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8" r:id="rId2"/>
    <p:sldId id="289"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3" r:id="rId17"/>
    <p:sldId id="276" r:id="rId18"/>
    <p:sldId id="278" r:id="rId19"/>
    <p:sldId id="279" r:id="rId20"/>
    <p:sldId id="291" r:id="rId21"/>
    <p:sldId id="292" r:id="rId22"/>
    <p:sldId id="290" r:id="rId23"/>
    <p:sldId id="293" r:id="rId24"/>
    <p:sldId id="294" r:id="rId25"/>
    <p:sldId id="295" r:id="rId26"/>
    <p:sldId id="296" r:id="rId27"/>
    <p:sldId id="297" r:id="rId28"/>
    <p:sldId id="298" r:id="rId29"/>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1" d="100"/>
          <a:sy n="41" d="100"/>
        </p:scale>
        <p:origin x="9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9156BE-9941-42A2-95C3-8BB85ACB1679}" type="datetimeFigureOut">
              <a:rPr lang="hu-HU" smtClean="0"/>
              <a:t>2019. 03. 25.</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95324F-47B1-447D-A54E-011C485BEAE1}" type="slidenum">
              <a:rPr lang="hu-HU" smtClean="0"/>
              <a:t>‹#›</a:t>
            </a:fld>
            <a:endParaRPr lang="hu-HU"/>
          </a:p>
        </p:txBody>
      </p:sp>
    </p:spTree>
    <p:extLst>
      <p:ext uri="{BB962C8B-B14F-4D97-AF65-F5344CB8AC3E}">
        <p14:creationId xmlns:p14="http://schemas.microsoft.com/office/powerpoint/2010/main" val="2006610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780298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580533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9" Type="http://schemas.openxmlformats.org/officeDocument/2006/relationships/image" Target="../media/image38.png"/><Relationship Id="rId3" Type="http://schemas.openxmlformats.org/officeDocument/2006/relationships/image" Target="../media/image2.png"/><Relationship Id="rId21" Type="http://schemas.openxmlformats.org/officeDocument/2006/relationships/image" Target="../media/image20.png"/><Relationship Id="rId34" Type="http://schemas.openxmlformats.org/officeDocument/2006/relationships/image" Target="../media/image33.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2.png"/><Relationship Id="rId38" Type="http://schemas.openxmlformats.org/officeDocument/2006/relationships/image" Target="../media/image37.png"/><Relationship Id="rId2" Type="http://schemas.openxmlformats.org/officeDocument/2006/relationships/image" Target="../media/image1.jp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41" Type="http://schemas.openxmlformats.org/officeDocument/2006/relationships/image" Target="../media/image40.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image" Target="../media/image31.png"/><Relationship Id="rId37" Type="http://schemas.openxmlformats.org/officeDocument/2006/relationships/image" Target="../media/image36.png"/><Relationship Id="rId40" Type="http://schemas.openxmlformats.org/officeDocument/2006/relationships/image" Target="../media/image39.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36" Type="http://schemas.openxmlformats.org/officeDocument/2006/relationships/image" Target="../media/image35.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 Id="rId35" Type="http://schemas.openxmlformats.org/officeDocument/2006/relationships/image" Target="../media/image3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BA45A6A6-0D76-413A-92AE-AB4C24B986A5}" type="datetimeFigureOut">
              <a:rPr lang="hu-HU" smtClean="0"/>
              <a:t>2019. 03. 25.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9D6662D2-90F5-499B-A07C-5CE342E1B487}" type="slidenum">
              <a:rPr lang="hu-HU" smtClean="0"/>
              <a:t>‹#›</a:t>
            </a:fld>
            <a:endParaRPr lang="hu-HU"/>
          </a:p>
        </p:txBody>
      </p:sp>
    </p:spTree>
    <p:extLst>
      <p:ext uri="{BB962C8B-B14F-4D97-AF65-F5344CB8AC3E}">
        <p14:creationId xmlns:p14="http://schemas.microsoft.com/office/powerpoint/2010/main" val="2634693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BA45A6A6-0D76-413A-92AE-AB4C24B986A5}" type="datetimeFigureOut">
              <a:rPr lang="hu-HU" smtClean="0"/>
              <a:t>2019. 03. 25.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9D6662D2-90F5-499B-A07C-5CE342E1B487}" type="slidenum">
              <a:rPr lang="hu-HU" smtClean="0"/>
              <a:t>‹#›</a:t>
            </a:fld>
            <a:endParaRPr lang="hu-HU"/>
          </a:p>
        </p:txBody>
      </p:sp>
    </p:spTree>
    <p:extLst>
      <p:ext uri="{BB962C8B-B14F-4D97-AF65-F5344CB8AC3E}">
        <p14:creationId xmlns:p14="http://schemas.microsoft.com/office/powerpoint/2010/main" val="1531451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BA45A6A6-0D76-413A-92AE-AB4C24B986A5}" type="datetimeFigureOut">
              <a:rPr lang="hu-HU" smtClean="0"/>
              <a:t>2019. 03. 25.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9D6662D2-90F5-499B-A07C-5CE342E1B487}" type="slidenum">
              <a:rPr lang="hu-HU" smtClean="0"/>
              <a:t>‹#›</a:t>
            </a:fld>
            <a:endParaRPr lang="hu-HU"/>
          </a:p>
        </p:txBody>
      </p:sp>
    </p:spTree>
    <p:extLst>
      <p:ext uri="{BB962C8B-B14F-4D97-AF65-F5344CB8AC3E}">
        <p14:creationId xmlns:p14="http://schemas.microsoft.com/office/powerpoint/2010/main" val="1330008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7998"/>
          </a:xfrm>
          <a:prstGeom prst="rect">
            <a:avLst/>
          </a:prstGeom>
          <a:blipFill>
            <a:blip r:embed="rId2" cstate="print"/>
            <a:stretch>
              <a:fillRect/>
            </a:stretch>
          </a:blipFill>
        </p:spPr>
        <p:txBody>
          <a:bodyPr wrap="square" lIns="0" tIns="0" rIns="0" bIns="0" rtlCol="0"/>
          <a:lstStyle/>
          <a:p>
            <a:endParaRPr sz="1800"/>
          </a:p>
        </p:txBody>
      </p:sp>
      <p:sp>
        <p:nvSpPr>
          <p:cNvPr id="17" name="bk object 17"/>
          <p:cNvSpPr/>
          <p:nvPr/>
        </p:nvSpPr>
        <p:spPr>
          <a:xfrm>
            <a:off x="56895" y="1944624"/>
            <a:ext cx="581152" cy="563879"/>
          </a:xfrm>
          <a:prstGeom prst="rect">
            <a:avLst/>
          </a:prstGeom>
          <a:blipFill>
            <a:blip r:embed="rId3" cstate="print"/>
            <a:stretch>
              <a:fillRect/>
            </a:stretch>
          </a:blipFill>
        </p:spPr>
        <p:txBody>
          <a:bodyPr wrap="square" lIns="0" tIns="0" rIns="0" bIns="0" rtlCol="0"/>
          <a:lstStyle/>
          <a:p>
            <a:endParaRPr sz="1800"/>
          </a:p>
        </p:txBody>
      </p:sp>
      <p:sp>
        <p:nvSpPr>
          <p:cNvPr id="18" name="bk object 18"/>
          <p:cNvSpPr/>
          <p:nvPr/>
        </p:nvSpPr>
        <p:spPr>
          <a:xfrm>
            <a:off x="447039" y="1853184"/>
            <a:ext cx="2332736" cy="740663"/>
          </a:xfrm>
          <a:prstGeom prst="rect">
            <a:avLst/>
          </a:prstGeom>
          <a:blipFill>
            <a:blip r:embed="rId4" cstate="print"/>
            <a:stretch>
              <a:fillRect/>
            </a:stretch>
          </a:blipFill>
        </p:spPr>
        <p:txBody>
          <a:bodyPr wrap="square" lIns="0" tIns="0" rIns="0" bIns="0" rtlCol="0"/>
          <a:lstStyle/>
          <a:p>
            <a:endParaRPr sz="1800"/>
          </a:p>
        </p:txBody>
      </p:sp>
      <p:sp>
        <p:nvSpPr>
          <p:cNvPr id="19" name="bk object 19"/>
          <p:cNvSpPr/>
          <p:nvPr/>
        </p:nvSpPr>
        <p:spPr>
          <a:xfrm>
            <a:off x="2186431" y="1853184"/>
            <a:ext cx="2844800" cy="740663"/>
          </a:xfrm>
          <a:prstGeom prst="rect">
            <a:avLst/>
          </a:prstGeom>
          <a:blipFill>
            <a:blip r:embed="rId5" cstate="print"/>
            <a:stretch>
              <a:fillRect/>
            </a:stretch>
          </a:blipFill>
        </p:spPr>
        <p:txBody>
          <a:bodyPr wrap="square" lIns="0" tIns="0" rIns="0" bIns="0" rtlCol="0"/>
          <a:lstStyle/>
          <a:p>
            <a:endParaRPr sz="1800"/>
          </a:p>
        </p:txBody>
      </p:sp>
      <p:sp>
        <p:nvSpPr>
          <p:cNvPr id="20" name="bk object 20"/>
          <p:cNvSpPr/>
          <p:nvPr/>
        </p:nvSpPr>
        <p:spPr>
          <a:xfrm>
            <a:off x="4437887" y="1853184"/>
            <a:ext cx="2605023" cy="740663"/>
          </a:xfrm>
          <a:prstGeom prst="rect">
            <a:avLst/>
          </a:prstGeom>
          <a:blipFill>
            <a:blip r:embed="rId6" cstate="print"/>
            <a:stretch>
              <a:fillRect/>
            </a:stretch>
          </a:blipFill>
        </p:spPr>
        <p:txBody>
          <a:bodyPr wrap="square" lIns="0" tIns="0" rIns="0" bIns="0" rtlCol="0"/>
          <a:lstStyle/>
          <a:p>
            <a:endParaRPr sz="1800"/>
          </a:p>
        </p:txBody>
      </p:sp>
      <p:sp>
        <p:nvSpPr>
          <p:cNvPr id="21" name="bk object 21"/>
          <p:cNvSpPr/>
          <p:nvPr/>
        </p:nvSpPr>
        <p:spPr>
          <a:xfrm>
            <a:off x="447039" y="2249424"/>
            <a:ext cx="6213856" cy="740663"/>
          </a:xfrm>
          <a:prstGeom prst="rect">
            <a:avLst/>
          </a:prstGeom>
          <a:blipFill>
            <a:blip r:embed="rId7" cstate="print"/>
            <a:stretch>
              <a:fillRect/>
            </a:stretch>
          </a:blipFill>
        </p:spPr>
        <p:txBody>
          <a:bodyPr wrap="square" lIns="0" tIns="0" rIns="0" bIns="0" rtlCol="0"/>
          <a:lstStyle/>
          <a:p>
            <a:endParaRPr sz="1800"/>
          </a:p>
        </p:txBody>
      </p:sp>
      <p:sp>
        <p:nvSpPr>
          <p:cNvPr id="22" name="bk object 22"/>
          <p:cNvSpPr/>
          <p:nvPr/>
        </p:nvSpPr>
        <p:spPr>
          <a:xfrm>
            <a:off x="447039" y="2645665"/>
            <a:ext cx="2714752" cy="740663"/>
          </a:xfrm>
          <a:prstGeom prst="rect">
            <a:avLst/>
          </a:prstGeom>
          <a:blipFill>
            <a:blip r:embed="rId8" cstate="print"/>
            <a:stretch>
              <a:fillRect/>
            </a:stretch>
          </a:blipFill>
        </p:spPr>
        <p:txBody>
          <a:bodyPr wrap="square" lIns="0" tIns="0" rIns="0" bIns="0" rtlCol="0"/>
          <a:lstStyle/>
          <a:p>
            <a:endParaRPr sz="1800"/>
          </a:p>
        </p:txBody>
      </p:sp>
      <p:sp>
        <p:nvSpPr>
          <p:cNvPr id="23" name="bk object 23"/>
          <p:cNvSpPr/>
          <p:nvPr/>
        </p:nvSpPr>
        <p:spPr>
          <a:xfrm>
            <a:off x="2568447" y="2645665"/>
            <a:ext cx="690880" cy="740663"/>
          </a:xfrm>
          <a:prstGeom prst="rect">
            <a:avLst/>
          </a:prstGeom>
          <a:blipFill>
            <a:blip r:embed="rId9" cstate="print"/>
            <a:stretch>
              <a:fillRect/>
            </a:stretch>
          </a:blipFill>
        </p:spPr>
        <p:txBody>
          <a:bodyPr wrap="square" lIns="0" tIns="0" rIns="0" bIns="0" rtlCol="0"/>
          <a:lstStyle/>
          <a:p>
            <a:endParaRPr sz="1800"/>
          </a:p>
        </p:txBody>
      </p:sp>
      <p:sp>
        <p:nvSpPr>
          <p:cNvPr id="24" name="bk object 24"/>
          <p:cNvSpPr/>
          <p:nvPr/>
        </p:nvSpPr>
        <p:spPr>
          <a:xfrm>
            <a:off x="56895" y="3212593"/>
            <a:ext cx="581152" cy="563879"/>
          </a:xfrm>
          <a:prstGeom prst="rect">
            <a:avLst/>
          </a:prstGeom>
          <a:blipFill>
            <a:blip r:embed="rId3" cstate="print"/>
            <a:stretch>
              <a:fillRect/>
            </a:stretch>
          </a:blipFill>
        </p:spPr>
        <p:txBody>
          <a:bodyPr wrap="square" lIns="0" tIns="0" rIns="0" bIns="0" rtlCol="0"/>
          <a:lstStyle/>
          <a:p>
            <a:endParaRPr sz="1800"/>
          </a:p>
        </p:txBody>
      </p:sp>
      <p:sp>
        <p:nvSpPr>
          <p:cNvPr id="25" name="bk object 25"/>
          <p:cNvSpPr/>
          <p:nvPr/>
        </p:nvSpPr>
        <p:spPr>
          <a:xfrm>
            <a:off x="447039" y="3121151"/>
            <a:ext cx="2731008" cy="740664"/>
          </a:xfrm>
          <a:prstGeom prst="rect">
            <a:avLst/>
          </a:prstGeom>
          <a:blipFill>
            <a:blip r:embed="rId10" cstate="print"/>
            <a:stretch>
              <a:fillRect/>
            </a:stretch>
          </a:blipFill>
        </p:spPr>
        <p:txBody>
          <a:bodyPr wrap="square" lIns="0" tIns="0" rIns="0" bIns="0" rtlCol="0"/>
          <a:lstStyle/>
          <a:p>
            <a:endParaRPr sz="1800"/>
          </a:p>
        </p:txBody>
      </p:sp>
      <p:sp>
        <p:nvSpPr>
          <p:cNvPr id="26" name="bk object 26"/>
          <p:cNvSpPr/>
          <p:nvPr/>
        </p:nvSpPr>
        <p:spPr>
          <a:xfrm>
            <a:off x="2584703" y="3121151"/>
            <a:ext cx="707135" cy="740664"/>
          </a:xfrm>
          <a:prstGeom prst="rect">
            <a:avLst/>
          </a:prstGeom>
          <a:blipFill>
            <a:blip r:embed="rId11" cstate="print"/>
            <a:stretch>
              <a:fillRect/>
            </a:stretch>
          </a:blipFill>
        </p:spPr>
        <p:txBody>
          <a:bodyPr wrap="square" lIns="0" tIns="0" rIns="0" bIns="0" rtlCol="0"/>
          <a:lstStyle/>
          <a:p>
            <a:endParaRPr sz="1800"/>
          </a:p>
        </p:txBody>
      </p:sp>
      <p:sp>
        <p:nvSpPr>
          <p:cNvPr id="27" name="bk object 27"/>
          <p:cNvSpPr/>
          <p:nvPr/>
        </p:nvSpPr>
        <p:spPr>
          <a:xfrm>
            <a:off x="2698496" y="3121151"/>
            <a:ext cx="2926080" cy="740664"/>
          </a:xfrm>
          <a:prstGeom prst="rect">
            <a:avLst/>
          </a:prstGeom>
          <a:blipFill>
            <a:blip r:embed="rId12" cstate="print"/>
            <a:stretch>
              <a:fillRect/>
            </a:stretch>
          </a:blipFill>
        </p:spPr>
        <p:txBody>
          <a:bodyPr wrap="square" lIns="0" tIns="0" rIns="0" bIns="0" rtlCol="0"/>
          <a:lstStyle/>
          <a:p>
            <a:endParaRPr sz="1800"/>
          </a:p>
        </p:txBody>
      </p:sp>
      <p:sp>
        <p:nvSpPr>
          <p:cNvPr id="28" name="bk object 28"/>
          <p:cNvSpPr/>
          <p:nvPr/>
        </p:nvSpPr>
        <p:spPr>
          <a:xfrm>
            <a:off x="447039" y="3517391"/>
            <a:ext cx="5331968" cy="740664"/>
          </a:xfrm>
          <a:prstGeom prst="rect">
            <a:avLst/>
          </a:prstGeom>
          <a:blipFill>
            <a:blip r:embed="rId13" cstate="print"/>
            <a:stretch>
              <a:fillRect/>
            </a:stretch>
          </a:blipFill>
        </p:spPr>
        <p:txBody>
          <a:bodyPr wrap="square" lIns="0" tIns="0" rIns="0" bIns="0" rtlCol="0"/>
          <a:lstStyle/>
          <a:p>
            <a:endParaRPr sz="1800"/>
          </a:p>
        </p:txBody>
      </p:sp>
      <p:sp>
        <p:nvSpPr>
          <p:cNvPr id="29" name="bk object 29"/>
          <p:cNvSpPr/>
          <p:nvPr/>
        </p:nvSpPr>
        <p:spPr>
          <a:xfrm>
            <a:off x="447039" y="3913633"/>
            <a:ext cx="6055360" cy="740663"/>
          </a:xfrm>
          <a:prstGeom prst="rect">
            <a:avLst/>
          </a:prstGeom>
          <a:blipFill>
            <a:blip r:embed="rId14" cstate="print"/>
            <a:stretch>
              <a:fillRect/>
            </a:stretch>
          </a:blipFill>
        </p:spPr>
        <p:txBody>
          <a:bodyPr wrap="square" lIns="0" tIns="0" rIns="0" bIns="0" rtlCol="0"/>
          <a:lstStyle/>
          <a:p>
            <a:endParaRPr sz="1800"/>
          </a:p>
        </p:txBody>
      </p:sp>
      <p:sp>
        <p:nvSpPr>
          <p:cNvPr id="30" name="bk object 30"/>
          <p:cNvSpPr/>
          <p:nvPr/>
        </p:nvSpPr>
        <p:spPr>
          <a:xfrm>
            <a:off x="447039" y="4309872"/>
            <a:ext cx="2739136" cy="740663"/>
          </a:xfrm>
          <a:prstGeom prst="rect">
            <a:avLst/>
          </a:prstGeom>
          <a:blipFill>
            <a:blip r:embed="rId15" cstate="print"/>
            <a:stretch>
              <a:fillRect/>
            </a:stretch>
          </a:blipFill>
        </p:spPr>
        <p:txBody>
          <a:bodyPr wrap="square" lIns="0" tIns="0" rIns="0" bIns="0" rtlCol="0"/>
          <a:lstStyle/>
          <a:p>
            <a:endParaRPr sz="1800"/>
          </a:p>
        </p:txBody>
      </p:sp>
      <p:sp>
        <p:nvSpPr>
          <p:cNvPr id="31" name="bk object 31"/>
          <p:cNvSpPr/>
          <p:nvPr/>
        </p:nvSpPr>
        <p:spPr>
          <a:xfrm>
            <a:off x="2592831" y="4309872"/>
            <a:ext cx="2405888" cy="740663"/>
          </a:xfrm>
          <a:prstGeom prst="rect">
            <a:avLst/>
          </a:prstGeom>
          <a:blipFill>
            <a:blip r:embed="rId16" cstate="print"/>
            <a:stretch>
              <a:fillRect/>
            </a:stretch>
          </a:blipFill>
        </p:spPr>
        <p:txBody>
          <a:bodyPr wrap="square" lIns="0" tIns="0" rIns="0" bIns="0" rtlCol="0"/>
          <a:lstStyle/>
          <a:p>
            <a:endParaRPr sz="1800"/>
          </a:p>
        </p:txBody>
      </p:sp>
      <p:sp>
        <p:nvSpPr>
          <p:cNvPr id="32" name="bk object 32"/>
          <p:cNvSpPr/>
          <p:nvPr/>
        </p:nvSpPr>
        <p:spPr>
          <a:xfrm>
            <a:off x="4405376" y="4309872"/>
            <a:ext cx="2869184" cy="740663"/>
          </a:xfrm>
          <a:prstGeom prst="rect">
            <a:avLst/>
          </a:prstGeom>
          <a:blipFill>
            <a:blip r:embed="rId17" cstate="print"/>
            <a:stretch>
              <a:fillRect/>
            </a:stretch>
          </a:blipFill>
        </p:spPr>
        <p:txBody>
          <a:bodyPr wrap="square" lIns="0" tIns="0" rIns="0" bIns="0" rtlCol="0"/>
          <a:lstStyle/>
          <a:p>
            <a:endParaRPr sz="1800"/>
          </a:p>
        </p:txBody>
      </p:sp>
      <p:sp>
        <p:nvSpPr>
          <p:cNvPr id="33" name="bk object 33"/>
          <p:cNvSpPr/>
          <p:nvPr/>
        </p:nvSpPr>
        <p:spPr>
          <a:xfrm>
            <a:off x="447039" y="4706112"/>
            <a:ext cx="4758944" cy="740663"/>
          </a:xfrm>
          <a:prstGeom prst="rect">
            <a:avLst/>
          </a:prstGeom>
          <a:blipFill>
            <a:blip r:embed="rId18" cstate="print"/>
            <a:stretch>
              <a:fillRect/>
            </a:stretch>
          </a:blipFill>
        </p:spPr>
        <p:txBody>
          <a:bodyPr wrap="square" lIns="0" tIns="0" rIns="0" bIns="0" rtlCol="0"/>
          <a:lstStyle/>
          <a:p>
            <a:endParaRPr sz="1800"/>
          </a:p>
        </p:txBody>
      </p:sp>
      <p:sp>
        <p:nvSpPr>
          <p:cNvPr id="34" name="bk object 34"/>
          <p:cNvSpPr/>
          <p:nvPr/>
        </p:nvSpPr>
        <p:spPr>
          <a:xfrm>
            <a:off x="4612639" y="4706112"/>
            <a:ext cx="731519" cy="740663"/>
          </a:xfrm>
          <a:prstGeom prst="rect">
            <a:avLst/>
          </a:prstGeom>
          <a:blipFill>
            <a:blip r:embed="rId19" cstate="print"/>
            <a:stretch>
              <a:fillRect/>
            </a:stretch>
          </a:blipFill>
        </p:spPr>
        <p:txBody>
          <a:bodyPr wrap="square" lIns="0" tIns="0" rIns="0" bIns="0" rtlCol="0"/>
          <a:lstStyle/>
          <a:p>
            <a:endParaRPr sz="1800"/>
          </a:p>
        </p:txBody>
      </p:sp>
      <p:sp>
        <p:nvSpPr>
          <p:cNvPr id="35" name="bk object 35"/>
          <p:cNvSpPr/>
          <p:nvPr/>
        </p:nvSpPr>
        <p:spPr>
          <a:xfrm>
            <a:off x="4750815" y="4706112"/>
            <a:ext cx="690880" cy="740663"/>
          </a:xfrm>
          <a:prstGeom prst="rect">
            <a:avLst/>
          </a:prstGeom>
          <a:blipFill>
            <a:blip r:embed="rId9" cstate="print"/>
            <a:stretch>
              <a:fillRect/>
            </a:stretch>
          </a:blipFill>
        </p:spPr>
        <p:txBody>
          <a:bodyPr wrap="square" lIns="0" tIns="0" rIns="0" bIns="0" rtlCol="0"/>
          <a:lstStyle/>
          <a:p>
            <a:endParaRPr sz="1800"/>
          </a:p>
        </p:txBody>
      </p:sp>
      <p:sp>
        <p:nvSpPr>
          <p:cNvPr id="36" name="bk object 36"/>
          <p:cNvSpPr/>
          <p:nvPr/>
        </p:nvSpPr>
        <p:spPr>
          <a:xfrm>
            <a:off x="56895" y="5273040"/>
            <a:ext cx="581152" cy="563880"/>
          </a:xfrm>
          <a:prstGeom prst="rect">
            <a:avLst/>
          </a:prstGeom>
          <a:blipFill>
            <a:blip r:embed="rId3" cstate="print"/>
            <a:stretch>
              <a:fillRect/>
            </a:stretch>
          </a:blipFill>
        </p:spPr>
        <p:txBody>
          <a:bodyPr wrap="square" lIns="0" tIns="0" rIns="0" bIns="0" rtlCol="0"/>
          <a:lstStyle/>
          <a:p>
            <a:endParaRPr sz="1800"/>
          </a:p>
        </p:txBody>
      </p:sp>
      <p:sp>
        <p:nvSpPr>
          <p:cNvPr id="37" name="bk object 37"/>
          <p:cNvSpPr/>
          <p:nvPr/>
        </p:nvSpPr>
        <p:spPr>
          <a:xfrm>
            <a:off x="447039" y="5181601"/>
            <a:ext cx="3564128" cy="740663"/>
          </a:xfrm>
          <a:prstGeom prst="rect">
            <a:avLst/>
          </a:prstGeom>
          <a:blipFill>
            <a:blip r:embed="rId20" cstate="print"/>
            <a:stretch>
              <a:fillRect/>
            </a:stretch>
          </a:blipFill>
        </p:spPr>
        <p:txBody>
          <a:bodyPr wrap="square" lIns="0" tIns="0" rIns="0" bIns="0" rtlCol="0"/>
          <a:lstStyle/>
          <a:p>
            <a:endParaRPr sz="1800"/>
          </a:p>
        </p:txBody>
      </p:sp>
      <p:sp>
        <p:nvSpPr>
          <p:cNvPr id="38" name="bk object 38"/>
          <p:cNvSpPr/>
          <p:nvPr/>
        </p:nvSpPr>
        <p:spPr>
          <a:xfrm>
            <a:off x="3417823" y="5181601"/>
            <a:ext cx="711200" cy="740663"/>
          </a:xfrm>
          <a:prstGeom prst="rect">
            <a:avLst/>
          </a:prstGeom>
          <a:blipFill>
            <a:blip r:embed="rId21" cstate="print"/>
            <a:stretch>
              <a:fillRect/>
            </a:stretch>
          </a:blipFill>
        </p:spPr>
        <p:txBody>
          <a:bodyPr wrap="square" lIns="0" tIns="0" rIns="0" bIns="0" rtlCol="0"/>
          <a:lstStyle/>
          <a:p>
            <a:endParaRPr sz="1800"/>
          </a:p>
        </p:txBody>
      </p:sp>
      <p:sp>
        <p:nvSpPr>
          <p:cNvPr id="39" name="bk object 39"/>
          <p:cNvSpPr/>
          <p:nvPr/>
        </p:nvSpPr>
        <p:spPr>
          <a:xfrm>
            <a:off x="3535681" y="5181601"/>
            <a:ext cx="2560319" cy="740663"/>
          </a:xfrm>
          <a:prstGeom prst="rect">
            <a:avLst/>
          </a:prstGeom>
          <a:blipFill>
            <a:blip r:embed="rId22" cstate="print"/>
            <a:stretch>
              <a:fillRect/>
            </a:stretch>
          </a:blipFill>
        </p:spPr>
        <p:txBody>
          <a:bodyPr wrap="square" lIns="0" tIns="0" rIns="0" bIns="0" rtlCol="0"/>
          <a:lstStyle/>
          <a:p>
            <a:endParaRPr sz="1800"/>
          </a:p>
        </p:txBody>
      </p:sp>
      <p:sp>
        <p:nvSpPr>
          <p:cNvPr id="40" name="bk object 40"/>
          <p:cNvSpPr/>
          <p:nvPr/>
        </p:nvSpPr>
        <p:spPr>
          <a:xfrm>
            <a:off x="447039" y="5577840"/>
            <a:ext cx="6628384" cy="740664"/>
          </a:xfrm>
          <a:prstGeom prst="rect">
            <a:avLst/>
          </a:prstGeom>
          <a:blipFill>
            <a:blip r:embed="rId23" cstate="print"/>
            <a:stretch>
              <a:fillRect/>
            </a:stretch>
          </a:blipFill>
        </p:spPr>
        <p:txBody>
          <a:bodyPr wrap="square" lIns="0" tIns="0" rIns="0" bIns="0" rtlCol="0"/>
          <a:lstStyle/>
          <a:p>
            <a:endParaRPr sz="1800"/>
          </a:p>
        </p:txBody>
      </p:sp>
      <p:sp>
        <p:nvSpPr>
          <p:cNvPr id="41" name="bk object 41"/>
          <p:cNvSpPr/>
          <p:nvPr/>
        </p:nvSpPr>
        <p:spPr>
          <a:xfrm>
            <a:off x="447039" y="5974080"/>
            <a:ext cx="4417568" cy="740663"/>
          </a:xfrm>
          <a:prstGeom prst="rect">
            <a:avLst/>
          </a:prstGeom>
          <a:blipFill>
            <a:blip r:embed="rId24" cstate="print"/>
            <a:stretch>
              <a:fillRect/>
            </a:stretch>
          </a:blipFill>
        </p:spPr>
        <p:txBody>
          <a:bodyPr wrap="square" lIns="0" tIns="0" rIns="0" bIns="0" rtlCol="0"/>
          <a:lstStyle/>
          <a:p>
            <a:endParaRPr sz="1800"/>
          </a:p>
        </p:txBody>
      </p:sp>
      <p:sp>
        <p:nvSpPr>
          <p:cNvPr id="42" name="bk object 42"/>
          <p:cNvSpPr/>
          <p:nvPr/>
        </p:nvSpPr>
        <p:spPr>
          <a:xfrm>
            <a:off x="4271264" y="5974080"/>
            <a:ext cx="2665984" cy="740663"/>
          </a:xfrm>
          <a:prstGeom prst="rect">
            <a:avLst/>
          </a:prstGeom>
          <a:blipFill>
            <a:blip r:embed="rId25" cstate="print"/>
            <a:stretch>
              <a:fillRect/>
            </a:stretch>
          </a:blipFill>
        </p:spPr>
        <p:txBody>
          <a:bodyPr wrap="square" lIns="0" tIns="0" rIns="0" bIns="0" rtlCol="0"/>
          <a:lstStyle/>
          <a:p>
            <a:endParaRPr sz="1800"/>
          </a:p>
        </p:txBody>
      </p:sp>
      <p:sp>
        <p:nvSpPr>
          <p:cNvPr id="43" name="bk object 43"/>
          <p:cNvSpPr/>
          <p:nvPr/>
        </p:nvSpPr>
        <p:spPr>
          <a:xfrm>
            <a:off x="447039" y="6370318"/>
            <a:ext cx="731520" cy="487680"/>
          </a:xfrm>
          <a:prstGeom prst="rect">
            <a:avLst/>
          </a:prstGeom>
          <a:blipFill>
            <a:blip r:embed="rId26" cstate="print"/>
            <a:stretch>
              <a:fillRect/>
            </a:stretch>
          </a:blipFill>
        </p:spPr>
        <p:txBody>
          <a:bodyPr wrap="square" lIns="0" tIns="0" rIns="0" bIns="0" rtlCol="0"/>
          <a:lstStyle/>
          <a:p>
            <a:endParaRPr sz="1800"/>
          </a:p>
        </p:txBody>
      </p:sp>
      <p:sp>
        <p:nvSpPr>
          <p:cNvPr id="44" name="bk object 44"/>
          <p:cNvSpPr/>
          <p:nvPr/>
        </p:nvSpPr>
        <p:spPr>
          <a:xfrm>
            <a:off x="585216" y="6370318"/>
            <a:ext cx="1723136" cy="487680"/>
          </a:xfrm>
          <a:prstGeom prst="rect">
            <a:avLst/>
          </a:prstGeom>
          <a:blipFill>
            <a:blip r:embed="rId27" cstate="print"/>
            <a:stretch>
              <a:fillRect/>
            </a:stretch>
          </a:blipFill>
        </p:spPr>
        <p:txBody>
          <a:bodyPr wrap="square" lIns="0" tIns="0" rIns="0" bIns="0" rtlCol="0"/>
          <a:lstStyle/>
          <a:p>
            <a:endParaRPr sz="1800"/>
          </a:p>
        </p:txBody>
      </p:sp>
      <p:sp>
        <p:nvSpPr>
          <p:cNvPr id="45" name="bk object 45"/>
          <p:cNvSpPr/>
          <p:nvPr/>
        </p:nvSpPr>
        <p:spPr>
          <a:xfrm>
            <a:off x="1715007" y="6370318"/>
            <a:ext cx="1629663" cy="487680"/>
          </a:xfrm>
          <a:prstGeom prst="rect">
            <a:avLst/>
          </a:prstGeom>
          <a:blipFill>
            <a:blip r:embed="rId28" cstate="print"/>
            <a:stretch>
              <a:fillRect/>
            </a:stretch>
          </a:blipFill>
        </p:spPr>
        <p:txBody>
          <a:bodyPr wrap="square" lIns="0" tIns="0" rIns="0" bIns="0" rtlCol="0"/>
          <a:lstStyle/>
          <a:p>
            <a:endParaRPr sz="1800"/>
          </a:p>
        </p:txBody>
      </p:sp>
      <p:sp>
        <p:nvSpPr>
          <p:cNvPr id="46" name="bk object 46"/>
          <p:cNvSpPr/>
          <p:nvPr/>
        </p:nvSpPr>
        <p:spPr>
          <a:xfrm>
            <a:off x="2751327" y="6370318"/>
            <a:ext cx="812800" cy="487680"/>
          </a:xfrm>
          <a:prstGeom prst="rect">
            <a:avLst/>
          </a:prstGeom>
          <a:blipFill>
            <a:blip r:embed="rId29" cstate="print"/>
            <a:stretch>
              <a:fillRect/>
            </a:stretch>
          </a:blipFill>
        </p:spPr>
        <p:txBody>
          <a:bodyPr wrap="square" lIns="0" tIns="0" rIns="0" bIns="0" rtlCol="0"/>
          <a:lstStyle/>
          <a:p>
            <a:endParaRPr sz="1800"/>
          </a:p>
        </p:txBody>
      </p:sp>
      <p:sp>
        <p:nvSpPr>
          <p:cNvPr id="47" name="bk object 47"/>
          <p:cNvSpPr/>
          <p:nvPr/>
        </p:nvSpPr>
        <p:spPr>
          <a:xfrm>
            <a:off x="2970785" y="6370318"/>
            <a:ext cx="694943" cy="487680"/>
          </a:xfrm>
          <a:prstGeom prst="rect">
            <a:avLst/>
          </a:prstGeom>
          <a:blipFill>
            <a:blip r:embed="rId30" cstate="print"/>
            <a:stretch>
              <a:fillRect/>
            </a:stretch>
          </a:blipFill>
        </p:spPr>
        <p:txBody>
          <a:bodyPr wrap="square" lIns="0" tIns="0" rIns="0" bIns="0" rtlCol="0"/>
          <a:lstStyle/>
          <a:p>
            <a:endParaRPr sz="1800"/>
          </a:p>
        </p:txBody>
      </p:sp>
      <p:sp>
        <p:nvSpPr>
          <p:cNvPr id="48" name="bk object 48"/>
          <p:cNvSpPr/>
          <p:nvPr/>
        </p:nvSpPr>
        <p:spPr>
          <a:xfrm>
            <a:off x="3072384" y="6370318"/>
            <a:ext cx="1666240" cy="487680"/>
          </a:xfrm>
          <a:prstGeom prst="rect">
            <a:avLst/>
          </a:prstGeom>
          <a:blipFill>
            <a:blip r:embed="rId31" cstate="print"/>
            <a:stretch>
              <a:fillRect/>
            </a:stretch>
          </a:blipFill>
        </p:spPr>
        <p:txBody>
          <a:bodyPr wrap="square" lIns="0" tIns="0" rIns="0" bIns="0" rtlCol="0"/>
          <a:lstStyle/>
          <a:p>
            <a:endParaRPr sz="1800"/>
          </a:p>
        </p:txBody>
      </p:sp>
      <p:sp>
        <p:nvSpPr>
          <p:cNvPr id="49" name="bk object 49"/>
          <p:cNvSpPr/>
          <p:nvPr/>
        </p:nvSpPr>
        <p:spPr>
          <a:xfrm>
            <a:off x="4145281" y="6370318"/>
            <a:ext cx="727455" cy="487680"/>
          </a:xfrm>
          <a:prstGeom prst="rect">
            <a:avLst/>
          </a:prstGeom>
          <a:blipFill>
            <a:blip r:embed="rId32" cstate="print"/>
            <a:stretch>
              <a:fillRect/>
            </a:stretch>
          </a:blipFill>
        </p:spPr>
        <p:txBody>
          <a:bodyPr wrap="square" lIns="0" tIns="0" rIns="0" bIns="0" rtlCol="0"/>
          <a:lstStyle/>
          <a:p>
            <a:endParaRPr sz="1800"/>
          </a:p>
        </p:txBody>
      </p:sp>
      <p:sp>
        <p:nvSpPr>
          <p:cNvPr id="50" name="bk object 50"/>
          <p:cNvSpPr/>
          <p:nvPr/>
        </p:nvSpPr>
        <p:spPr>
          <a:xfrm>
            <a:off x="4279393" y="6370318"/>
            <a:ext cx="1910079" cy="487680"/>
          </a:xfrm>
          <a:prstGeom prst="rect">
            <a:avLst/>
          </a:prstGeom>
          <a:blipFill>
            <a:blip r:embed="rId33" cstate="print"/>
            <a:stretch>
              <a:fillRect/>
            </a:stretch>
          </a:blipFill>
        </p:spPr>
        <p:txBody>
          <a:bodyPr wrap="square" lIns="0" tIns="0" rIns="0" bIns="0" rtlCol="0"/>
          <a:lstStyle/>
          <a:p>
            <a:endParaRPr sz="1800"/>
          </a:p>
        </p:txBody>
      </p:sp>
      <p:sp>
        <p:nvSpPr>
          <p:cNvPr id="51" name="bk object 51"/>
          <p:cNvSpPr/>
          <p:nvPr/>
        </p:nvSpPr>
        <p:spPr>
          <a:xfrm>
            <a:off x="5596128" y="6370318"/>
            <a:ext cx="690880" cy="487680"/>
          </a:xfrm>
          <a:prstGeom prst="rect">
            <a:avLst/>
          </a:prstGeom>
          <a:blipFill>
            <a:blip r:embed="rId34" cstate="print"/>
            <a:stretch>
              <a:fillRect/>
            </a:stretch>
          </a:blipFill>
        </p:spPr>
        <p:txBody>
          <a:bodyPr wrap="square" lIns="0" tIns="0" rIns="0" bIns="0" rtlCol="0"/>
          <a:lstStyle/>
          <a:p>
            <a:endParaRPr sz="1800"/>
          </a:p>
        </p:txBody>
      </p:sp>
      <p:sp>
        <p:nvSpPr>
          <p:cNvPr id="52" name="bk object 52"/>
          <p:cNvSpPr/>
          <p:nvPr/>
        </p:nvSpPr>
        <p:spPr>
          <a:xfrm>
            <a:off x="0" y="70104"/>
            <a:ext cx="1511808" cy="682751"/>
          </a:xfrm>
          <a:prstGeom prst="rect">
            <a:avLst/>
          </a:prstGeom>
          <a:blipFill>
            <a:blip r:embed="rId35" cstate="print"/>
            <a:stretch>
              <a:fillRect/>
            </a:stretch>
          </a:blipFill>
        </p:spPr>
        <p:txBody>
          <a:bodyPr wrap="square" lIns="0" tIns="0" rIns="0" bIns="0" rtlCol="0"/>
          <a:lstStyle/>
          <a:p>
            <a:endParaRPr sz="1800"/>
          </a:p>
        </p:txBody>
      </p:sp>
      <p:sp>
        <p:nvSpPr>
          <p:cNvPr id="53" name="bk object 53"/>
          <p:cNvSpPr/>
          <p:nvPr/>
        </p:nvSpPr>
        <p:spPr>
          <a:xfrm>
            <a:off x="967231" y="70104"/>
            <a:ext cx="5185664" cy="682751"/>
          </a:xfrm>
          <a:prstGeom prst="rect">
            <a:avLst/>
          </a:prstGeom>
          <a:blipFill>
            <a:blip r:embed="rId36" cstate="print"/>
            <a:stretch>
              <a:fillRect/>
            </a:stretch>
          </a:blipFill>
        </p:spPr>
        <p:txBody>
          <a:bodyPr wrap="square" lIns="0" tIns="0" rIns="0" bIns="0" rtlCol="0"/>
          <a:lstStyle/>
          <a:p>
            <a:endParaRPr sz="1800"/>
          </a:p>
        </p:txBody>
      </p:sp>
      <p:sp>
        <p:nvSpPr>
          <p:cNvPr id="54" name="bk object 54"/>
          <p:cNvSpPr/>
          <p:nvPr/>
        </p:nvSpPr>
        <p:spPr>
          <a:xfrm>
            <a:off x="0" y="435864"/>
            <a:ext cx="4332224" cy="682751"/>
          </a:xfrm>
          <a:prstGeom prst="rect">
            <a:avLst/>
          </a:prstGeom>
          <a:blipFill>
            <a:blip r:embed="rId37" cstate="print"/>
            <a:stretch>
              <a:fillRect/>
            </a:stretch>
          </a:blipFill>
        </p:spPr>
        <p:txBody>
          <a:bodyPr wrap="square" lIns="0" tIns="0" rIns="0" bIns="0" rtlCol="0"/>
          <a:lstStyle/>
          <a:p>
            <a:endParaRPr sz="1800"/>
          </a:p>
        </p:txBody>
      </p:sp>
      <p:sp>
        <p:nvSpPr>
          <p:cNvPr id="55" name="bk object 55"/>
          <p:cNvSpPr/>
          <p:nvPr/>
        </p:nvSpPr>
        <p:spPr>
          <a:xfrm>
            <a:off x="1" y="801624"/>
            <a:ext cx="4385055" cy="682751"/>
          </a:xfrm>
          <a:prstGeom prst="rect">
            <a:avLst/>
          </a:prstGeom>
          <a:blipFill>
            <a:blip r:embed="rId38" cstate="print"/>
            <a:stretch>
              <a:fillRect/>
            </a:stretch>
          </a:blipFill>
        </p:spPr>
        <p:txBody>
          <a:bodyPr wrap="square" lIns="0" tIns="0" rIns="0" bIns="0" rtlCol="0"/>
          <a:lstStyle/>
          <a:p>
            <a:endParaRPr sz="1800"/>
          </a:p>
        </p:txBody>
      </p:sp>
      <p:sp>
        <p:nvSpPr>
          <p:cNvPr id="56" name="bk object 56"/>
          <p:cNvSpPr/>
          <p:nvPr/>
        </p:nvSpPr>
        <p:spPr>
          <a:xfrm>
            <a:off x="3840480" y="801624"/>
            <a:ext cx="638048" cy="682751"/>
          </a:xfrm>
          <a:prstGeom prst="rect">
            <a:avLst/>
          </a:prstGeom>
          <a:blipFill>
            <a:blip r:embed="rId39" cstate="print"/>
            <a:stretch>
              <a:fillRect/>
            </a:stretch>
          </a:blipFill>
        </p:spPr>
        <p:txBody>
          <a:bodyPr wrap="square" lIns="0" tIns="0" rIns="0" bIns="0" rtlCol="0"/>
          <a:lstStyle/>
          <a:p>
            <a:endParaRPr sz="1800"/>
          </a:p>
        </p:txBody>
      </p:sp>
      <p:sp>
        <p:nvSpPr>
          <p:cNvPr id="57" name="bk object 57"/>
          <p:cNvSpPr/>
          <p:nvPr/>
        </p:nvSpPr>
        <p:spPr>
          <a:xfrm>
            <a:off x="0" y="1167384"/>
            <a:ext cx="524256" cy="682751"/>
          </a:xfrm>
          <a:prstGeom prst="rect">
            <a:avLst/>
          </a:prstGeom>
          <a:blipFill>
            <a:blip r:embed="rId40" cstate="print"/>
            <a:stretch>
              <a:fillRect/>
            </a:stretch>
          </a:blipFill>
        </p:spPr>
        <p:txBody>
          <a:bodyPr wrap="square" lIns="0" tIns="0" rIns="0" bIns="0" rtlCol="0"/>
          <a:lstStyle/>
          <a:p>
            <a:endParaRPr sz="1800"/>
          </a:p>
        </p:txBody>
      </p:sp>
      <p:sp>
        <p:nvSpPr>
          <p:cNvPr id="58" name="bk object 58"/>
          <p:cNvSpPr/>
          <p:nvPr/>
        </p:nvSpPr>
        <p:spPr>
          <a:xfrm>
            <a:off x="0" y="1533145"/>
            <a:ext cx="1471168" cy="682751"/>
          </a:xfrm>
          <a:prstGeom prst="rect">
            <a:avLst/>
          </a:prstGeom>
          <a:blipFill>
            <a:blip r:embed="rId41" cstate="print"/>
            <a:stretch>
              <a:fillRect/>
            </a:stretch>
          </a:blipFill>
        </p:spPr>
        <p:txBody>
          <a:bodyPr wrap="square" lIns="0" tIns="0" rIns="0" bIns="0" rtlCol="0"/>
          <a:lstStyle/>
          <a:p>
            <a:endParaRPr sz="1800"/>
          </a:p>
        </p:txBody>
      </p:sp>
      <p:sp>
        <p:nvSpPr>
          <p:cNvPr id="59" name="bk object 59"/>
          <p:cNvSpPr/>
          <p:nvPr/>
        </p:nvSpPr>
        <p:spPr>
          <a:xfrm>
            <a:off x="926592" y="1533145"/>
            <a:ext cx="638048" cy="682751"/>
          </a:xfrm>
          <a:prstGeom prst="rect">
            <a:avLst/>
          </a:prstGeom>
          <a:blipFill>
            <a:blip r:embed="rId39" cstate="print"/>
            <a:stretch>
              <a:fillRect/>
            </a:stretch>
          </a:blipFill>
        </p:spPr>
        <p:txBody>
          <a:bodyPr wrap="square" lIns="0" tIns="0" rIns="0" bIns="0" rtlCol="0"/>
          <a:lstStyle/>
          <a:p>
            <a:endParaRPr sz="1800"/>
          </a:p>
        </p:txBody>
      </p:sp>
      <p:sp>
        <p:nvSpPr>
          <p:cNvPr id="2" name="Holder 2"/>
          <p:cNvSpPr>
            <a:spLocks noGrp="1"/>
          </p:cNvSpPr>
          <p:nvPr>
            <p:ph type="title"/>
          </p:nvPr>
        </p:nvSpPr>
        <p:spPr/>
        <p:txBody>
          <a:bodyPr lIns="0" tIns="0" rIns="0" bIns="0"/>
          <a:lstStyle>
            <a:lvl1pPr>
              <a:defRPr sz="3200" b="1" i="0">
                <a:solidFill>
                  <a:srgbClr val="009AC6"/>
                </a:solidFill>
                <a:latin typeface="Calibri"/>
                <a:cs typeface="Calibri"/>
              </a:defRPr>
            </a:lvl1pPr>
          </a:lstStyle>
          <a:p>
            <a:endParaRPr/>
          </a:p>
        </p:txBody>
      </p:sp>
      <p:sp>
        <p:nvSpPr>
          <p:cNvPr id="3" name="Holder 3"/>
          <p:cNvSpPr>
            <a:spLocks noGrp="1"/>
          </p:cNvSpPr>
          <p:nvPr>
            <p:ph sz="half" idx="2"/>
          </p:nvPr>
        </p:nvSpPr>
        <p:spPr>
          <a:xfrm>
            <a:off x="609600" y="1577340"/>
            <a:ext cx="530352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9" y="1577340"/>
            <a:ext cx="5303520" cy="3877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9112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BA45A6A6-0D76-413A-92AE-AB4C24B986A5}" type="datetimeFigureOut">
              <a:rPr lang="hu-HU" smtClean="0"/>
              <a:t>2019. 03. 25.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9D6662D2-90F5-499B-A07C-5CE342E1B487}" type="slidenum">
              <a:rPr lang="hu-HU" smtClean="0"/>
              <a:t>‹#›</a:t>
            </a:fld>
            <a:endParaRPr lang="hu-HU"/>
          </a:p>
        </p:txBody>
      </p:sp>
    </p:spTree>
    <p:extLst>
      <p:ext uri="{BB962C8B-B14F-4D97-AF65-F5344CB8AC3E}">
        <p14:creationId xmlns:p14="http://schemas.microsoft.com/office/powerpoint/2010/main" val="1025544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BA45A6A6-0D76-413A-92AE-AB4C24B986A5}" type="datetimeFigureOut">
              <a:rPr lang="hu-HU" smtClean="0"/>
              <a:t>2019. 03. 25.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9D6662D2-90F5-499B-A07C-5CE342E1B487}" type="slidenum">
              <a:rPr lang="hu-HU" smtClean="0"/>
              <a:t>‹#›</a:t>
            </a:fld>
            <a:endParaRPr lang="hu-HU"/>
          </a:p>
        </p:txBody>
      </p:sp>
    </p:spTree>
    <p:extLst>
      <p:ext uri="{BB962C8B-B14F-4D97-AF65-F5344CB8AC3E}">
        <p14:creationId xmlns:p14="http://schemas.microsoft.com/office/powerpoint/2010/main" val="2730126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BA45A6A6-0D76-413A-92AE-AB4C24B986A5}" type="datetimeFigureOut">
              <a:rPr lang="hu-HU" smtClean="0"/>
              <a:t>2019. 03. 25.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9D6662D2-90F5-499B-A07C-5CE342E1B487}" type="slidenum">
              <a:rPr lang="hu-HU" smtClean="0"/>
              <a:t>‹#›</a:t>
            </a:fld>
            <a:endParaRPr lang="hu-HU"/>
          </a:p>
        </p:txBody>
      </p:sp>
    </p:spTree>
    <p:extLst>
      <p:ext uri="{BB962C8B-B14F-4D97-AF65-F5344CB8AC3E}">
        <p14:creationId xmlns:p14="http://schemas.microsoft.com/office/powerpoint/2010/main" val="1011803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BA45A6A6-0D76-413A-92AE-AB4C24B986A5}" type="datetimeFigureOut">
              <a:rPr lang="hu-HU" smtClean="0"/>
              <a:t>2019. 03. 25.</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9D6662D2-90F5-499B-A07C-5CE342E1B487}" type="slidenum">
              <a:rPr lang="hu-HU" smtClean="0"/>
              <a:t>‹#›</a:t>
            </a:fld>
            <a:endParaRPr lang="hu-HU"/>
          </a:p>
        </p:txBody>
      </p:sp>
    </p:spTree>
    <p:extLst>
      <p:ext uri="{BB962C8B-B14F-4D97-AF65-F5344CB8AC3E}">
        <p14:creationId xmlns:p14="http://schemas.microsoft.com/office/powerpoint/2010/main" val="1270722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BA45A6A6-0D76-413A-92AE-AB4C24B986A5}" type="datetimeFigureOut">
              <a:rPr lang="hu-HU" smtClean="0"/>
              <a:t>2019. 03. 25.</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9D6662D2-90F5-499B-A07C-5CE342E1B487}" type="slidenum">
              <a:rPr lang="hu-HU" smtClean="0"/>
              <a:t>‹#›</a:t>
            </a:fld>
            <a:endParaRPr lang="hu-HU"/>
          </a:p>
        </p:txBody>
      </p:sp>
    </p:spTree>
    <p:extLst>
      <p:ext uri="{BB962C8B-B14F-4D97-AF65-F5344CB8AC3E}">
        <p14:creationId xmlns:p14="http://schemas.microsoft.com/office/powerpoint/2010/main" val="632123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BA45A6A6-0D76-413A-92AE-AB4C24B986A5}" type="datetimeFigureOut">
              <a:rPr lang="hu-HU" smtClean="0"/>
              <a:t>2019. 03. 25.</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9D6662D2-90F5-499B-A07C-5CE342E1B487}" type="slidenum">
              <a:rPr lang="hu-HU" smtClean="0"/>
              <a:t>‹#›</a:t>
            </a:fld>
            <a:endParaRPr lang="hu-HU"/>
          </a:p>
        </p:txBody>
      </p:sp>
    </p:spTree>
    <p:extLst>
      <p:ext uri="{BB962C8B-B14F-4D97-AF65-F5344CB8AC3E}">
        <p14:creationId xmlns:p14="http://schemas.microsoft.com/office/powerpoint/2010/main" val="190827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BA45A6A6-0D76-413A-92AE-AB4C24B986A5}" type="datetimeFigureOut">
              <a:rPr lang="hu-HU" smtClean="0"/>
              <a:t>2019. 03. 25.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9D6662D2-90F5-499B-A07C-5CE342E1B487}" type="slidenum">
              <a:rPr lang="hu-HU" smtClean="0"/>
              <a:t>‹#›</a:t>
            </a:fld>
            <a:endParaRPr lang="hu-HU"/>
          </a:p>
        </p:txBody>
      </p:sp>
    </p:spTree>
    <p:extLst>
      <p:ext uri="{BB962C8B-B14F-4D97-AF65-F5344CB8AC3E}">
        <p14:creationId xmlns:p14="http://schemas.microsoft.com/office/powerpoint/2010/main" val="1847963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BA45A6A6-0D76-413A-92AE-AB4C24B986A5}" type="datetimeFigureOut">
              <a:rPr lang="hu-HU" smtClean="0"/>
              <a:t>2019. 03. 25.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9D6662D2-90F5-499B-A07C-5CE342E1B487}" type="slidenum">
              <a:rPr lang="hu-HU" smtClean="0"/>
              <a:t>‹#›</a:t>
            </a:fld>
            <a:endParaRPr lang="hu-HU"/>
          </a:p>
        </p:txBody>
      </p:sp>
    </p:spTree>
    <p:extLst>
      <p:ext uri="{BB962C8B-B14F-4D97-AF65-F5344CB8AC3E}">
        <p14:creationId xmlns:p14="http://schemas.microsoft.com/office/powerpoint/2010/main" val="258045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45A6A6-0D76-413A-92AE-AB4C24B986A5}" type="datetimeFigureOut">
              <a:rPr lang="hu-HU" smtClean="0"/>
              <a:t>2019. 03. 25.</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6662D2-90F5-499B-A07C-5CE342E1B487}" type="slidenum">
              <a:rPr lang="hu-HU" smtClean="0"/>
              <a:t>‹#›</a:t>
            </a:fld>
            <a:endParaRPr lang="hu-HU"/>
          </a:p>
        </p:txBody>
      </p:sp>
    </p:spTree>
    <p:extLst>
      <p:ext uri="{BB962C8B-B14F-4D97-AF65-F5344CB8AC3E}">
        <p14:creationId xmlns:p14="http://schemas.microsoft.com/office/powerpoint/2010/main" val="1137238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6.jpg"/></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0.jpg"/><Relationship Id="rId5" Type="http://schemas.openxmlformats.org/officeDocument/2006/relationships/image" Target="../media/image59.png"/><Relationship Id="rId4" Type="http://schemas.openxmlformats.org/officeDocument/2006/relationships/image" Target="../media/image5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2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408865" y="440174"/>
            <a:ext cx="2821863" cy="523220"/>
          </a:xfrm>
          <a:prstGeom prst="rect">
            <a:avLst/>
          </a:prstGeom>
        </p:spPr>
        <p:txBody>
          <a:bodyPr wrap="none">
            <a:spAutoFit/>
          </a:bodyPr>
          <a:lstStyle/>
          <a:p>
            <a:r>
              <a:rPr lang="hu-HU" sz="2800" dirty="0">
                <a:solidFill>
                  <a:srgbClr val="000000"/>
                </a:solidFill>
                <a:latin typeface="Calibri Light" panose="020F0302020204030204" pitchFamily="34" charset="0"/>
              </a:rPr>
              <a:t>Kitettség vizsgálat </a:t>
            </a:r>
            <a:endParaRPr lang="hu-HU" sz="2800" dirty="0"/>
          </a:p>
        </p:txBody>
      </p:sp>
      <p:pic>
        <p:nvPicPr>
          <p:cNvPr id="5" name="Kép 4"/>
          <p:cNvPicPr>
            <a:picLocks noChangeAspect="1"/>
          </p:cNvPicPr>
          <p:nvPr/>
        </p:nvPicPr>
        <p:blipFill>
          <a:blip r:embed="rId2"/>
          <a:stretch>
            <a:fillRect/>
          </a:stretch>
        </p:blipFill>
        <p:spPr>
          <a:xfrm>
            <a:off x="1012235" y="1113744"/>
            <a:ext cx="6353175" cy="276225"/>
          </a:xfrm>
          <a:prstGeom prst="rect">
            <a:avLst/>
          </a:prstGeom>
        </p:spPr>
      </p:pic>
      <p:pic>
        <p:nvPicPr>
          <p:cNvPr id="2" name="Kép 1"/>
          <p:cNvPicPr>
            <a:picLocks noChangeAspect="1"/>
          </p:cNvPicPr>
          <p:nvPr/>
        </p:nvPicPr>
        <p:blipFill>
          <a:blip r:embed="rId3"/>
          <a:stretch>
            <a:fillRect/>
          </a:stretch>
        </p:blipFill>
        <p:spPr>
          <a:xfrm>
            <a:off x="915253" y="1540319"/>
            <a:ext cx="10930384" cy="824490"/>
          </a:xfrm>
          <a:prstGeom prst="rect">
            <a:avLst/>
          </a:prstGeom>
        </p:spPr>
      </p:pic>
      <p:sp>
        <p:nvSpPr>
          <p:cNvPr id="3" name="Téglalap 2"/>
          <p:cNvSpPr/>
          <p:nvPr/>
        </p:nvSpPr>
        <p:spPr>
          <a:xfrm>
            <a:off x="408865" y="2941734"/>
            <a:ext cx="11436772" cy="2308324"/>
          </a:xfrm>
          <a:prstGeom prst="rect">
            <a:avLst/>
          </a:prstGeom>
        </p:spPr>
        <p:txBody>
          <a:bodyPr wrap="square">
            <a:spAutoFit/>
          </a:bodyPr>
          <a:lstStyle/>
          <a:p>
            <a:pPr algn="just"/>
            <a:r>
              <a:rPr lang="hu-HU" dirty="0">
                <a:solidFill>
                  <a:srgbClr val="000000"/>
                </a:solidFill>
                <a:latin typeface="Times New Roman" panose="02020603050405020304" pitchFamily="18" charset="0"/>
              </a:rPr>
              <a:t>Miután a tervezett tevékenység érzékenysége az előző fejezetben ismertettek szerint meghatározásra került, a következő lépés annak eldöntése, hogy a tevékenység megvalósításának helyszíne ki van-e téve és milyen mértékben az éghajlatváltozásnak. </a:t>
            </a:r>
            <a:r>
              <a:rPr lang="hu-HU" b="1" dirty="0">
                <a:solidFill>
                  <a:srgbClr val="000000"/>
                </a:solidFill>
                <a:latin typeface="Times New Roman" panose="02020603050405020304" pitchFamily="18" charset="0"/>
              </a:rPr>
              <a:t>A kitettség vizsgálatot azoknál az éghajlati paramétereknél végezzük el, ahol az érzékenység vizsgálatnál jelentős hatást állapítottunk meg. </a:t>
            </a:r>
            <a:endParaRPr lang="hu-HU" b="1" dirty="0" smtClean="0">
              <a:solidFill>
                <a:srgbClr val="000000"/>
              </a:solidFill>
              <a:latin typeface="Times New Roman" panose="02020603050405020304" pitchFamily="18" charset="0"/>
            </a:endParaRPr>
          </a:p>
          <a:p>
            <a:pPr algn="just"/>
            <a:endParaRPr lang="hu-HU" dirty="0">
              <a:solidFill>
                <a:srgbClr val="000000"/>
              </a:solidFill>
              <a:latin typeface="Times New Roman" panose="02020603050405020304" pitchFamily="18" charset="0"/>
            </a:endParaRPr>
          </a:p>
          <a:p>
            <a:pPr algn="just"/>
            <a:r>
              <a:rPr lang="hu-HU" dirty="0">
                <a:solidFill>
                  <a:srgbClr val="000000"/>
                </a:solidFill>
                <a:latin typeface="Times New Roman" panose="02020603050405020304" pitchFamily="18" charset="0"/>
              </a:rPr>
              <a:t>A kitettség vizsgálat során törekednünk kell az egyes éghajlati paraméterek térségi szintű múltbeli adatainak, illetve a jövőre vonatkoztatott klímamodell eredményeinek összegyűjtésére. Erre több irodalom, szakmai anyag és adatbázis is segítséget nyújthat. </a:t>
            </a:r>
            <a:endParaRPr lang="hu-HU" dirty="0"/>
          </a:p>
        </p:txBody>
      </p:sp>
    </p:spTree>
    <p:extLst>
      <p:ext uri="{BB962C8B-B14F-4D97-AF65-F5344CB8AC3E}">
        <p14:creationId xmlns:p14="http://schemas.microsoft.com/office/powerpoint/2010/main" val="1250840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5439960" y="466300"/>
            <a:ext cx="1351652" cy="369332"/>
          </a:xfrm>
          <a:prstGeom prst="rect">
            <a:avLst/>
          </a:prstGeom>
        </p:spPr>
        <p:txBody>
          <a:bodyPr wrap="none">
            <a:spAutoFit/>
          </a:bodyPr>
          <a:lstStyle/>
          <a:p>
            <a:r>
              <a:rPr lang="hu-HU" b="1" i="0" dirty="0" smtClean="0">
                <a:effectLst/>
                <a:latin typeface="Arial" panose="020B0604020202020204" pitchFamily="34" charset="0"/>
              </a:rPr>
              <a:t>Projekciók</a:t>
            </a:r>
            <a:endParaRPr lang="hu-HU" dirty="0"/>
          </a:p>
        </p:txBody>
      </p:sp>
      <p:sp>
        <p:nvSpPr>
          <p:cNvPr id="3" name="Téglalap 2"/>
          <p:cNvSpPr/>
          <p:nvPr/>
        </p:nvSpPr>
        <p:spPr>
          <a:xfrm>
            <a:off x="792479" y="1253422"/>
            <a:ext cx="10772503" cy="923330"/>
          </a:xfrm>
          <a:prstGeom prst="rect">
            <a:avLst/>
          </a:prstGeom>
        </p:spPr>
        <p:txBody>
          <a:bodyPr wrap="square">
            <a:spAutoFit/>
          </a:bodyPr>
          <a:lstStyle/>
          <a:p>
            <a:r>
              <a:rPr lang="hu-HU" b="0" i="0" dirty="0" smtClean="0">
                <a:solidFill>
                  <a:srgbClr val="51658D"/>
                </a:solidFill>
                <a:effectLst/>
                <a:latin typeface="Arial" panose="020B0604020202020204" pitchFamily="34" charset="0"/>
              </a:rPr>
              <a:t>A projekciókat alapvetően két 30-éves jövőbeli időszakra vizsgálják: a következő évtizedekre szóló tervezés szempontjából lényeges 2021–2050 időszakra és a </a:t>
            </a:r>
            <a:r>
              <a:rPr lang="hu-HU" b="0" i="0" dirty="0" err="1" smtClean="0">
                <a:solidFill>
                  <a:srgbClr val="51658D"/>
                </a:solidFill>
                <a:effectLst/>
                <a:latin typeface="Arial" panose="020B0604020202020204" pitchFamily="34" charset="0"/>
              </a:rPr>
              <a:t>hosszútávú</a:t>
            </a:r>
            <a:r>
              <a:rPr lang="hu-HU" b="0" i="0" dirty="0" smtClean="0">
                <a:solidFill>
                  <a:srgbClr val="51658D"/>
                </a:solidFill>
                <a:effectLst/>
                <a:latin typeface="Arial" panose="020B0604020202020204" pitchFamily="34" charset="0"/>
              </a:rPr>
              <a:t> adaptációs stratégiák kidolgozásához fontos 2071–2100 időszakra.</a:t>
            </a:r>
            <a:endParaRPr lang="hu-HU" dirty="0"/>
          </a:p>
        </p:txBody>
      </p:sp>
      <p:sp>
        <p:nvSpPr>
          <p:cNvPr id="4" name="Téglalap 3"/>
          <p:cNvSpPr/>
          <p:nvPr/>
        </p:nvSpPr>
        <p:spPr>
          <a:xfrm>
            <a:off x="3887077" y="2338643"/>
            <a:ext cx="4583306" cy="369332"/>
          </a:xfrm>
          <a:prstGeom prst="rect">
            <a:avLst/>
          </a:prstGeom>
        </p:spPr>
        <p:txBody>
          <a:bodyPr wrap="none">
            <a:spAutoFit/>
          </a:bodyPr>
          <a:lstStyle/>
          <a:p>
            <a:r>
              <a:rPr lang="pl-PL" dirty="0">
                <a:latin typeface="Arial" panose="020B0604020202020204" pitchFamily="34" charset="0"/>
              </a:rPr>
              <a:t>R</a:t>
            </a:r>
            <a:r>
              <a:rPr lang="pl-PL" b="0" i="0" dirty="0" smtClean="0">
                <a:effectLst/>
                <a:latin typeface="Arial" panose="020B0604020202020204" pitchFamily="34" charset="0"/>
              </a:rPr>
              <a:t>eferencia időszak az 1971–2000 időszak.</a:t>
            </a:r>
            <a:endParaRPr lang="hu-HU" dirty="0"/>
          </a:p>
        </p:txBody>
      </p:sp>
      <p:pic>
        <p:nvPicPr>
          <p:cNvPr id="8" name="Kép 7"/>
          <p:cNvPicPr>
            <a:picLocks noChangeAspect="1"/>
          </p:cNvPicPr>
          <p:nvPr/>
        </p:nvPicPr>
        <p:blipFill>
          <a:blip r:embed="rId2"/>
          <a:stretch>
            <a:fillRect/>
          </a:stretch>
        </p:blipFill>
        <p:spPr>
          <a:xfrm>
            <a:off x="3087867" y="3553506"/>
            <a:ext cx="6181725" cy="2276475"/>
          </a:xfrm>
          <a:prstGeom prst="rect">
            <a:avLst/>
          </a:prstGeom>
        </p:spPr>
      </p:pic>
      <p:sp>
        <p:nvSpPr>
          <p:cNvPr id="9" name="Téglalap 8"/>
          <p:cNvSpPr/>
          <p:nvPr/>
        </p:nvSpPr>
        <p:spPr>
          <a:xfrm>
            <a:off x="3087867" y="3030286"/>
            <a:ext cx="6181725" cy="523220"/>
          </a:xfrm>
          <a:prstGeom prst="rect">
            <a:avLst/>
          </a:prstGeom>
        </p:spPr>
        <p:txBody>
          <a:bodyPr wrap="square">
            <a:spAutoFit/>
          </a:bodyPr>
          <a:lstStyle/>
          <a:p>
            <a:pPr algn="ctr"/>
            <a:r>
              <a:rPr lang="hu-HU" sz="1400" b="0" dirty="0" smtClean="0">
                <a:effectLst/>
                <a:latin typeface="Arial" panose="020B0604020202020204" pitchFamily="34" charset="0"/>
              </a:rPr>
              <a:t>Az Országos Meteorológiai Szolgálatnál végzett regionális </a:t>
            </a:r>
            <a:r>
              <a:rPr lang="hu-HU" sz="1400" b="0" dirty="0" err="1" smtClean="0">
                <a:effectLst/>
                <a:latin typeface="Arial" panose="020B0604020202020204" pitchFamily="34" charset="0"/>
              </a:rPr>
              <a:t>modellszimulációk</a:t>
            </a:r>
            <a:r>
              <a:rPr lang="hu-HU" sz="1400" b="0" dirty="0" smtClean="0">
                <a:effectLst/>
                <a:latin typeface="Arial" panose="020B0604020202020204" pitchFamily="34" charset="0"/>
              </a:rPr>
              <a:t> jellemzői</a:t>
            </a:r>
            <a:endParaRPr lang="hu-HU" sz="1400" dirty="0"/>
          </a:p>
        </p:txBody>
      </p:sp>
    </p:spTree>
    <p:extLst>
      <p:ext uri="{BB962C8B-B14F-4D97-AF65-F5344CB8AC3E}">
        <p14:creationId xmlns:p14="http://schemas.microsoft.com/office/powerpoint/2010/main" val="2124337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4392174" y="279065"/>
            <a:ext cx="5840397" cy="461665"/>
          </a:xfrm>
          <a:prstGeom prst="rect">
            <a:avLst/>
          </a:prstGeom>
          <a:noFill/>
        </p:spPr>
        <p:txBody>
          <a:bodyPr wrap="square" rtlCol="0">
            <a:spAutoFit/>
          </a:bodyPr>
          <a:lstStyle/>
          <a:p>
            <a:r>
              <a:rPr lang="hu-HU" sz="2400" b="1" dirty="0" smtClean="0"/>
              <a:t>Szcenáriók és forgatókönyvek</a:t>
            </a:r>
            <a:endParaRPr lang="hu-HU" sz="2400" b="1" dirty="0"/>
          </a:p>
        </p:txBody>
      </p:sp>
      <p:sp>
        <p:nvSpPr>
          <p:cNvPr id="3" name="Téglalap 2"/>
          <p:cNvSpPr/>
          <p:nvPr/>
        </p:nvSpPr>
        <p:spPr>
          <a:xfrm>
            <a:off x="2913016" y="2184799"/>
            <a:ext cx="6148478" cy="369332"/>
          </a:xfrm>
          <a:prstGeom prst="rect">
            <a:avLst/>
          </a:prstGeom>
        </p:spPr>
        <p:txBody>
          <a:bodyPr wrap="none">
            <a:spAutoFit/>
          </a:bodyPr>
          <a:lstStyle/>
          <a:p>
            <a:r>
              <a:rPr lang="hu-HU" dirty="0" smtClean="0"/>
              <a:t>Az IPCC jelentésekhez is használt SRES szcenáriók főbb jellemzői</a:t>
            </a:r>
            <a:endParaRPr lang="hu-HU" dirty="0"/>
          </a:p>
        </p:txBody>
      </p:sp>
      <p:sp>
        <p:nvSpPr>
          <p:cNvPr id="4" name="Téglalap 3"/>
          <p:cNvSpPr/>
          <p:nvPr/>
        </p:nvSpPr>
        <p:spPr>
          <a:xfrm>
            <a:off x="2913016" y="1308577"/>
            <a:ext cx="7027817" cy="646331"/>
          </a:xfrm>
          <a:prstGeom prst="rect">
            <a:avLst/>
          </a:prstGeom>
        </p:spPr>
        <p:txBody>
          <a:bodyPr wrap="square">
            <a:spAutoFit/>
          </a:bodyPr>
          <a:lstStyle/>
          <a:p>
            <a:r>
              <a:rPr lang="hu-HU" dirty="0"/>
              <a:t>E</a:t>
            </a:r>
            <a:r>
              <a:rPr lang="hu-HU" dirty="0" smtClean="0"/>
              <a:t>ltérő demográfiai, társadalmi, gazdasági, technológiai és környezeti fejlettséghez különböző mértékű ÜHG- kibocsátás párosul.</a:t>
            </a:r>
            <a:endParaRPr lang="hu-HU" dirty="0"/>
          </a:p>
        </p:txBody>
      </p:sp>
      <p:pic>
        <p:nvPicPr>
          <p:cNvPr id="5" name="Kép 4"/>
          <p:cNvPicPr>
            <a:picLocks noChangeAspect="1"/>
          </p:cNvPicPr>
          <p:nvPr/>
        </p:nvPicPr>
        <p:blipFill>
          <a:blip r:embed="rId2"/>
          <a:stretch>
            <a:fillRect/>
          </a:stretch>
        </p:blipFill>
        <p:spPr>
          <a:xfrm>
            <a:off x="3009908" y="2522755"/>
            <a:ext cx="5799906" cy="3451316"/>
          </a:xfrm>
          <a:prstGeom prst="rect">
            <a:avLst/>
          </a:prstGeom>
        </p:spPr>
      </p:pic>
      <p:sp>
        <p:nvSpPr>
          <p:cNvPr id="6" name="Téglalap 5"/>
          <p:cNvSpPr/>
          <p:nvPr/>
        </p:nvSpPr>
        <p:spPr>
          <a:xfrm>
            <a:off x="2316478" y="6127361"/>
            <a:ext cx="8220892" cy="369332"/>
          </a:xfrm>
          <a:prstGeom prst="rect">
            <a:avLst/>
          </a:prstGeom>
        </p:spPr>
        <p:txBody>
          <a:bodyPr wrap="square">
            <a:spAutoFit/>
          </a:bodyPr>
          <a:lstStyle/>
          <a:p>
            <a:r>
              <a:rPr lang="hu-HU" dirty="0" smtClean="0"/>
              <a:t>Ezek az eredmények szolgáltak alapul az IPCC helyzetértékelő jelentéseihez is.</a:t>
            </a:r>
            <a:endParaRPr lang="hu-HU" dirty="0"/>
          </a:p>
        </p:txBody>
      </p:sp>
    </p:spTree>
    <p:extLst>
      <p:ext uri="{BB962C8B-B14F-4D97-AF65-F5344CB8AC3E}">
        <p14:creationId xmlns:p14="http://schemas.microsoft.com/office/powerpoint/2010/main" val="42640471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822254" y="496389"/>
            <a:ext cx="10612100" cy="5702902"/>
          </a:xfrm>
          <a:prstGeom prst="rect">
            <a:avLst/>
          </a:prstGeom>
        </p:spPr>
      </p:pic>
    </p:spTree>
    <p:extLst>
      <p:ext uri="{BB962C8B-B14F-4D97-AF65-F5344CB8AC3E}">
        <p14:creationId xmlns:p14="http://schemas.microsoft.com/office/powerpoint/2010/main" val="1981097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4225213" y="448883"/>
            <a:ext cx="4386009" cy="369332"/>
          </a:xfrm>
          <a:prstGeom prst="rect">
            <a:avLst/>
          </a:prstGeom>
        </p:spPr>
        <p:txBody>
          <a:bodyPr wrap="none">
            <a:spAutoFit/>
          </a:bodyPr>
          <a:lstStyle/>
          <a:p>
            <a:r>
              <a:rPr lang="hu-HU" dirty="0" err="1" smtClean="0"/>
              <a:t>Representative</a:t>
            </a:r>
            <a:r>
              <a:rPr lang="hu-HU" dirty="0" smtClean="0"/>
              <a:t> </a:t>
            </a:r>
            <a:r>
              <a:rPr lang="hu-HU" dirty="0" err="1" smtClean="0"/>
              <a:t>Concentration</a:t>
            </a:r>
            <a:r>
              <a:rPr lang="hu-HU" dirty="0" smtClean="0"/>
              <a:t> </a:t>
            </a:r>
            <a:r>
              <a:rPr lang="hu-HU" dirty="0" err="1" smtClean="0"/>
              <a:t>Pathways</a:t>
            </a:r>
            <a:r>
              <a:rPr lang="hu-HU" dirty="0" smtClean="0"/>
              <a:t>, RCP</a:t>
            </a:r>
            <a:endParaRPr lang="hu-HU" dirty="0"/>
          </a:p>
        </p:txBody>
      </p:sp>
      <p:sp>
        <p:nvSpPr>
          <p:cNvPr id="5" name="Téglalap 4"/>
          <p:cNvSpPr/>
          <p:nvPr/>
        </p:nvSpPr>
        <p:spPr>
          <a:xfrm>
            <a:off x="2220686" y="1137018"/>
            <a:ext cx="8874034" cy="646331"/>
          </a:xfrm>
          <a:prstGeom prst="rect">
            <a:avLst/>
          </a:prstGeom>
        </p:spPr>
        <p:txBody>
          <a:bodyPr wrap="square">
            <a:spAutoFit/>
          </a:bodyPr>
          <a:lstStyle/>
          <a:p>
            <a:r>
              <a:rPr lang="hu-HU" dirty="0" smtClean="0"/>
              <a:t>Az </a:t>
            </a:r>
            <a:r>
              <a:rPr lang="hu-HU" dirty="0" err="1" smtClean="0"/>
              <a:t>RCP-k</a:t>
            </a:r>
            <a:r>
              <a:rPr lang="hu-HU" dirty="0" smtClean="0"/>
              <a:t> egy szigorú kibocsátás-mérséklést (RCP2.6), két közbenső (RCP4.5 és RCP6.0) és egy nagyon magas üvegházhatású gázkibocsátást leíró (RCP8.5) forgatókönyvet tartalmaznak.</a:t>
            </a:r>
            <a:endParaRPr lang="hu-HU" dirty="0"/>
          </a:p>
        </p:txBody>
      </p:sp>
      <p:sp>
        <p:nvSpPr>
          <p:cNvPr id="6" name="Téglalap 5"/>
          <p:cNvSpPr/>
          <p:nvPr/>
        </p:nvSpPr>
        <p:spPr>
          <a:xfrm>
            <a:off x="2002971" y="5476242"/>
            <a:ext cx="9091749" cy="923330"/>
          </a:xfrm>
          <a:prstGeom prst="rect">
            <a:avLst/>
          </a:prstGeom>
        </p:spPr>
        <p:txBody>
          <a:bodyPr wrap="square">
            <a:spAutoFit/>
          </a:bodyPr>
          <a:lstStyle/>
          <a:p>
            <a:r>
              <a:rPr lang="hu-HU" dirty="0" smtClean="0"/>
              <a:t>A globális átlagos </a:t>
            </a:r>
            <a:r>
              <a:rPr lang="hu-HU" dirty="0" err="1" smtClean="0"/>
              <a:t>felszínközeli</a:t>
            </a:r>
            <a:r>
              <a:rPr lang="hu-HU" dirty="0" smtClean="0"/>
              <a:t> hőmérséklet emelkedése a XXI. század végére (2081–2100-ra) az 1986– 2005 időszakhoz képest valószínűleg 0,3–1,7°C lesz az RCP2.6, 1,</a:t>
            </a:r>
            <a:r>
              <a:rPr lang="hu-HU" dirty="0" err="1" smtClean="0"/>
              <a:t>1</a:t>
            </a:r>
            <a:r>
              <a:rPr lang="hu-HU" dirty="0" smtClean="0"/>
              <a:t>–2,6°C az RCP4.5, 1,4–3,1°C az RCP6.0 és 2,6–4,8°C az RCP8.5 forgatókönyvek szerint.</a:t>
            </a:r>
            <a:endParaRPr lang="hu-HU" dirty="0"/>
          </a:p>
        </p:txBody>
      </p:sp>
      <p:pic>
        <p:nvPicPr>
          <p:cNvPr id="7" name="Kép 6"/>
          <p:cNvPicPr>
            <a:picLocks noChangeAspect="1"/>
          </p:cNvPicPr>
          <p:nvPr/>
        </p:nvPicPr>
        <p:blipFill>
          <a:blip r:embed="rId2"/>
          <a:stretch>
            <a:fillRect/>
          </a:stretch>
        </p:blipFill>
        <p:spPr>
          <a:xfrm>
            <a:off x="4038936" y="1873518"/>
            <a:ext cx="5019818" cy="3602724"/>
          </a:xfrm>
          <a:prstGeom prst="rect">
            <a:avLst/>
          </a:prstGeom>
        </p:spPr>
      </p:pic>
    </p:spTree>
    <p:extLst>
      <p:ext uri="{BB962C8B-B14F-4D97-AF65-F5344CB8AC3E}">
        <p14:creationId xmlns:p14="http://schemas.microsoft.com/office/powerpoint/2010/main" val="30059688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extLst>
              <a:ext uri="{28A0092B-C50C-407E-A947-70E740481C1C}">
                <a14:useLocalDpi xmlns:a14="http://schemas.microsoft.com/office/drawing/2010/main" val="0"/>
              </a:ext>
            </a:extLst>
          </a:blip>
          <a:srcRect r="10330"/>
          <a:stretch>
            <a:fillRect/>
          </a:stretch>
        </p:blipFill>
        <p:spPr bwMode="auto">
          <a:xfrm>
            <a:off x="1328057" y="0"/>
            <a:ext cx="9609909" cy="715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32559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572985" y="228600"/>
            <a:ext cx="8720545" cy="6662888"/>
          </a:xfrm>
          <a:prstGeom prst="rect">
            <a:avLst/>
          </a:prstGeom>
        </p:spPr>
      </p:pic>
    </p:spTree>
    <p:extLst>
      <p:ext uri="{BB962C8B-B14F-4D97-AF65-F5344CB8AC3E}">
        <p14:creationId xmlns:p14="http://schemas.microsoft.com/office/powerpoint/2010/main" val="15280074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355679" y="338409"/>
            <a:ext cx="9435718" cy="6044974"/>
          </a:xfrm>
          <a:prstGeom prst="rect">
            <a:avLst/>
          </a:prstGeom>
        </p:spPr>
      </p:pic>
    </p:spTree>
    <p:extLst>
      <p:ext uri="{BB962C8B-B14F-4D97-AF65-F5344CB8AC3E}">
        <p14:creationId xmlns:p14="http://schemas.microsoft.com/office/powerpoint/2010/main" val="37146919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8081" y="1161098"/>
            <a:ext cx="6649131" cy="3758204"/>
          </a:xfrm>
          <a:prstGeom prst="rect">
            <a:avLst/>
          </a:prstGeom>
        </p:spPr>
      </p:pic>
    </p:spTree>
    <p:extLst>
      <p:ext uri="{BB962C8B-B14F-4D97-AF65-F5344CB8AC3E}">
        <p14:creationId xmlns:p14="http://schemas.microsoft.com/office/powerpoint/2010/main" val="1328987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16432" y="944143"/>
            <a:ext cx="5049520" cy="5286062"/>
          </a:xfrm>
          <a:prstGeom prst="rect">
            <a:avLst/>
          </a:prstGeom>
        </p:spPr>
        <p:txBody>
          <a:bodyPr vert="horz" wrap="square" lIns="0" tIns="0" rIns="0" bIns="0" rtlCol="0">
            <a:spAutoFit/>
          </a:bodyPr>
          <a:lstStyle/>
          <a:p>
            <a:pPr marL="12700">
              <a:lnSpc>
                <a:spcPts val="2735"/>
              </a:lnSpc>
            </a:pPr>
            <a:r>
              <a:rPr sz="2400" b="1" dirty="0">
                <a:solidFill>
                  <a:srgbClr val="009AC6"/>
                </a:solidFill>
                <a:latin typeface="Calibri"/>
                <a:cs typeface="Calibri"/>
              </a:rPr>
              <a:t>C</a:t>
            </a:r>
            <a:r>
              <a:rPr sz="2400" b="1" spc="-10" dirty="0">
                <a:solidFill>
                  <a:srgbClr val="009AC6"/>
                </a:solidFill>
                <a:latin typeface="Calibri"/>
                <a:cs typeface="Calibri"/>
              </a:rPr>
              <a:t>é</a:t>
            </a:r>
            <a:r>
              <a:rPr sz="2400" b="1" spc="5" dirty="0">
                <a:solidFill>
                  <a:srgbClr val="009AC6"/>
                </a:solidFill>
                <a:latin typeface="Calibri"/>
                <a:cs typeface="Calibri"/>
              </a:rPr>
              <a:t>lj</a:t>
            </a:r>
            <a:r>
              <a:rPr sz="2400" b="1" spc="-10" dirty="0">
                <a:solidFill>
                  <a:srgbClr val="009AC6"/>
                </a:solidFill>
                <a:latin typeface="Calibri"/>
                <a:cs typeface="Calibri"/>
              </a:rPr>
              <a:t>a</a:t>
            </a:r>
            <a:r>
              <a:rPr sz="2400" b="1" spc="5" dirty="0">
                <a:solidFill>
                  <a:srgbClr val="009AC6"/>
                </a:solidFill>
                <a:latin typeface="Calibri"/>
                <a:cs typeface="Calibri"/>
              </a:rPr>
              <a:t>i</a:t>
            </a:r>
            <a:r>
              <a:rPr sz="2400" b="1" dirty="0">
                <a:solidFill>
                  <a:srgbClr val="009AC6"/>
                </a:solidFill>
                <a:latin typeface="Calibri"/>
                <a:cs typeface="Calibri"/>
              </a:rPr>
              <a:t>:</a:t>
            </a:r>
            <a:endParaRPr sz="2400" dirty="0">
              <a:latin typeface="Calibri"/>
              <a:cs typeface="Calibri"/>
            </a:endParaRPr>
          </a:p>
          <a:p>
            <a:pPr marL="448309" indent="-344170">
              <a:lnSpc>
                <a:spcPts val="2975"/>
              </a:lnSpc>
              <a:buClr>
                <a:srgbClr val="FF3300"/>
              </a:buClr>
              <a:buSzPct val="78846"/>
              <a:buFont typeface="Arial"/>
              <a:buChar char="•"/>
              <a:tabLst>
                <a:tab pos="448945" algn="l"/>
              </a:tabLst>
            </a:pPr>
            <a:r>
              <a:rPr sz="2600" b="1" spc="-25" dirty="0">
                <a:solidFill>
                  <a:srgbClr val="649927"/>
                </a:solidFill>
                <a:latin typeface="Calibri"/>
                <a:cs typeface="Calibri"/>
              </a:rPr>
              <a:t>e</a:t>
            </a:r>
            <a:r>
              <a:rPr sz="2600" b="1" spc="-15" dirty="0">
                <a:solidFill>
                  <a:srgbClr val="649927"/>
                </a:solidFill>
                <a:latin typeface="Calibri"/>
                <a:cs typeface="Calibri"/>
              </a:rPr>
              <a:t>g</a:t>
            </a:r>
            <a:r>
              <a:rPr sz="2600" b="1" spc="-50" dirty="0">
                <a:solidFill>
                  <a:srgbClr val="649927"/>
                </a:solidFill>
                <a:latin typeface="Calibri"/>
                <a:cs typeface="Calibri"/>
              </a:rPr>
              <a:t>y</a:t>
            </a:r>
            <a:r>
              <a:rPr sz="2600" b="1" spc="-15" dirty="0">
                <a:solidFill>
                  <a:srgbClr val="649927"/>
                </a:solidFill>
                <a:latin typeface="Calibri"/>
                <a:cs typeface="Calibri"/>
              </a:rPr>
              <a:t>s</a:t>
            </a:r>
            <a:r>
              <a:rPr sz="2600" b="1" spc="-30" dirty="0">
                <a:solidFill>
                  <a:srgbClr val="649927"/>
                </a:solidFill>
                <a:latin typeface="Calibri"/>
                <a:cs typeface="Calibri"/>
              </a:rPr>
              <a:t>é</a:t>
            </a:r>
            <a:r>
              <a:rPr sz="2600" b="1" spc="-45" dirty="0">
                <a:solidFill>
                  <a:srgbClr val="649927"/>
                </a:solidFill>
                <a:latin typeface="Calibri"/>
                <a:cs typeface="Calibri"/>
              </a:rPr>
              <a:t>g</a:t>
            </a:r>
            <a:r>
              <a:rPr sz="2600" b="1" spc="-25" dirty="0">
                <a:solidFill>
                  <a:srgbClr val="649927"/>
                </a:solidFill>
                <a:latin typeface="Calibri"/>
                <a:cs typeface="Calibri"/>
              </a:rPr>
              <a:t>e</a:t>
            </a:r>
            <a:r>
              <a:rPr sz="2600" b="1" spc="-15" dirty="0">
                <a:solidFill>
                  <a:srgbClr val="649927"/>
                </a:solidFill>
                <a:latin typeface="Calibri"/>
                <a:cs typeface="Calibri"/>
              </a:rPr>
              <a:t>s</a:t>
            </a:r>
            <a:r>
              <a:rPr sz="2600" b="1" spc="110" dirty="0">
                <a:solidFill>
                  <a:srgbClr val="649927"/>
                </a:solidFill>
                <a:latin typeface="Calibri"/>
                <a:cs typeface="Calibri"/>
              </a:rPr>
              <a:t> </a:t>
            </a:r>
            <a:r>
              <a:rPr sz="2600" b="1" spc="-20" dirty="0">
                <a:solidFill>
                  <a:srgbClr val="649927"/>
                </a:solidFill>
                <a:latin typeface="Calibri"/>
                <a:cs typeface="Calibri"/>
              </a:rPr>
              <a:t>mód</a:t>
            </a:r>
            <a:r>
              <a:rPr sz="2600" b="1" spc="-40" dirty="0">
                <a:solidFill>
                  <a:srgbClr val="649927"/>
                </a:solidFill>
                <a:latin typeface="Calibri"/>
                <a:cs typeface="Calibri"/>
              </a:rPr>
              <a:t>s</a:t>
            </a:r>
            <a:r>
              <a:rPr sz="2600" b="1" spc="-60" dirty="0">
                <a:solidFill>
                  <a:srgbClr val="649927"/>
                </a:solidFill>
                <a:latin typeface="Calibri"/>
                <a:cs typeface="Calibri"/>
              </a:rPr>
              <a:t>z</a:t>
            </a:r>
            <a:r>
              <a:rPr sz="2600" b="1" spc="-25" dirty="0">
                <a:solidFill>
                  <a:srgbClr val="649927"/>
                </a:solidFill>
                <a:latin typeface="Calibri"/>
                <a:cs typeface="Calibri"/>
              </a:rPr>
              <a:t>e</a:t>
            </a:r>
            <a:r>
              <a:rPr sz="2600" b="1" spc="-20" dirty="0">
                <a:solidFill>
                  <a:srgbClr val="649927"/>
                </a:solidFill>
                <a:latin typeface="Calibri"/>
                <a:cs typeface="Calibri"/>
              </a:rPr>
              <a:t>r</a:t>
            </a:r>
            <a:r>
              <a:rPr sz="2600" b="1" spc="-50" dirty="0">
                <a:solidFill>
                  <a:srgbClr val="649927"/>
                </a:solidFill>
                <a:latin typeface="Calibri"/>
                <a:cs typeface="Calibri"/>
              </a:rPr>
              <a:t>t</a:t>
            </a:r>
            <a:r>
              <a:rPr sz="2600" b="1" spc="-25" dirty="0">
                <a:solidFill>
                  <a:srgbClr val="649927"/>
                </a:solidFill>
                <a:latin typeface="Calibri"/>
                <a:cs typeface="Calibri"/>
              </a:rPr>
              <a:t>a</a:t>
            </a:r>
            <a:r>
              <a:rPr sz="2600" b="1" spc="-15" dirty="0">
                <a:solidFill>
                  <a:srgbClr val="649927"/>
                </a:solidFill>
                <a:latin typeface="Calibri"/>
                <a:cs typeface="Calibri"/>
              </a:rPr>
              <a:t>n</a:t>
            </a:r>
            <a:r>
              <a:rPr sz="2600" b="1" spc="80" dirty="0">
                <a:solidFill>
                  <a:srgbClr val="649927"/>
                </a:solidFill>
                <a:latin typeface="Calibri"/>
                <a:cs typeface="Calibri"/>
              </a:rPr>
              <a:t> </a:t>
            </a:r>
            <a:r>
              <a:rPr sz="2600" b="1" spc="-65" dirty="0">
                <a:solidFill>
                  <a:srgbClr val="009AC6"/>
                </a:solidFill>
                <a:latin typeface="Calibri"/>
                <a:cs typeface="Calibri"/>
              </a:rPr>
              <a:t>f</a:t>
            </a:r>
            <a:r>
              <a:rPr sz="2600" b="1" spc="-25" dirty="0">
                <a:solidFill>
                  <a:srgbClr val="009AC6"/>
                </a:solidFill>
                <a:latin typeface="Calibri"/>
                <a:cs typeface="Calibri"/>
              </a:rPr>
              <a:t>e</a:t>
            </a:r>
            <a:r>
              <a:rPr sz="2600" b="1" spc="-5" dirty="0">
                <a:solidFill>
                  <a:srgbClr val="009AC6"/>
                </a:solidFill>
                <a:latin typeface="Calibri"/>
                <a:cs typeface="Calibri"/>
              </a:rPr>
              <a:t>jl</a:t>
            </a:r>
            <a:r>
              <a:rPr sz="2600" b="1" spc="-25" dirty="0">
                <a:solidFill>
                  <a:srgbClr val="009AC6"/>
                </a:solidFill>
                <a:latin typeface="Calibri"/>
                <a:cs typeface="Calibri"/>
              </a:rPr>
              <a:t>e</a:t>
            </a:r>
            <a:r>
              <a:rPr sz="2600" b="1" spc="-45" dirty="0">
                <a:solidFill>
                  <a:srgbClr val="009AC6"/>
                </a:solidFill>
                <a:latin typeface="Calibri"/>
                <a:cs typeface="Calibri"/>
              </a:rPr>
              <a:t>s</a:t>
            </a:r>
            <a:r>
              <a:rPr sz="2600" b="1" spc="-15" dirty="0">
                <a:solidFill>
                  <a:srgbClr val="009AC6"/>
                </a:solidFill>
                <a:latin typeface="Calibri"/>
                <a:cs typeface="Calibri"/>
              </a:rPr>
              <a:t>z</a:t>
            </a:r>
            <a:r>
              <a:rPr sz="2600" b="1" spc="-45" dirty="0">
                <a:solidFill>
                  <a:srgbClr val="009AC6"/>
                </a:solidFill>
                <a:latin typeface="Calibri"/>
                <a:cs typeface="Calibri"/>
              </a:rPr>
              <a:t>t</a:t>
            </a:r>
            <a:r>
              <a:rPr sz="2600" b="1" spc="-25" dirty="0">
                <a:solidFill>
                  <a:srgbClr val="009AC6"/>
                </a:solidFill>
                <a:latin typeface="Calibri"/>
                <a:cs typeface="Calibri"/>
              </a:rPr>
              <a:t>é</a:t>
            </a:r>
            <a:r>
              <a:rPr sz="2600" b="1" spc="-15" dirty="0">
                <a:solidFill>
                  <a:srgbClr val="009AC6"/>
                </a:solidFill>
                <a:latin typeface="Calibri"/>
                <a:cs typeface="Calibri"/>
              </a:rPr>
              <a:t>se</a:t>
            </a:r>
            <a:endParaRPr sz="2600" dirty="0">
              <a:latin typeface="Calibri"/>
              <a:cs typeface="Calibri"/>
            </a:endParaRPr>
          </a:p>
          <a:p>
            <a:pPr marL="448309"/>
            <a:r>
              <a:rPr sz="2600" b="1" spc="-30" dirty="0">
                <a:solidFill>
                  <a:srgbClr val="009AC6"/>
                </a:solidFill>
                <a:latin typeface="Calibri"/>
                <a:cs typeface="Calibri"/>
              </a:rPr>
              <a:t>a</a:t>
            </a:r>
            <a:r>
              <a:rPr sz="2600" b="1" spc="-15" dirty="0">
                <a:solidFill>
                  <a:srgbClr val="009AC6"/>
                </a:solidFill>
                <a:latin typeface="Calibri"/>
                <a:cs typeface="Calibri"/>
              </a:rPr>
              <a:t>z</a:t>
            </a:r>
            <a:r>
              <a:rPr sz="2600" b="1" spc="10" dirty="0">
                <a:solidFill>
                  <a:srgbClr val="009AC6"/>
                </a:solidFill>
                <a:latin typeface="Calibri"/>
                <a:cs typeface="Calibri"/>
              </a:rPr>
              <a:t> </a:t>
            </a:r>
            <a:r>
              <a:rPr sz="2600" b="1" spc="-25" dirty="0">
                <a:solidFill>
                  <a:srgbClr val="009AC6"/>
                </a:solidFill>
                <a:latin typeface="Calibri"/>
                <a:cs typeface="Calibri"/>
              </a:rPr>
              <a:t>é</a:t>
            </a:r>
            <a:r>
              <a:rPr sz="2600" b="1" spc="-15" dirty="0">
                <a:solidFill>
                  <a:srgbClr val="009AC6"/>
                </a:solidFill>
                <a:latin typeface="Calibri"/>
                <a:cs typeface="Calibri"/>
              </a:rPr>
              <a:t>gh</a:t>
            </a:r>
            <a:r>
              <a:rPr sz="2600" b="1" spc="-35" dirty="0">
                <a:solidFill>
                  <a:srgbClr val="009AC6"/>
                </a:solidFill>
                <a:latin typeface="Calibri"/>
                <a:cs typeface="Calibri"/>
              </a:rPr>
              <a:t>a</a:t>
            </a:r>
            <a:r>
              <a:rPr sz="2600" b="1" spc="-5" dirty="0">
                <a:solidFill>
                  <a:srgbClr val="009AC6"/>
                </a:solidFill>
                <a:latin typeface="Calibri"/>
                <a:cs typeface="Calibri"/>
              </a:rPr>
              <a:t>jl</a:t>
            </a:r>
            <a:r>
              <a:rPr sz="2600" b="1" spc="-50" dirty="0">
                <a:solidFill>
                  <a:srgbClr val="009AC6"/>
                </a:solidFill>
                <a:latin typeface="Calibri"/>
                <a:cs typeface="Calibri"/>
              </a:rPr>
              <a:t>a</a:t>
            </a:r>
            <a:r>
              <a:rPr sz="2600" b="1" spc="-25" dirty="0">
                <a:solidFill>
                  <a:srgbClr val="009AC6"/>
                </a:solidFill>
                <a:latin typeface="Calibri"/>
                <a:cs typeface="Calibri"/>
              </a:rPr>
              <a:t>t</a:t>
            </a:r>
            <a:r>
              <a:rPr sz="2600" b="1" spc="-70" dirty="0">
                <a:solidFill>
                  <a:srgbClr val="009AC6"/>
                </a:solidFill>
                <a:latin typeface="Calibri"/>
                <a:cs typeface="Calibri"/>
              </a:rPr>
              <a:t>v</a:t>
            </a:r>
            <a:r>
              <a:rPr sz="2600" b="1" spc="-30" dirty="0">
                <a:solidFill>
                  <a:srgbClr val="009AC6"/>
                </a:solidFill>
                <a:latin typeface="Calibri"/>
                <a:cs typeface="Calibri"/>
              </a:rPr>
              <a:t>á</a:t>
            </a:r>
            <a:r>
              <a:rPr sz="2600" b="1" spc="-5" dirty="0">
                <a:solidFill>
                  <a:srgbClr val="009AC6"/>
                </a:solidFill>
                <a:latin typeface="Calibri"/>
                <a:cs typeface="Calibri"/>
              </a:rPr>
              <a:t>l</a:t>
            </a:r>
            <a:r>
              <a:rPr sz="2600" b="1" spc="-50" dirty="0">
                <a:solidFill>
                  <a:srgbClr val="009AC6"/>
                </a:solidFill>
                <a:latin typeface="Calibri"/>
                <a:cs typeface="Calibri"/>
              </a:rPr>
              <a:t>t</a:t>
            </a:r>
            <a:r>
              <a:rPr sz="2600" b="1" spc="-45" dirty="0">
                <a:solidFill>
                  <a:srgbClr val="009AC6"/>
                </a:solidFill>
                <a:latin typeface="Calibri"/>
                <a:cs typeface="Calibri"/>
              </a:rPr>
              <a:t>o</a:t>
            </a:r>
            <a:r>
              <a:rPr sz="2600" b="1" spc="-40" dirty="0">
                <a:solidFill>
                  <a:srgbClr val="009AC6"/>
                </a:solidFill>
                <a:latin typeface="Calibri"/>
                <a:cs typeface="Calibri"/>
              </a:rPr>
              <a:t>z</a:t>
            </a:r>
            <a:r>
              <a:rPr sz="2600" b="1" spc="-30" dirty="0">
                <a:solidFill>
                  <a:srgbClr val="009AC6"/>
                </a:solidFill>
                <a:latin typeface="Calibri"/>
                <a:cs typeface="Calibri"/>
              </a:rPr>
              <a:t>á</a:t>
            </a:r>
            <a:r>
              <a:rPr sz="2600" b="1" spc="-15" dirty="0">
                <a:solidFill>
                  <a:srgbClr val="009AC6"/>
                </a:solidFill>
                <a:latin typeface="Calibri"/>
                <a:cs typeface="Calibri"/>
              </a:rPr>
              <a:t>s</a:t>
            </a:r>
            <a:r>
              <a:rPr sz="2600" b="1" spc="100" dirty="0">
                <a:solidFill>
                  <a:srgbClr val="009AC6"/>
                </a:solidFill>
                <a:latin typeface="Calibri"/>
                <a:cs typeface="Calibri"/>
              </a:rPr>
              <a:t> </a:t>
            </a:r>
            <a:r>
              <a:rPr sz="2600" b="1" spc="-15" dirty="0">
                <a:solidFill>
                  <a:srgbClr val="009AC6"/>
                </a:solidFill>
                <a:latin typeface="Calibri"/>
                <a:cs typeface="Calibri"/>
              </a:rPr>
              <a:t>h</a:t>
            </a:r>
            <a:r>
              <a:rPr sz="2600" b="1" spc="-50" dirty="0">
                <a:solidFill>
                  <a:srgbClr val="009AC6"/>
                </a:solidFill>
                <a:latin typeface="Calibri"/>
                <a:cs typeface="Calibri"/>
              </a:rPr>
              <a:t>at</a:t>
            </a:r>
            <a:r>
              <a:rPr sz="2600" b="1" spc="-30" dirty="0">
                <a:solidFill>
                  <a:srgbClr val="009AC6"/>
                </a:solidFill>
                <a:latin typeface="Calibri"/>
                <a:cs typeface="Calibri"/>
              </a:rPr>
              <a:t>á</a:t>
            </a:r>
            <a:r>
              <a:rPr sz="2600" b="1" spc="-15" dirty="0">
                <a:solidFill>
                  <a:srgbClr val="009AC6"/>
                </a:solidFill>
                <a:latin typeface="Calibri"/>
                <a:cs typeface="Calibri"/>
              </a:rPr>
              <a:t>s</a:t>
            </a:r>
            <a:r>
              <a:rPr sz="2600" b="1" spc="-30" dirty="0">
                <a:solidFill>
                  <a:srgbClr val="009AC6"/>
                </a:solidFill>
                <a:latin typeface="Calibri"/>
                <a:cs typeface="Calibri"/>
              </a:rPr>
              <a:t>a</a:t>
            </a:r>
            <a:r>
              <a:rPr sz="2600" b="1" spc="-5" dirty="0">
                <a:solidFill>
                  <a:srgbClr val="009AC6"/>
                </a:solidFill>
                <a:latin typeface="Calibri"/>
                <a:cs typeface="Calibri"/>
              </a:rPr>
              <a:t>i</a:t>
            </a:r>
            <a:r>
              <a:rPr sz="2600" b="1" spc="-15" dirty="0">
                <a:solidFill>
                  <a:srgbClr val="009AC6"/>
                </a:solidFill>
                <a:latin typeface="Calibri"/>
                <a:cs typeface="Calibri"/>
              </a:rPr>
              <a:t>n</a:t>
            </a:r>
            <a:r>
              <a:rPr sz="2600" b="1" spc="-30" dirty="0">
                <a:solidFill>
                  <a:srgbClr val="009AC6"/>
                </a:solidFill>
                <a:latin typeface="Calibri"/>
                <a:cs typeface="Calibri"/>
              </a:rPr>
              <a:t>a</a:t>
            </a:r>
            <a:r>
              <a:rPr sz="2600" b="1" spc="-15" dirty="0">
                <a:solidFill>
                  <a:srgbClr val="009AC6"/>
                </a:solidFill>
                <a:latin typeface="Calibri"/>
                <a:cs typeface="Calibri"/>
              </a:rPr>
              <a:t>k</a:t>
            </a:r>
            <a:endParaRPr sz="2600" dirty="0">
              <a:latin typeface="Calibri"/>
              <a:cs typeface="Calibri"/>
            </a:endParaRPr>
          </a:p>
          <a:p>
            <a:pPr marL="448309"/>
            <a:r>
              <a:rPr sz="2600" b="1" spc="-15" dirty="0">
                <a:solidFill>
                  <a:srgbClr val="009AC6"/>
                </a:solidFill>
                <a:latin typeface="Calibri"/>
                <a:cs typeface="Calibri"/>
              </a:rPr>
              <a:t>v</a:t>
            </a:r>
            <a:r>
              <a:rPr sz="2600" b="1" spc="-5" dirty="0">
                <a:solidFill>
                  <a:srgbClr val="009AC6"/>
                </a:solidFill>
                <a:latin typeface="Calibri"/>
                <a:cs typeface="Calibri"/>
              </a:rPr>
              <a:t>i</a:t>
            </a:r>
            <a:r>
              <a:rPr sz="2600" b="1" spc="-40" dirty="0">
                <a:solidFill>
                  <a:srgbClr val="009AC6"/>
                </a:solidFill>
                <a:latin typeface="Calibri"/>
                <a:cs typeface="Calibri"/>
              </a:rPr>
              <a:t>z</a:t>
            </a:r>
            <a:r>
              <a:rPr sz="2600" b="1" spc="-15" dirty="0">
                <a:solidFill>
                  <a:srgbClr val="009AC6"/>
                </a:solidFill>
                <a:latin typeface="Calibri"/>
                <a:cs typeface="Calibri"/>
              </a:rPr>
              <a:t>s</a:t>
            </a:r>
            <a:r>
              <a:rPr sz="2600" b="1" spc="-70" dirty="0">
                <a:solidFill>
                  <a:srgbClr val="009AC6"/>
                </a:solidFill>
                <a:latin typeface="Calibri"/>
                <a:cs typeface="Calibri"/>
              </a:rPr>
              <a:t>g</a:t>
            </a:r>
            <a:r>
              <a:rPr sz="2600" b="1" spc="-25" dirty="0">
                <a:solidFill>
                  <a:srgbClr val="009AC6"/>
                </a:solidFill>
                <a:latin typeface="Calibri"/>
                <a:cs typeface="Calibri"/>
              </a:rPr>
              <a:t>á</a:t>
            </a:r>
            <a:r>
              <a:rPr sz="2600" b="1" spc="-5" dirty="0">
                <a:solidFill>
                  <a:srgbClr val="009AC6"/>
                </a:solidFill>
                <a:latin typeface="Calibri"/>
                <a:cs typeface="Calibri"/>
              </a:rPr>
              <a:t>l</a:t>
            </a:r>
            <a:r>
              <a:rPr sz="2600" b="1" spc="-50" dirty="0">
                <a:solidFill>
                  <a:srgbClr val="009AC6"/>
                </a:solidFill>
                <a:latin typeface="Calibri"/>
                <a:cs typeface="Calibri"/>
              </a:rPr>
              <a:t>at</a:t>
            </a:r>
            <a:r>
              <a:rPr sz="2600" b="1" spc="-25" dirty="0">
                <a:solidFill>
                  <a:srgbClr val="009AC6"/>
                </a:solidFill>
                <a:latin typeface="Calibri"/>
                <a:cs typeface="Calibri"/>
              </a:rPr>
              <a:t>á</a:t>
            </a:r>
            <a:r>
              <a:rPr sz="2600" b="1" spc="-70" dirty="0">
                <a:solidFill>
                  <a:srgbClr val="009AC6"/>
                </a:solidFill>
                <a:latin typeface="Calibri"/>
                <a:cs typeface="Calibri"/>
              </a:rPr>
              <a:t>r</a:t>
            </a:r>
            <a:r>
              <a:rPr sz="2600" b="1" spc="-15" dirty="0">
                <a:solidFill>
                  <a:srgbClr val="009AC6"/>
                </a:solidFill>
                <a:latin typeface="Calibri"/>
                <a:cs typeface="Calibri"/>
              </a:rPr>
              <a:t>a</a:t>
            </a:r>
            <a:endParaRPr sz="2600" dirty="0">
              <a:latin typeface="Calibri"/>
              <a:cs typeface="Calibri"/>
            </a:endParaRPr>
          </a:p>
          <a:p>
            <a:pPr marL="448309" marR="5080" indent="-344170">
              <a:spcBef>
                <a:spcPts val="625"/>
              </a:spcBef>
              <a:buClr>
                <a:srgbClr val="FF3300"/>
              </a:buClr>
              <a:buSzPct val="78846"/>
              <a:buFont typeface="Arial"/>
              <a:buChar char="•"/>
              <a:tabLst>
                <a:tab pos="448945" algn="l"/>
              </a:tabLst>
            </a:pPr>
            <a:r>
              <a:rPr sz="2600" b="1" spc="-20" dirty="0">
                <a:solidFill>
                  <a:srgbClr val="649927"/>
                </a:solidFill>
                <a:latin typeface="Calibri"/>
                <a:cs typeface="Calibri"/>
              </a:rPr>
              <a:t>mód</a:t>
            </a:r>
            <a:r>
              <a:rPr sz="2600" b="1" spc="-45" dirty="0">
                <a:solidFill>
                  <a:srgbClr val="649927"/>
                </a:solidFill>
                <a:latin typeface="Calibri"/>
                <a:cs typeface="Calibri"/>
              </a:rPr>
              <a:t>s</a:t>
            </a:r>
            <a:r>
              <a:rPr sz="2600" b="1" spc="-65" dirty="0">
                <a:solidFill>
                  <a:srgbClr val="649927"/>
                </a:solidFill>
                <a:latin typeface="Calibri"/>
                <a:cs typeface="Calibri"/>
              </a:rPr>
              <a:t>z</a:t>
            </a:r>
            <a:r>
              <a:rPr sz="2600" b="1" spc="-25" dirty="0">
                <a:solidFill>
                  <a:srgbClr val="649927"/>
                </a:solidFill>
                <a:latin typeface="Calibri"/>
                <a:cs typeface="Calibri"/>
              </a:rPr>
              <a:t>e</a:t>
            </a:r>
            <a:r>
              <a:rPr sz="2600" b="1" spc="-20" dirty="0">
                <a:solidFill>
                  <a:srgbClr val="649927"/>
                </a:solidFill>
                <a:latin typeface="Calibri"/>
                <a:cs typeface="Calibri"/>
              </a:rPr>
              <a:t>r</a:t>
            </a:r>
            <a:r>
              <a:rPr sz="2600" b="1" spc="-50" dirty="0">
                <a:solidFill>
                  <a:srgbClr val="649927"/>
                </a:solidFill>
                <a:latin typeface="Calibri"/>
                <a:cs typeface="Calibri"/>
              </a:rPr>
              <a:t>t</a:t>
            </a:r>
            <a:r>
              <a:rPr sz="2600" b="1" spc="-30" dirty="0">
                <a:solidFill>
                  <a:srgbClr val="649927"/>
                </a:solidFill>
                <a:latin typeface="Calibri"/>
                <a:cs typeface="Calibri"/>
              </a:rPr>
              <a:t>a</a:t>
            </a:r>
            <a:r>
              <a:rPr sz="2600" b="1" spc="-15" dirty="0">
                <a:solidFill>
                  <a:srgbClr val="649927"/>
                </a:solidFill>
                <a:latin typeface="Calibri"/>
                <a:cs typeface="Calibri"/>
              </a:rPr>
              <a:t>n</a:t>
            </a:r>
            <a:r>
              <a:rPr sz="2600" b="1" spc="85" dirty="0">
                <a:solidFill>
                  <a:srgbClr val="649927"/>
                </a:solidFill>
                <a:latin typeface="Calibri"/>
                <a:cs typeface="Calibri"/>
              </a:rPr>
              <a:t> </a:t>
            </a:r>
            <a:r>
              <a:rPr sz="2600" b="1" spc="-65" dirty="0">
                <a:solidFill>
                  <a:srgbClr val="009AC6"/>
                </a:solidFill>
                <a:latin typeface="Calibri"/>
                <a:cs typeface="Calibri"/>
              </a:rPr>
              <a:t>f</a:t>
            </a:r>
            <a:r>
              <a:rPr sz="2600" b="1" spc="-25" dirty="0">
                <a:solidFill>
                  <a:srgbClr val="009AC6"/>
                </a:solidFill>
                <a:latin typeface="Calibri"/>
                <a:cs typeface="Calibri"/>
              </a:rPr>
              <a:t>e</a:t>
            </a:r>
            <a:r>
              <a:rPr sz="2600" b="1" spc="-5" dirty="0">
                <a:solidFill>
                  <a:srgbClr val="009AC6"/>
                </a:solidFill>
                <a:latin typeface="Calibri"/>
                <a:cs typeface="Calibri"/>
              </a:rPr>
              <a:t>jl</a:t>
            </a:r>
            <a:r>
              <a:rPr sz="2600" b="1" spc="-25" dirty="0">
                <a:solidFill>
                  <a:srgbClr val="009AC6"/>
                </a:solidFill>
                <a:latin typeface="Calibri"/>
                <a:cs typeface="Calibri"/>
              </a:rPr>
              <a:t>e</a:t>
            </a:r>
            <a:r>
              <a:rPr sz="2600" b="1" spc="-45" dirty="0">
                <a:solidFill>
                  <a:srgbClr val="009AC6"/>
                </a:solidFill>
                <a:latin typeface="Calibri"/>
                <a:cs typeface="Calibri"/>
              </a:rPr>
              <a:t>s</a:t>
            </a:r>
            <a:r>
              <a:rPr sz="2600" b="1" spc="-15" dirty="0">
                <a:solidFill>
                  <a:srgbClr val="009AC6"/>
                </a:solidFill>
                <a:latin typeface="Calibri"/>
                <a:cs typeface="Calibri"/>
              </a:rPr>
              <a:t>z</a:t>
            </a:r>
            <a:r>
              <a:rPr sz="2600" b="1" spc="-45" dirty="0">
                <a:solidFill>
                  <a:srgbClr val="009AC6"/>
                </a:solidFill>
                <a:latin typeface="Calibri"/>
                <a:cs typeface="Calibri"/>
              </a:rPr>
              <a:t>t</a:t>
            </a:r>
            <a:r>
              <a:rPr sz="2600" b="1" spc="-25" dirty="0">
                <a:solidFill>
                  <a:srgbClr val="009AC6"/>
                </a:solidFill>
                <a:latin typeface="Calibri"/>
                <a:cs typeface="Calibri"/>
              </a:rPr>
              <a:t>é</a:t>
            </a:r>
            <a:r>
              <a:rPr sz="2600" b="1" spc="-15" dirty="0">
                <a:solidFill>
                  <a:srgbClr val="009AC6"/>
                </a:solidFill>
                <a:latin typeface="Calibri"/>
                <a:cs typeface="Calibri"/>
              </a:rPr>
              <a:t>se</a:t>
            </a:r>
            <a:r>
              <a:rPr sz="2600" b="1" spc="65" dirty="0">
                <a:solidFill>
                  <a:srgbClr val="009AC6"/>
                </a:solidFill>
                <a:latin typeface="Calibri"/>
                <a:cs typeface="Calibri"/>
              </a:rPr>
              <a:t> </a:t>
            </a:r>
            <a:r>
              <a:rPr sz="2600" b="1" spc="-15" dirty="0">
                <a:solidFill>
                  <a:srgbClr val="009AC6"/>
                </a:solidFill>
                <a:latin typeface="Calibri"/>
                <a:cs typeface="Calibri"/>
              </a:rPr>
              <a:t>a</a:t>
            </a:r>
            <a:r>
              <a:rPr sz="2600" b="1" spc="-10" dirty="0">
                <a:solidFill>
                  <a:srgbClr val="009AC6"/>
                </a:solidFill>
                <a:latin typeface="Calibri"/>
                <a:cs typeface="Calibri"/>
              </a:rPr>
              <a:t> </a:t>
            </a:r>
            <a:r>
              <a:rPr sz="2600" b="1" spc="-15" dirty="0">
                <a:solidFill>
                  <a:srgbClr val="649927"/>
                </a:solidFill>
                <a:latin typeface="Calibri"/>
                <a:cs typeface="Calibri"/>
              </a:rPr>
              <a:t>s</a:t>
            </a:r>
            <a:r>
              <a:rPr sz="2600" b="1" spc="-30" dirty="0">
                <a:solidFill>
                  <a:srgbClr val="649927"/>
                </a:solidFill>
                <a:latin typeface="Calibri"/>
                <a:cs typeface="Calibri"/>
              </a:rPr>
              <a:t>é</a:t>
            </a:r>
            <a:r>
              <a:rPr sz="2600" b="1" spc="-20" dirty="0">
                <a:solidFill>
                  <a:srgbClr val="649927"/>
                </a:solidFill>
                <a:latin typeface="Calibri"/>
                <a:cs typeface="Calibri"/>
              </a:rPr>
              <a:t>r</a:t>
            </a:r>
            <a:r>
              <a:rPr sz="2600" b="1" spc="-15" dirty="0">
                <a:solidFill>
                  <a:srgbClr val="649927"/>
                </a:solidFill>
                <a:latin typeface="Calibri"/>
                <a:cs typeface="Calibri"/>
              </a:rPr>
              <a:t>ü</a:t>
            </a:r>
            <a:r>
              <a:rPr sz="2600" b="1" spc="-5" dirty="0">
                <a:solidFill>
                  <a:srgbClr val="649927"/>
                </a:solidFill>
                <a:latin typeface="Calibri"/>
                <a:cs typeface="Calibri"/>
              </a:rPr>
              <a:t>l</a:t>
            </a:r>
            <a:r>
              <a:rPr sz="2600" b="1" spc="-25" dirty="0">
                <a:solidFill>
                  <a:srgbClr val="649927"/>
                </a:solidFill>
                <a:latin typeface="Calibri"/>
                <a:cs typeface="Calibri"/>
              </a:rPr>
              <a:t>é</a:t>
            </a:r>
            <a:r>
              <a:rPr sz="2600" b="1" spc="-85" dirty="0">
                <a:solidFill>
                  <a:srgbClr val="649927"/>
                </a:solidFill>
                <a:latin typeface="Calibri"/>
                <a:cs typeface="Calibri"/>
              </a:rPr>
              <a:t>k</a:t>
            </a:r>
            <a:r>
              <a:rPr sz="2600" b="1" spc="-25" dirty="0">
                <a:solidFill>
                  <a:srgbClr val="649927"/>
                </a:solidFill>
                <a:latin typeface="Calibri"/>
                <a:cs typeface="Calibri"/>
              </a:rPr>
              <a:t>e</a:t>
            </a:r>
            <a:r>
              <a:rPr sz="2600" b="1" spc="-65" dirty="0">
                <a:solidFill>
                  <a:srgbClr val="649927"/>
                </a:solidFill>
                <a:latin typeface="Calibri"/>
                <a:cs typeface="Calibri"/>
              </a:rPr>
              <a:t>n</a:t>
            </a:r>
            <a:r>
              <a:rPr sz="2600" b="1" spc="-45" dirty="0">
                <a:solidFill>
                  <a:srgbClr val="649927"/>
                </a:solidFill>
                <a:latin typeface="Calibri"/>
                <a:cs typeface="Calibri"/>
              </a:rPr>
              <a:t>y</a:t>
            </a:r>
            <a:r>
              <a:rPr sz="2600" b="1" spc="-15" dirty="0">
                <a:solidFill>
                  <a:srgbClr val="649927"/>
                </a:solidFill>
                <a:latin typeface="Calibri"/>
                <a:cs typeface="Calibri"/>
              </a:rPr>
              <a:t>s</a:t>
            </a:r>
            <a:r>
              <a:rPr sz="2600" b="1" spc="-5" dirty="0">
                <a:solidFill>
                  <a:srgbClr val="649927"/>
                </a:solidFill>
                <a:latin typeface="Calibri"/>
                <a:cs typeface="Calibri"/>
              </a:rPr>
              <a:t>é</a:t>
            </a:r>
            <a:r>
              <a:rPr sz="2600" b="1" spc="-15" dirty="0">
                <a:solidFill>
                  <a:srgbClr val="649927"/>
                </a:solidFill>
                <a:latin typeface="Calibri"/>
                <a:cs typeface="Calibri"/>
              </a:rPr>
              <a:t>g</a:t>
            </a:r>
            <a:r>
              <a:rPr sz="2600" b="1" spc="100" dirty="0">
                <a:solidFill>
                  <a:srgbClr val="649927"/>
                </a:solidFill>
                <a:latin typeface="Calibri"/>
                <a:cs typeface="Calibri"/>
              </a:rPr>
              <a:t> </a:t>
            </a:r>
            <a:r>
              <a:rPr sz="2600" b="1" spc="-15" dirty="0">
                <a:solidFill>
                  <a:srgbClr val="649927"/>
                </a:solidFill>
                <a:latin typeface="Calibri"/>
                <a:cs typeface="Calibri"/>
              </a:rPr>
              <a:t>k</a:t>
            </a:r>
            <a:r>
              <a:rPr sz="2600" b="1" spc="-65" dirty="0">
                <a:solidFill>
                  <a:srgbClr val="649927"/>
                </a:solidFill>
                <a:latin typeface="Calibri"/>
                <a:cs typeface="Calibri"/>
              </a:rPr>
              <a:t>v</a:t>
            </a:r>
            <a:r>
              <a:rPr sz="2600" b="1" spc="-25" dirty="0">
                <a:solidFill>
                  <a:srgbClr val="649927"/>
                </a:solidFill>
                <a:latin typeface="Calibri"/>
                <a:cs typeface="Calibri"/>
              </a:rPr>
              <a:t>a</a:t>
            </a:r>
            <a:r>
              <a:rPr sz="2600" b="1" spc="-40" dirty="0">
                <a:solidFill>
                  <a:srgbClr val="649927"/>
                </a:solidFill>
                <a:latin typeface="Calibri"/>
                <a:cs typeface="Calibri"/>
              </a:rPr>
              <a:t>n</a:t>
            </a:r>
            <a:r>
              <a:rPr sz="2600" b="1" spc="-25" dirty="0">
                <a:solidFill>
                  <a:srgbClr val="649927"/>
                </a:solidFill>
                <a:latin typeface="Calibri"/>
                <a:cs typeface="Calibri"/>
              </a:rPr>
              <a:t>t</a:t>
            </a:r>
            <a:r>
              <a:rPr sz="2600" b="1" spc="-5" dirty="0">
                <a:solidFill>
                  <a:srgbClr val="649927"/>
                </a:solidFill>
                <a:latin typeface="Calibri"/>
                <a:cs typeface="Calibri"/>
              </a:rPr>
              <a:t>i</a:t>
            </a:r>
            <a:r>
              <a:rPr sz="2600" b="1" spc="-50" dirty="0">
                <a:solidFill>
                  <a:srgbClr val="649927"/>
                </a:solidFill>
                <a:latin typeface="Calibri"/>
                <a:cs typeface="Calibri"/>
              </a:rPr>
              <a:t>ta</a:t>
            </a:r>
            <a:r>
              <a:rPr sz="2600" b="1" spc="-25" dirty="0">
                <a:solidFill>
                  <a:srgbClr val="649927"/>
                </a:solidFill>
                <a:latin typeface="Calibri"/>
                <a:cs typeface="Calibri"/>
              </a:rPr>
              <a:t>t</a:t>
            </a:r>
            <a:r>
              <a:rPr sz="2600" b="1" spc="-5" dirty="0">
                <a:solidFill>
                  <a:srgbClr val="649927"/>
                </a:solidFill>
                <a:latin typeface="Calibri"/>
                <a:cs typeface="Calibri"/>
              </a:rPr>
              <a:t>í</a:t>
            </a:r>
            <a:r>
              <a:rPr sz="2600" b="1" spc="-15" dirty="0">
                <a:solidFill>
                  <a:srgbClr val="649927"/>
                </a:solidFill>
                <a:latin typeface="Calibri"/>
                <a:cs typeface="Calibri"/>
              </a:rPr>
              <a:t>v</a:t>
            </a:r>
            <a:r>
              <a:rPr sz="2600" b="1" spc="-10" dirty="0">
                <a:solidFill>
                  <a:srgbClr val="649927"/>
                </a:solidFill>
                <a:latin typeface="Calibri"/>
                <a:cs typeface="Calibri"/>
              </a:rPr>
              <a:t> </a:t>
            </a:r>
            <a:r>
              <a:rPr sz="2600" b="1" spc="-15" dirty="0">
                <a:solidFill>
                  <a:srgbClr val="009AC6"/>
                </a:solidFill>
                <a:latin typeface="Calibri"/>
                <a:cs typeface="Calibri"/>
              </a:rPr>
              <a:t>v</a:t>
            </a:r>
            <a:r>
              <a:rPr sz="2600" b="1" spc="-5" dirty="0">
                <a:solidFill>
                  <a:srgbClr val="009AC6"/>
                </a:solidFill>
                <a:latin typeface="Calibri"/>
                <a:cs typeface="Calibri"/>
              </a:rPr>
              <a:t>i</a:t>
            </a:r>
            <a:r>
              <a:rPr sz="2600" b="1" spc="-40" dirty="0">
                <a:solidFill>
                  <a:srgbClr val="009AC6"/>
                </a:solidFill>
                <a:latin typeface="Calibri"/>
                <a:cs typeface="Calibri"/>
              </a:rPr>
              <a:t>z</a:t>
            </a:r>
            <a:r>
              <a:rPr sz="2600" b="1" spc="-15" dirty="0">
                <a:solidFill>
                  <a:srgbClr val="009AC6"/>
                </a:solidFill>
                <a:latin typeface="Calibri"/>
                <a:cs typeface="Calibri"/>
              </a:rPr>
              <a:t>s</a:t>
            </a:r>
            <a:r>
              <a:rPr sz="2600" b="1" spc="-70" dirty="0">
                <a:solidFill>
                  <a:srgbClr val="009AC6"/>
                </a:solidFill>
                <a:latin typeface="Calibri"/>
                <a:cs typeface="Calibri"/>
              </a:rPr>
              <a:t>g</a:t>
            </a:r>
            <a:r>
              <a:rPr sz="2600" b="1" spc="-25" dirty="0">
                <a:solidFill>
                  <a:srgbClr val="009AC6"/>
                </a:solidFill>
                <a:latin typeface="Calibri"/>
                <a:cs typeface="Calibri"/>
              </a:rPr>
              <a:t>á</a:t>
            </a:r>
            <a:r>
              <a:rPr sz="2600" b="1" spc="-5" dirty="0">
                <a:solidFill>
                  <a:srgbClr val="009AC6"/>
                </a:solidFill>
                <a:latin typeface="Calibri"/>
                <a:cs typeface="Calibri"/>
              </a:rPr>
              <a:t>l</a:t>
            </a:r>
            <a:r>
              <a:rPr sz="2600" b="1" spc="-50" dirty="0">
                <a:solidFill>
                  <a:srgbClr val="009AC6"/>
                </a:solidFill>
                <a:latin typeface="Calibri"/>
                <a:cs typeface="Calibri"/>
              </a:rPr>
              <a:t>at</a:t>
            </a:r>
            <a:r>
              <a:rPr sz="2600" b="1" spc="-25" dirty="0">
                <a:solidFill>
                  <a:srgbClr val="009AC6"/>
                </a:solidFill>
                <a:latin typeface="Calibri"/>
                <a:cs typeface="Calibri"/>
              </a:rPr>
              <a:t>á</a:t>
            </a:r>
            <a:r>
              <a:rPr sz="2600" b="1" spc="-15" dirty="0">
                <a:solidFill>
                  <a:srgbClr val="009AC6"/>
                </a:solidFill>
                <a:latin typeface="Calibri"/>
                <a:cs typeface="Calibri"/>
              </a:rPr>
              <a:t>h</a:t>
            </a:r>
            <a:r>
              <a:rPr sz="2600" b="1" spc="-45" dirty="0">
                <a:solidFill>
                  <a:srgbClr val="009AC6"/>
                </a:solidFill>
                <a:latin typeface="Calibri"/>
                <a:cs typeface="Calibri"/>
              </a:rPr>
              <a:t>o</a:t>
            </a:r>
            <a:r>
              <a:rPr sz="2600" b="1" spc="-15" dirty="0">
                <a:solidFill>
                  <a:srgbClr val="009AC6"/>
                </a:solidFill>
                <a:latin typeface="Calibri"/>
                <a:cs typeface="Calibri"/>
              </a:rPr>
              <a:t>z</a:t>
            </a:r>
            <a:r>
              <a:rPr sz="2600" b="1" spc="80" dirty="0">
                <a:solidFill>
                  <a:srgbClr val="009AC6"/>
                </a:solidFill>
                <a:latin typeface="Calibri"/>
                <a:cs typeface="Calibri"/>
              </a:rPr>
              <a:t> </a:t>
            </a:r>
            <a:r>
              <a:rPr sz="2600" b="1" spc="-15" dirty="0">
                <a:solidFill>
                  <a:srgbClr val="009AC6"/>
                </a:solidFill>
                <a:latin typeface="Calibri"/>
                <a:cs typeface="Calibri"/>
              </a:rPr>
              <a:t>a</a:t>
            </a:r>
            <a:r>
              <a:rPr sz="2600" b="1" dirty="0">
                <a:solidFill>
                  <a:srgbClr val="009AC6"/>
                </a:solidFill>
                <a:latin typeface="Calibri"/>
                <a:cs typeface="Calibri"/>
              </a:rPr>
              <a:t> </a:t>
            </a:r>
            <a:r>
              <a:rPr sz="2600" b="1" spc="-15" dirty="0">
                <a:solidFill>
                  <a:srgbClr val="009AC6"/>
                </a:solidFill>
                <a:latin typeface="Calibri"/>
                <a:cs typeface="Calibri"/>
              </a:rPr>
              <a:t>h</a:t>
            </a:r>
            <a:r>
              <a:rPr sz="2600" b="1" spc="-50" dirty="0">
                <a:solidFill>
                  <a:srgbClr val="009AC6"/>
                </a:solidFill>
                <a:latin typeface="Calibri"/>
                <a:cs typeface="Calibri"/>
              </a:rPr>
              <a:t>at</a:t>
            </a:r>
            <a:r>
              <a:rPr sz="2600" b="1" spc="-25" dirty="0">
                <a:solidFill>
                  <a:srgbClr val="009AC6"/>
                </a:solidFill>
                <a:latin typeface="Calibri"/>
                <a:cs typeface="Calibri"/>
              </a:rPr>
              <a:t>á</a:t>
            </a:r>
            <a:r>
              <a:rPr sz="2600" b="1" spc="-15" dirty="0">
                <a:solidFill>
                  <a:srgbClr val="009AC6"/>
                </a:solidFill>
                <a:latin typeface="Calibri"/>
                <a:cs typeface="Calibri"/>
              </a:rPr>
              <a:t>sok</a:t>
            </a:r>
            <a:r>
              <a:rPr sz="2600" b="1" spc="55" dirty="0">
                <a:solidFill>
                  <a:srgbClr val="009AC6"/>
                </a:solidFill>
                <a:latin typeface="Calibri"/>
                <a:cs typeface="Calibri"/>
              </a:rPr>
              <a:t> </a:t>
            </a:r>
            <a:r>
              <a:rPr sz="2600" b="1" spc="-50" dirty="0">
                <a:solidFill>
                  <a:srgbClr val="009AC6"/>
                </a:solidFill>
                <a:latin typeface="Calibri"/>
                <a:cs typeface="Calibri"/>
              </a:rPr>
              <a:t>t</a:t>
            </a:r>
            <a:r>
              <a:rPr sz="2600" b="1" spc="-25" dirty="0">
                <a:solidFill>
                  <a:srgbClr val="009AC6"/>
                </a:solidFill>
                <a:latin typeface="Calibri"/>
                <a:cs typeface="Calibri"/>
              </a:rPr>
              <a:t>e</a:t>
            </a:r>
            <a:r>
              <a:rPr sz="2600" b="1" spc="-5" dirty="0">
                <a:solidFill>
                  <a:srgbClr val="009AC6"/>
                </a:solidFill>
                <a:latin typeface="Calibri"/>
                <a:cs typeface="Calibri"/>
              </a:rPr>
              <a:t>lj</a:t>
            </a:r>
            <a:r>
              <a:rPr sz="2600" b="1" spc="-25" dirty="0">
                <a:solidFill>
                  <a:srgbClr val="009AC6"/>
                </a:solidFill>
                <a:latin typeface="Calibri"/>
                <a:cs typeface="Calibri"/>
              </a:rPr>
              <a:t>e</a:t>
            </a:r>
            <a:r>
              <a:rPr sz="2600" b="1" spc="-15" dirty="0">
                <a:solidFill>
                  <a:srgbClr val="009AC6"/>
                </a:solidFill>
                <a:latin typeface="Calibri"/>
                <a:cs typeface="Calibri"/>
              </a:rPr>
              <a:t>s</a:t>
            </a:r>
            <a:r>
              <a:rPr sz="2600" b="1" spc="-10" dirty="0">
                <a:solidFill>
                  <a:srgbClr val="009AC6"/>
                </a:solidFill>
                <a:latin typeface="Calibri"/>
                <a:cs typeface="Calibri"/>
              </a:rPr>
              <a:t> </a:t>
            </a:r>
            <a:r>
              <a:rPr sz="2600" b="1" spc="-5" dirty="0">
                <a:solidFill>
                  <a:srgbClr val="009AC6"/>
                </a:solidFill>
                <a:latin typeface="Calibri"/>
                <a:cs typeface="Calibri"/>
              </a:rPr>
              <a:t>l</a:t>
            </a:r>
            <a:r>
              <a:rPr sz="2600" b="1" spc="-30" dirty="0">
                <a:solidFill>
                  <a:srgbClr val="009AC6"/>
                </a:solidFill>
                <a:latin typeface="Calibri"/>
                <a:cs typeface="Calibri"/>
              </a:rPr>
              <a:t>á</a:t>
            </a:r>
            <a:r>
              <a:rPr sz="2600" b="1" spc="-15" dirty="0">
                <a:solidFill>
                  <a:srgbClr val="009AC6"/>
                </a:solidFill>
                <a:latin typeface="Calibri"/>
                <a:cs typeface="Calibri"/>
              </a:rPr>
              <a:t>n</a:t>
            </a:r>
            <a:r>
              <a:rPr sz="2600" b="1" spc="-45" dirty="0">
                <a:solidFill>
                  <a:srgbClr val="009AC6"/>
                </a:solidFill>
                <a:latin typeface="Calibri"/>
                <a:cs typeface="Calibri"/>
              </a:rPr>
              <a:t>c</a:t>
            </a:r>
            <a:r>
              <a:rPr sz="2600" b="1" spc="-15" dirty="0">
                <a:solidFill>
                  <a:srgbClr val="009AC6"/>
                </a:solidFill>
                <a:latin typeface="Calibri"/>
                <a:cs typeface="Calibri"/>
              </a:rPr>
              <a:t>ol</a:t>
            </a:r>
            <a:r>
              <a:rPr sz="2600" b="1" spc="-45" dirty="0">
                <a:solidFill>
                  <a:srgbClr val="009AC6"/>
                </a:solidFill>
                <a:latin typeface="Calibri"/>
                <a:cs typeface="Calibri"/>
              </a:rPr>
              <a:t>a</a:t>
            </a:r>
            <a:r>
              <a:rPr sz="2600" b="1" spc="-50" dirty="0">
                <a:solidFill>
                  <a:srgbClr val="009AC6"/>
                </a:solidFill>
                <a:latin typeface="Calibri"/>
                <a:cs typeface="Calibri"/>
              </a:rPr>
              <a:t>t</a:t>
            </a:r>
            <a:r>
              <a:rPr sz="2600" b="1" spc="-30" dirty="0">
                <a:solidFill>
                  <a:srgbClr val="009AC6"/>
                </a:solidFill>
                <a:latin typeface="Calibri"/>
                <a:cs typeface="Calibri"/>
              </a:rPr>
              <a:t>á</a:t>
            </a:r>
            <a:r>
              <a:rPr sz="2600" b="1" spc="-15" dirty="0">
                <a:solidFill>
                  <a:srgbClr val="009AC6"/>
                </a:solidFill>
                <a:latin typeface="Calibri"/>
                <a:cs typeface="Calibri"/>
              </a:rPr>
              <a:t>n</a:t>
            </a:r>
            <a:r>
              <a:rPr sz="2600" b="1" spc="80" dirty="0">
                <a:solidFill>
                  <a:srgbClr val="009AC6"/>
                </a:solidFill>
                <a:latin typeface="Calibri"/>
                <a:cs typeface="Calibri"/>
              </a:rPr>
              <a:t> </a:t>
            </a:r>
            <a:r>
              <a:rPr sz="2600" b="1" dirty="0">
                <a:solidFill>
                  <a:srgbClr val="009AC6"/>
                </a:solidFill>
                <a:latin typeface="Calibri"/>
                <a:cs typeface="Calibri"/>
              </a:rPr>
              <a:t>(</a:t>
            </a:r>
            <a:r>
              <a:rPr sz="2600" b="1" spc="-15" dirty="0">
                <a:solidFill>
                  <a:srgbClr val="009AC6"/>
                </a:solidFill>
                <a:latin typeface="Calibri"/>
                <a:cs typeface="Calibri"/>
              </a:rPr>
              <a:t>k</a:t>
            </a:r>
            <a:r>
              <a:rPr sz="2600" b="1" dirty="0">
                <a:solidFill>
                  <a:srgbClr val="009AC6"/>
                </a:solidFill>
                <a:latin typeface="Calibri"/>
                <a:cs typeface="Calibri"/>
              </a:rPr>
              <a:t>i</a:t>
            </a:r>
            <a:r>
              <a:rPr sz="2600" b="1" spc="-50" dirty="0">
                <a:solidFill>
                  <a:srgbClr val="009AC6"/>
                </a:solidFill>
                <a:latin typeface="Calibri"/>
                <a:cs typeface="Calibri"/>
              </a:rPr>
              <a:t>tet</a:t>
            </a:r>
            <a:r>
              <a:rPr sz="2600" b="1" spc="-25" dirty="0">
                <a:solidFill>
                  <a:srgbClr val="009AC6"/>
                </a:solidFill>
                <a:latin typeface="Calibri"/>
                <a:cs typeface="Calibri"/>
              </a:rPr>
              <a:t>t</a:t>
            </a:r>
            <a:r>
              <a:rPr sz="2600" b="1" spc="-15" dirty="0">
                <a:solidFill>
                  <a:srgbClr val="009AC6"/>
                </a:solidFill>
                <a:latin typeface="Calibri"/>
                <a:cs typeface="Calibri"/>
              </a:rPr>
              <a:t>s</a:t>
            </a:r>
            <a:r>
              <a:rPr sz="2600" b="1" spc="-30" dirty="0">
                <a:solidFill>
                  <a:srgbClr val="009AC6"/>
                </a:solidFill>
                <a:latin typeface="Calibri"/>
                <a:cs typeface="Calibri"/>
              </a:rPr>
              <a:t>é</a:t>
            </a:r>
            <a:r>
              <a:rPr sz="2600" b="1" spc="20" dirty="0">
                <a:solidFill>
                  <a:srgbClr val="009AC6"/>
                </a:solidFill>
                <a:latin typeface="Calibri"/>
                <a:cs typeface="Calibri"/>
              </a:rPr>
              <a:t>g</a:t>
            </a:r>
            <a:r>
              <a:rPr sz="2600" b="1" spc="-10" dirty="0">
                <a:solidFill>
                  <a:srgbClr val="009AC6"/>
                </a:solidFill>
                <a:latin typeface="Calibri"/>
                <a:cs typeface="Calibri"/>
              </a:rPr>
              <a:t>,</a:t>
            </a:r>
            <a:r>
              <a:rPr sz="2600" b="1" spc="70" dirty="0">
                <a:solidFill>
                  <a:srgbClr val="009AC6"/>
                </a:solidFill>
                <a:latin typeface="Calibri"/>
                <a:cs typeface="Calibri"/>
              </a:rPr>
              <a:t> </a:t>
            </a:r>
            <a:r>
              <a:rPr sz="2600" b="1" spc="-25" dirty="0">
                <a:solidFill>
                  <a:srgbClr val="6F2F9F"/>
                </a:solidFill>
                <a:latin typeface="Calibri"/>
                <a:cs typeface="Calibri"/>
              </a:rPr>
              <a:t>é</a:t>
            </a:r>
            <a:r>
              <a:rPr sz="2600" b="1" spc="-20" dirty="0">
                <a:solidFill>
                  <a:srgbClr val="6F2F9F"/>
                </a:solidFill>
                <a:latin typeface="Calibri"/>
                <a:cs typeface="Calibri"/>
              </a:rPr>
              <a:t>r</a:t>
            </a:r>
            <a:r>
              <a:rPr sz="2600" b="1" spc="-65" dirty="0">
                <a:solidFill>
                  <a:srgbClr val="6F2F9F"/>
                </a:solidFill>
                <a:latin typeface="Calibri"/>
                <a:cs typeface="Calibri"/>
              </a:rPr>
              <a:t>z</a:t>
            </a:r>
            <a:r>
              <a:rPr sz="2600" b="1" spc="-25" dirty="0">
                <a:solidFill>
                  <a:srgbClr val="6F2F9F"/>
                </a:solidFill>
                <a:latin typeface="Calibri"/>
                <a:cs typeface="Calibri"/>
              </a:rPr>
              <a:t>é</a:t>
            </a:r>
            <a:r>
              <a:rPr sz="2600" b="1" spc="-85" dirty="0">
                <a:solidFill>
                  <a:srgbClr val="6F2F9F"/>
                </a:solidFill>
                <a:latin typeface="Calibri"/>
                <a:cs typeface="Calibri"/>
              </a:rPr>
              <a:t>k</a:t>
            </a:r>
            <a:r>
              <a:rPr sz="2600" b="1" spc="-25" dirty="0">
                <a:solidFill>
                  <a:srgbClr val="6F2F9F"/>
                </a:solidFill>
                <a:latin typeface="Calibri"/>
                <a:cs typeface="Calibri"/>
              </a:rPr>
              <a:t>e</a:t>
            </a:r>
            <a:r>
              <a:rPr sz="2600" b="1" spc="-65" dirty="0">
                <a:solidFill>
                  <a:srgbClr val="6F2F9F"/>
                </a:solidFill>
                <a:latin typeface="Calibri"/>
                <a:cs typeface="Calibri"/>
              </a:rPr>
              <a:t>n</a:t>
            </a:r>
            <a:r>
              <a:rPr sz="2600" b="1" spc="-45" dirty="0">
                <a:solidFill>
                  <a:srgbClr val="6F2F9F"/>
                </a:solidFill>
                <a:latin typeface="Calibri"/>
                <a:cs typeface="Calibri"/>
              </a:rPr>
              <a:t>y</a:t>
            </a:r>
            <a:r>
              <a:rPr sz="2600" b="1" spc="-25" dirty="0">
                <a:solidFill>
                  <a:srgbClr val="6F2F9F"/>
                </a:solidFill>
                <a:latin typeface="Calibri"/>
                <a:cs typeface="Calibri"/>
              </a:rPr>
              <a:t>é</a:t>
            </a:r>
            <a:r>
              <a:rPr sz="2600" b="1" spc="20" dirty="0">
                <a:solidFill>
                  <a:srgbClr val="6F2F9F"/>
                </a:solidFill>
                <a:latin typeface="Calibri"/>
                <a:cs typeface="Calibri"/>
              </a:rPr>
              <a:t>g</a:t>
            </a:r>
            <a:r>
              <a:rPr sz="2600" b="1" spc="-10" dirty="0">
                <a:solidFill>
                  <a:srgbClr val="6F2F9F"/>
                </a:solidFill>
                <a:latin typeface="Calibri"/>
                <a:cs typeface="Calibri"/>
              </a:rPr>
              <a:t>, </a:t>
            </a:r>
            <a:r>
              <a:rPr sz="2600" b="1" spc="-25" dirty="0">
                <a:solidFill>
                  <a:srgbClr val="009AC6"/>
                </a:solidFill>
                <a:latin typeface="Calibri"/>
                <a:cs typeface="Calibri"/>
              </a:rPr>
              <a:t>a</a:t>
            </a:r>
            <a:r>
              <a:rPr sz="2600" b="1" spc="-5" dirty="0">
                <a:solidFill>
                  <a:srgbClr val="009AC6"/>
                </a:solidFill>
                <a:latin typeface="Calibri"/>
                <a:cs typeface="Calibri"/>
              </a:rPr>
              <a:t>l</a:t>
            </a:r>
            <a:r>
              <a:rPr sz="2600" b="1" spc="-40" dirty="0">
                <a:solidFill>
                  <a:srgbClr val="009AC6"/>
                </a:solidFill>
                <a:latin typeface="Calibri"/>
                <a:cs typeface="Calibri"/>
              </a:rPr>
              <a:t>k</a:t>
            </a:r>
            <a:r>
              <a:rPr sz="2600" b="1" spc="-25" dirty="0">
                <a:solidFill>
                  <a:srgbClr val="009AC6"/>
                </a:solidFill>
                <a:latin typeface="Calibri"/>
                <a:cs typeface="Calibri"/>
              </a:rPr>
              <a:t>a</a:t>
            </a:r>
            <a:r>
              <a:rPr sz="2600" b="1" spc="-5" dirty="0">
                <a:solidFill>
                  <a:srgbClr val="009AC6"/>
                </a:solidFill>
                <a:latin typeface="Calibri"/>
                <a:cs typeface="Calibri"/>
              </a:rPr>
              <a:t>l</a:t>
            </a:r>
            <a:r>
              <a:rPr sz="2600" b="1" spc="-15" dirty="0">
                <a:solidFill>
                  <a:srgbClr val="009AC6"/>
                </a:solidFill>
                <a:latin typeface="Calibri"/>
                <a:cs typeface="Calibri"/>
              </a:rPr>
              <a:t>maz</a:t>
            </a:r>
            <a:r>
              <a:rPr sz="2600" b="1" spc="-85" dirty="0">
                <a:solidFill>
                  <a:srgbClr val="009AC6"/>
                </a:solidFill>
                <a:latin typeface="Calibri"/>
                <a:cs typeface="Calibri"/>
              </a:rPr>
              <a:t>k</a:t>
            </a:r>
            <a:r>
              <a:rPr sz="2600" b="1" spc="-15" dirty="0">
                <a:solidFill>
                  <a:srgbClr val="009AC6"/>
                </a:solidFill>
                <a:latin typeface="Calibri"/>
                <a:cs typeface="Calibri"/>
              </a:rPr>
              <a:t>odó</a:t>
            </a:r>
            <a:r>
              <a:rPr sz="2600" b="1" spc="-90" dirty="0">
                <a:solidFill>
                  <a:srgbClr val="009AC6"/>
                </a:solidFill>
                <a:latin typeface="Calibri"/>
                <a:cs typeface="Calibri"/>
              </a:rPr>
              <a:t>k</a:t>
            </a:r>
            <a:r>
              <a:rPr sz="2600" b="1" spc="-25" dirty="0">
                <a:solidFill>
                  <a:srgbClr val="009AC6"/>
                </a:solidFill>
                <a:latin typeface="Calibri"/>
                <a:cs typeface="Calibri"/>
              </a:rPr>
              <a:t>é</a:t>
            </a:r>
            <a:r>
              <a:rPr sz="2600" b="1" spc="-15" dirty="0">
                <a:solidFill>
                  <a:srgbClr val="009AC6"/>
                </a:solidFill>
                <a:latin typeface="Calibri"/>
                <a:cs typeface="Calibri"/>
              </a:rPr>
              <a:t>pe</a:t>
            </a:r>
            <a:r>
              <a:rPr sz="2600" b="1" spc="-30" dirty="0">
                <a:solidFill>
                  <a:srgbClr val="009AC6"/>
                </a:solidFill>
                <a:latin typeface="Calibri"/>
                <a:cs typeface="Calibri"/>
              </a:rPr>
              <a:t>s</a:t>
            </a:r>
            <a:r>
              <a:rPr sz="2600" b="1" spc="-15" dirty="0">
                <a:solidFill>
                  <a:srgbClr val="009AC6"/>
                </a:solidFill>
                <a:latin typeface="Calibri"/>
                <a:cs typeface="Calibri"/>
              </a:rPr>
              <a:t>s</a:t>
            </a:r>
            <a:r>
              <a:rPr sz="2600" b="1" spc="-5" dirty="0">
                <a:solidFill>
                  <a:srgbClr val="009AC6"/>
                </a:solidFill>
                <a:latin typeface="Calibri"/>
                <a:cs typeface="Calibri"/>
              </a:rPr>
              <a:t>ég</a:t>
            </a:r>
            <a:r>
              <a:rPr sz="2600" b="1" spc="-10" dirty="0">
                <a:solidFill>
                  <a:srgbClr val="009AC6"/>
                </a:solidFill>
                <a:latin typeface="Calibri"/>
                <a:cs typeface="Calibri"/>
              </a:rPr>
              <a:t>)</a:t>
            </a:r>
            <a:endParaRPr sz="2600" dirty="0">
              <a:latin typeface="Calibri"/>
              <a:cs typeface="Calibri"/>
            </a:endParaRPr>
          </a:p>
          <a:p>
            <a:pPr marL="448309" marR="156210" indent="-344170">
              <a:spcBef>
                <a:spcPts val="625"/>
              </a:spcBef>
              <a:buClr>
                <a:srgbClr val="FF3300"/>
              </a:buClr>
              <a:buSzPct val="78846"/>
              <a:buFont typeface="Arial"/>
              <a:buChar char="•"/>
              <a:tabLst>
                <a:tab pos="448945" algn="l"/>
              </a:tabLst>
            </a:pPr>
            <a:r>
              <a:rPr sz="2600" b="1" spc="-15" dirty="0">
                <a:solidFill>
                  <a:srgbClr val="649927"/>
                </a:solidFill>
                <a:latin typeface="Calibri"/>
                <a:cs typeface="Calibri"/>
              </a:rPr>
              <a:t>h</a:t>
            </a:r>
            <a:r>
              <a:rPr sz="2600" b="1" spc="-50" dirty="0">
                <a:solidFill>
                  <a:srgbClr val="649927"/>
                </a:solidFill>
                <a:latin typeface="Calibri"/>
                <a:cs typeface="Calibri"/>
              </a:rPr>
              <a:t>at</a:t>
            </a:r>
            <a:r>
              <a:rPr sz="2600" b="1" spc="-30" dirty="0">
                <a:solidFill>
                  <a:srgbClr val="649927"/>
                </a:solidFill>
                <a:latin typeface="Calibri"/>
                <a:cs typeface="Calibri"/>
              </a:rPr>
              <a:t>á</a:t>
            </a:r>
            <a:r>
              <a:rPr sz="2600" b="1" spc="-45" dirty="0">
                <a:solidFill>
                  <a:srgbClr val="649927"/>
                </a:solidFill>
                <a:latin typeface="Calibri"/>
                <a:cs typeface="Calibri"/>
              </a:rPr>
              <a:t>s</a:t>
            </a:r>
            <a:r>
              <a:rPr sz="2600" b="1" spc="-10" dirty="0">
                <a:solidFill>
                  <a:srgbClr val="649927"/>
                </a:solidFill>
                <a:latin typeface="Calibri"/>
                <a:cs typeface="Calibri"/>
              </a:rPr>
              <a:t>vi</a:t>
            </a:r>
            <a:r>
              <a:rPr sz="2600" b="1" spc="-35" dirty="0">
                <a:solidFill>
                  <a:srgbClr val="649927"/>
                </a:solidFill>
                <a:latin typeface="Calibri"/>
                <a:cs typeface="Calibri"/>
              </a:rPr>
              <a:t>z</a:t>
            </a:r>
            <a:r>
              <a:rPr sz="2600" b="1" spc="-15" dirty="0">
                <a:solidFill>
                  <a:srgbClr val="649927"/>
                </a:solidFill>
                <a:latin typeface="Calibri"/>
                <a:cs typeface="Calibri"/>
              </a:rPr>
              <a:t>s</a:t>
            </a:r>
            <a:r>
              <a:rPr sz="2600" b="1" spc="-75" dirty="0">
                <a:solidFill>
                  <a:srgbClr val="649927"/>
                </a:solidFill>
                <a:latin typeface="Calibri"/>
                <a:cs typeface="Calibri"/>
              </a:rPr>
              <a:t>g</a:t>
            </a:r>
            <a:r>
              <a:rPr sz="2600" b="1" spc="-30" dirty="0">
                <a:solidFill>
                  <a:srgbClr val="649927"/>
                </a:solidFill>
                <a:latin typeface="Calibri"/>
                <a:cs typeface="Calibri"/>
              </a:rPr>
              <a:t>á</a:t>
            </a:r>
            <a:r>
              <a:rPr sz="2600" b="1" spc="-5" dirty="0">
                <a:solidFill>
                  <a:srgbClr val="649927"/>
                </a:solidFill>
                <a:latin typeface="Calibri"/>
                <a:cs typeface="Calibri"/>
              </a:rPr>
              <a:t>l</a:t>
            </a:r>
            <a:r>
              <a:rPr sz="2600" b="1" spc="-50" dirty="0">
                <a:solidFill>
                  <a:srgbClr val="649927"/>
                </a:solidFill>
                <a:latin typeface="Calibri"/>
                <a:cs typeface="Calibri"/>
              </a:rPr>
              <a:t>at</a:t>
            </a:r>
            <a:r>
              <a:rPr sz="2600" b="1" spc="-15" dirty="0">
                <a:solidFill>
                  <a:srgbClr val="649927"/>
                </a:solidFill>
                <a:latin typeface="Calibri"/>
                <a:cs typeface="Calibri"/>
              </a:rPr>
              <a:t>ok</a:t>
            </a:r>
            <a:r>
              <a:rPr sz="2600" b="1" spc="114" dirty="0">
                <a:solidFill>
                  <a:srgbClr val="649927"/>
                </a:solidFill>
                <a:latin typeface="Calibri"/>
                <a:cs typeface="Calibri"/>
              </a:rPr>
              <a:t> </a:t>
            </a:r>
            <a:r>
              <a:rPr sz="2600" b="1" spc="-25" dirty="0">
                <a:solidFill>
                  <a:srgbClr val="009AC6"/>
                </a:solidFill>
                <a:latin typeface="Calibri"/>
                <a:cs typeface="Calibri"/>
              </a:rPr>
              <a:t>e</a:t>
            </a:r>
            <a:r>
              <a:rPr sz="2600" b="1" spc="-5" dirty="0">
                <a:solidFill>
                  <a:srgbClr val="009AC6"/>
                </a:solidFill>
                <a:latin typeface="Calibri"/>
                <a:cs typeface="Calibri"/>
              </a:rPr>
              <a:t>l</a:t>
            </a:r>
            <a:r>
              <a:rPr sz="2600" b="1" spc="-45" dirty="0">
                <a:solidFill>
                  <a:srgbClr val="009AC6"/>
                </a:solidFill>
                <a:latin typeface="Calibri"/>
                <a:cs typeface="Calibri"/>
              </a:rPr>
              <a:t>v</a:t>
            </a:r>
            <a:r>
              <a:rPr sz="2600" b="1" spc="-25" dirty="0">
                <a:solidFill>
                  <a:srgbClr val="009AC6"/>
                </a:solidFill>
                <a:latin typeface="Calibri"/>
                <a:cs typeface="Calibri"/>
              </a:rPr>
              <a:t>é</a:t>
            </a:r>
            <a:r>
              <a:rPr sz="2600" b="1" spc="-15" dirty="0">
                <a:solidFill>
                  <a:srgbClr val="009AC6"/>
                </a:solidFill>
                <a:latin typeface="Calibri"/>
                <a:cs typeface="Calibri"/>
              </a:rPr>
              <a:t>g</a:t>
            </a:r>
            <a:r>
              <a:rPr sz="2600" b="1" spc="-70" dirty="0">
                <a:solidFill>
                  <a:srgbClr val="009AC6"/>
                </a:solidFill>
                <a:latin typeface="Calibri"/>
                <a:cs typeface="Calibri"/>
              </a:rPr>
              <a:t>z</a:t>
            </a:r>
            <a:r>
              <a:rPr sz="2600" b="1" spc="-25" dirty="0">
                <a:solidFill>
                  <a:srgbClr val="009AC6"/>
                </a:solidFill>
                <a:latin typeface="Calibri"/>
                <a:cs typeface="Calibri"/>
              </a:rPr>
              <a:t>é</a:t>
            </a:r>
            <a:r>
              <a:rPr sz="2600" b="1" spc="-15" dirty="0">
                <a:solidFill>
                  <a:srgbClr val="009AC6"/>
                </a:solidFill>
                <a:latin typeface="Calibri"/>
                <a:cs typeface="Calibri"/>
              </a:rPr>
              <a:t>s</a:t>
            </a:r>
            <a:r>
              <a:rPr sz="2600" b="1" spc="-30" dirty="0">
                <a:solidFill>
                  <a:srgbClr val="009AC6"/>
                </a:solidFill>
                <a:latin typeface="Calibri"/>
                <a:cs typeface="Calibri"/>
              </a:rPr>
              <a:t>e</a:t>
            </a:r>
            <a:r>
              <a:rPr sz="2600" b="1" spc="-10" dirty="0">
                <a:solidFill>
                  <a:srgbClr val="009AC6"/>
                </a:solidFill>
                <a:latin typeface="Calibri"/>
                <a:cs typeface="Calibri"/>
              </a:rPr>
              <a:t>,</a:t>
            </a:r>
            <a:r>
              <a:rPr sz="2600" b="1" spc="-15" dirty="0">
                <a:solidFill>
                  <a:srgbClr val="009AC6"/>
                </a:solidFill>
                <a:latin typeface="Calibri"/>
                <a:cs typeface="Calibri"/>
              </a:rPr>
              <a:t> mel</a:t>
            </a:r>
            <a:r>
              <a:rPr sz="2600" b="1" spc="-40" dirty="0">
                <a:solidFill>
                  <a:srgbClr val="009AC6"/>
                </a:solidFill>
                <a:latin typeface="Calibri"/>
                <a:cs typeface="Calibri"/>
              </a:rPr>
              <a:t>y</a:t>
            </a:r>
            <a:r>
              <a:rPr sz="2600" b="1" spc="-25" dirty="0">
                <a:solidFill>
                  <a:srgbClr val="009AC6"/>
                </a:solidFill>
                <a:latin typeface="Calibri"/>
                <a:cs typeface="Calibri"/>
              </a:rPr>
              <a:t>e</a:t>
            </a:r>
            <a:r>
              <a:rPr sz="2600" b="1" spc="-15" dirty="0">
                <a:solidFill>
                  <a:srgbClr val="009AC6"/>
                </a:solidFill>
                <a:latin typeface="Calibri"/>
                <a:cs typeface="Calibri"/>
              </a:rPr>
              <a:t>k</a:t>
            </a:r>
            <a:r>
              <a:rPr sz="2600" b="1" spc="35" dirty="0">
                <a:solidFill>
                  <a:srgbClr val="009AC6"/>
                </a:solidFill>
                <a:latin typeface="Calibri"/>
                <a:cs typeface="Calibri"/>
              </a:rPr>
              <a:t> </a:t>
            </a:r>
            <a:r>
              <a:rPr sz="2600" b="1" spc="-25" dirty="0">
                <a:solidFill>
                  <a:srgbClr val="009AC6"/>
                </a:solidFill>
                <a:latin typeface="Calibri"/>
                <a:cs typeface="Calibri"/>
              </a:rPr>
              <a:t>e</a:t>
            </a:r>
            <a:r>
              <a:rPr sz="2600" b="1" spc="-45" dirty="0">
                <a:solidFill>
                  <a:srgbClr val="009AC6"/>
                </a:solidFill>
                <a:latin typeface="Calibri"/>
                <a:cs typeface="Calibri"/>
              </a:rPr>
              <a:t>r</a:t>
            </a:r>
            <a:r>
              <a:rPr sz="2600" b="1" spc="-25" dirty="0">
                <a:solidFill>
                  <a:srgbClr val="009AC6"/>
                </a:solidFill>
                <a:latin typeface="Calibri"/>
                <a:cs typeface="Calibri"/>
              </a:rPr>
              <a:t>e</a:t>
            </a:r>
            <a:r>
              <a:rPr sz="2600" b="1" spc="-20" dirty="0">
                <a:solidFill>
                  <a:srgbClr val="009AC6"/>
                </a:solidFill>
                <a:latin typeface="Calibri"/>
                <a:cs typeface="Calibri"/>
              </a:rPr>
              <a:t>dmé</a:t>
            </a:r>
            <a:r>
              <a:rPr sz="2600" b="1" spc="-70" dirty="0">
                <a:solidFill>
                  <a:srgbClr val="009AC6"/>
                </a:solidFill>
                <a:latin typeface="Calibri"/>
                <a:cs typeface="Calibri"/>
              </a:rPr>
              <a:t>n</a:t>
            </a:r>
            <a:r>
              <a:rPr sz="2600" b="1" spc="-45" dirty="0">
                <a:solidFill>
                  <a:srgbClr val="009AC6"/>
                </a:solidFill>
                <a:latin typeface="Calibri"/>
                <a:cs typeface="Calibri"/>
              </a:rPr>
              <a:t>y</a:t>
            </a:r>
            <a:r>
              <a:rPr sz="2600" b="1" spc="-25" dirty="0">
                <a:solidFill>
                  <a:srgbClr val="009AC6"/>
                </a:solidFill>
                <a:latin typeface="Calibri"/>
                <a:cs typeface="Calibri"/>
              </a:rPr>
              <a:t>e</a:t>
            </a:r>
            <a:r>
              <a:rPr sz="2600" b="1" spc="-10" dirty="0">
                <a:solidFill>
                  <a:srgbClr val="009AC6"/>
                </a:solidFill>
                <a:latin typeface="Calibri"/>
                <a:cs typeface="Calibri"/>
              </a:rPr>
              <a:t>i</a:t>
            </a:r>
            <a:r>
              <a:rPr sz="2600" b="1" spc="85" dirty="0">
                <a:solidFill>
                  <a:srgbClr val="009AC6"/>
                </a:solidFill>
                <a:latin typeface="Calibri"/>
                <a:cs typeface="Calibri"/>
              </a:rPr>
              <a:t> </a:t>
            </a:r>
            <a:r>
              <a:rPr sz="2600" b="1" spc="-15" dirty="0">
                <a:solidFill>
                  <a:srgbClr val="009AC6"/>
                </a:solidFill>
                <a:latin typeface="Calibri"/>
                <a:cs typeface="Calibri"/>
              </a:rPr>
              <a:t>be</a:t>
            </a:r>
            <a:r>
              <a:rPr sz="2600" b="1" spc="-35" dirty="0">
                <a:solidFill>
                  <a:srgbClr val="009AC6"/>
                </a:solidFill>
                <a:latin typeface="Calibri"/>
                <a:cs typeface="Calibri"/>
              </a:rPr>
              <a:t>é</a:t>
            </a:r>
            <a:r>
              <a:rPr sz="2600" b="1" spc="-15" dirty="0">
                <a:solidFill>
                  <a:srgbClr val="009AC6"/>
                </a:solidFill>
                <a:latin typeface="Calibri"/>
                <a:cs typeface="Calibri"/>
              </a:rPr>
              <a:t>p</a:t>
            </a:r>
            <a:r>
              <a:rPr sz="2600" b="1" spc="-5" dirty="0">
                <a:solidFill>
                  <a:srgbClr val="009AC6"/>
                </a:solidFill>
                <a:latin typeface="Calibri"/>
                <a:cs typeface="Calibri"/>
              </a:rPr>
              <a:t>í</a:t>
            </a:r>
            <a:r>
              <a:rPr sz="2600" b="1" spc="-25" dirty="0">
                <a:solidFill>
                  <a:srgbClr val="009AC6"/>
                </a:solidFill>
                <a:latin typeface="Calibri"/>
                <a:cs typeface="Calibri"/>
              </a:rPr>
              <a:t>t</a:t>
            </a:r>
            <a:r>
              <a:rPr sz="2600" b="1" spc="-15" dirty="0">
                <a:solidFill>
                  <a:srgbClr val="009AC6"/>
                </a:solidFill>
                <a:latin typeface="Calibri"/>
                <a:cs typeface="Calibri"/>
              </a:rPr>
              <a:t>h</a:t>
            </a:r>
            <a:r>
              <a:rPr sz="2600" b="1" spc="-50" dirty="0">
                <a:solidFill>
                  <a:srgbClr val="009AC6"/>
                </a:solidFill>
                <a:latin typeface="Calibri"/>
                <a:cs typeface="Calibri"/>
              </a:rPr>
              <a:t>et</a:t>
            </a:r>
            <a:r>
              <a:rPr sz="2600" b="1" spc="-15" dirty="0">
                <a:solidFill>
                  <a:srgbClr val="009AC6"/>
                </a:solidFill>
                <a:latin typeface="Calibri"/>
                <a:cs typeface="Calibri"/>
              </a:rPr>
              <a:t>ők</a:t>
            </a:r>
            <a:r>
              <a:rPr sz="2600" b="1" spc="-10" dirty="0">
                <a:solidFill>
                  <a:srgbClr val="009AC6"/>
                </a:solidFill>
                <a:latin typeface="Calibri"/>
                <a:cs typeface="Calibri"/>
              </a:rPr>
              <a:t> </a:t>
            </a:r>
            <a:r>
              <a:rPr sz="2600" b="1" spc="-25" dirty="0">
                <a:solidFill>
                  <a:srgbClr val="009AC6"/>
                </a:solidFill>
                <a:latin typeface="Calibri"/>
                <a:cs typeface="Calibri"/>
              </a:rPr>
              <a:t>a</a:t>
            </a:r>
            <a:r>
              <a:rPr sz="2600" b="1" spc="-15" dirty="0">
                <a:solidFill>
                  <a:srgbClr val="009AC6"/>
                </a:solidFill>
                <a:latin typeface="Calibri"/>
                <a:cs typeface="Calibri"/>
              </a:rPr>
              <a:t>z</a:t>
            </a:r>
            <a:r>
              <a:rPr sz="2600" b="1" spc="10" dirty="0">
                <a:solidFill>
                  <a:srgbClr val="009AC6"/>
                </a:solidFill>
                <a:latin typeface="Calibri"/>
                <a:cs typeface="Calibri"/>
              </a:rPr>
              <a:t> </a:t>
            </a:r>
            <a:r>
              <a:rPr sz="2600" b="1" spc="-25" dirty="0">
                <a:solidFill>
                  <a:srgbClr val="009AC6"/>
                </a:solidFill>
                <a:latin typeface="Calibri"/>
                <a:cs typeface="Calibri"/>
              </a:rPr>
              <a:t>á</a:t>
            </a:r>
            <a:r>
              <a:rPr sz="2600" b="1" spc="-70" dirty="0">
                <a:solidFill>
                  <a:srgbClr val="009AC6"/>
                </a:solidFill>
                <a:latin typeface="Calibri"/>
                <a:cs typeface="Calibri"/>
              </a:rPr>
              <a:t>g</a:t>
            </a:r>
            <a:r>
              <a:rPr sz="2600" b="1" spc="-25" dirty="0">
                <a:solidFill>
                  <a:srgbClr val="009AC6"/>
                </a:solidFill>
                <a:latin typeface="Calibri"/>
                <a:cs typeface="Calibri"/>
              </a:rPr>
              <a:t>a</a:t>
            </a:r>
            <a:r>
              <a:rPr sz="2600" b="1" spc="-40" dirty="0">
                <a:solidFill>
                  <a:srgbClr val="009AC6"/>
                </a:solidFill>
                <a:latin typeface="Calibri"/>
                <a:cs typeface="Calibri"/>
              </a:rPr>
              <a:t>z</a:t>
            </a:r>
            <a:r>
              <a:rPr sz="2600" b="1" spc="-50" dirty="0">
                <a:solidFill>
                  <a:srgbClr val="009AC6"/>
                </a:solidFill>
                <a:latin typeface="Calibri"/>
                <a:cs typeface="Calibri"/>
              </a:rPr>
              <a:t>a</a:t>
            </a:r>
            <a:r>
              <a:rPr sz="2600" b="1" spc="-25" dirty="0">
                <a:solidFill>
                  <a:srgbClr val="009AC6"/>
                </a:solidFill>
                <a:latin typeface="Calibri"/>
                <a:cs typeface="Calibri"/>
              </a:rPr>
              <a:t>t</a:t>
            </a:r>
            <a:r>
              <a:rPr sz="2600" b="1" spc="-10" dirty="0">
                <a:solidFill>
                  <a:srgbClr val="009AC6"/>
                </a:solidFill>
                <a:latin typeface="Calibri"/>
                <a:cs typeface="Calibri"/>
              </a:rPr>
              <a:t>i</a:t>
            </a:r>
            <a:r>
              <a:rPr sz="2600" b="1" spc="65" dirty="0">
                <a:solidFill>
                  <a:srgbClr val="009AC6"/>
                </a:solidFill>
                <a:latin typeface="Calibri"/>
                <a:cs typeface="Calibri"/>
              </a:rPr>
              <a:t> </a:t>
            </a:r>
            <a:r>
              <a:rPr sz="2600" b="1" spc="-25" dirty="0">
                <a:solidFill>
                  <a:srgbClr val="009AC6"/>
                </a:solidFill>
                <a:latin typeface="Calibri"/>
                <a:cs typeface="Calibri"/>
              </a:rPr>
              <a:t>é</a:t>
            </a:r>
            <a:r>
              <a:rPr sz="2600" b="1" spc="-15" dirty="0">
                <a:solidFill>
                  <a:srgbClr val="009AC6"/>
                </a:solidFill>
                <a:latin typeface="Calibri"/>
                <a:cs typeface="Calibri"/>
              </a:rPr>
              <a:t>s</a:t>
            </a:r>
            <a:r>
              <a:rPr sz="2600" b="1" spc="30" dirty="0">
                <a:solidFill>
                  <a:srgbClr val="009AC6"/>
                </a:solidFill>
                <a:latin typeface="Calibri"/>
                <a:cs typeface="Calibri"/>
              </a:rPr>
              <a:t> </a:t>
            </a:r>
            <a:r>
              <a:rPr sz="2600" b="1" spc="-50" dirty="0">
                <a:solidFill>
                  <a:srgbClr val="009AC6"/>
                </a:solidFill>
                <a:latin typeface="Calibri"/>
                <a:cs typeface="Calibri"/>
              </a:rPr>
              <a:t>t</a:t>
            </a:r>
            <a:r>
              <a:rPr sz="2600" b="1" spc="-25" dirty="0">
                <a:solidFill>
                  <a:srgbClr val="009AC6"/>
                </a:solidFill>
                <a:latin typeface="Calibri"/>
                <a:cs typeface="Calibri"/>
              </a:rPr>
              <a:t>e</a:t>
            </a:r>
            <a:r>
              <a:rPr sz="2600" b="1" spc="-20" dirty="0">
                <a:solidFill>
                  <a:srgbClr val="009AC6"/>
                </a:solidFill>
                <a:latin typeface="Calibri"/>
                <a:cs typeface="Calibri"/>
              </a:rPr>
              <a:t>r</a:t>
            </a:r>
            <a:r>
              <a:rPr sz="2600" b="1" spc="-15" dirty="0">
                <a:solidFill>
                  <a:srgbClr val="009AC6"/>
                </a:solidFill>
                <a:latin typeface="Calibri"/>
                <a:cs typeface="Calibri"/>
              </a:rPr>
              <a:t>ü</a:t>
            </a:r>
            <a:r>
              <a:rPr sz="2600" b="1" spc="-5" dirty="0">
                <a:solidFill>
                  <a:srgbClr val="009AC6"/>
                </a:solidFill>
                <a:latin typeface="Calibri"/>
                <a:cs typeface="Calibri"/>
              </a:rPr>
              <a:t>l</a:t>
            </a:r>
            <a:r>
              <a:rPr sz="2600" b="1" spc="-50" dirty="0">
                <a:solidFill>
                  <a:srgbClr val="009AC6"/>
                </a:solidFill>
                <a:latin typeface="Calibri"/>
                <a:cs typeface="Calibri"/>
              </a:rPr>
              <a:t>e</a:t>
            </a:r>
            <a:r>
              <a:rPr sz="2600" b="1" spc="-25" dirty="0">
                <a:solidFill>
                  <a:srgbClr val="009AC6"/>
                </a:solidFill>
                <a:latin typeface="Calibri"/>
                <a:cs typeface="Calibri"/>
              </a:rPr>
              <a:t>t</a:t>
            </a:r>
            <a:r>
              <a:rPr sz="2600" b="1" spc="-10" dirty="0">
                <a:solidFill>
                  <a:srgbClr val="009AC6"/>
                </a:solidFill>
                <a:latin typeface="Calibri"/>
                <a:cs typeface="Calibri"/>
              </a:rPr>
              <a:t>i</a:t>
            </a:r>
            <a:r>
              <a:rPr sz="2600" b="1" spc="85" dirty="0">
                <a:solidFill>
                  <a:srgbClr val="009AC6"/>
                </a:solidFill>
                <a:latin typeface="Calibri"/>
                <a:cs typeface="Calibri"/>
              </a:rPr>
              <a:t> </a:t>
            </a:r>
            <a:r>
              <a:rPr sz="2600" b="1" spc="-50" dirty="0">
                <a:solidFill>
                  <a:srgbClr val="009AC6"/>
                </a:solidFill>
                <a:latin typeface="Calibri"/>
                <a:cs typeface="Calibri"/>
              </a:rPr>
              <a:t>t</a:t>
            </a:r>
            <a:r>
              <a:rPr sz="2600" b="1" spc="-25" dirty="0">
                <a:solidFill>
                  <a:srgbClr val="009AC6"/>
                </a:solidFill>
                <a:latin typeface="Calibri"/>
                <a:cs typeface="Calibri"/>
              </a:rPr>
              <a:t>e</a:t>
            </a:r>
            <a:r>
              <a:rPr sz="2600" b="1" dirty="0">
                <a:solidFill>
                  <a:srgbClr val="009AC6"/>
                </a:solidFill>
                <a:latin typeface="Calibri"/>
                <a:cs typeface="Calibri"/>
              </a:rPr>
              <a:t>r</a:t>
            </a:r>
            <a:r>
              <a:rPr sz="2600" b="1" spc="-45" dirty="0">
                <a:solidFill>
                  <a:srgbClr val="009AC6"/>
                </a:solidFill>
                <a:latin typeface="Calibri"/>
                <a:cs typeface="Calibri"/>
              </a:rPr>
              <a:t>v</a:t>
            </a:r>
            <a:r>
              <a:rPr sz="2600" b="1" spc="-50" dirty="0">
                <a:solidFill>
                  <a:srgbClr val="009AC6"/>
                </a:solidFill>
                <a:latin typeface="Calibri"/>
                <a:cs typeface="Calibri"/>
              </a:rPr>
              <a:t>e</a:t>
            </a:r>
            <a:r>
              <a:rPr sz="2600" b="1" spc="-60" dirty="0">
                <a:solidFill>
                  <a:srgbClr val="009AC6"/>
                </a:solidFill>
                <a:latin typeface="Calibri"/>
                <a:cs typeface="Calibri"/>
              </a:rPr>
              <a:t>z</a:t>
            </a:r>
            <a:r>
              <a:rPr sz="2600" b="1" spc="-25" dirty="0">
                <a:solidFill>
                  <a:srgbClr val="009AC6"/>
                </a:solidFill>
                <a:latin typeface="Calibri"/>
                <a:cs typeface="Calibri"/>
              </a:rPr>
              <a:t>é</a:t>
            </a:r>
            <a:r>
              <a:rPr sz="2600" b="1" spc="-15" dirty="0">
                <a:solidFill>
                  <a:srgbClr val="009AC6"/>
                </a:solidFill>
                <a:latin typeface="Calibri"/>
                <a:cs typeface="Calibri"/>
              </a:rPr>
              <a:t>sbe</a:t>
            </a:r>
            <a:r>
              <a:rPr sz="2600" b="1" spc="-10" dirty="0">
                <a:solidFill>
                  <a:srgbClr val="009AC6"/>
                </a:solidFill>
                <a:latin typeface="Calibri"/>
                <a:cs typeface="Calibri"/>
              </a:rPr>
              <a:t> </a:t>
            </a:r>
            <a:r>
              <a:rPr sz="2600" b="1" spc="-5" dirty="0">
                <a:solidFill>
                  <a:srgbClr val="009AC6"/>
                </a:solidFill>
                <a:latin typeface="Calibri"/>
                <a:cs typeface="Calibri"/>
              </a:rPr>
              <a:t>(</a:t>
            </a:r>
            <a:r>
              <a:rPr sz="2600" b="1" spc="-25" dirty="0">
                <a:solidFill>
                  <a:srgbClr val="009AC6"/>
                </a:solidFill>
                <a:latin typeface="Calibri"/>
                <a:cs typeface="Calibri"/>
              </a:rPr>
              <a:t>D</a:t>
            </a:r>
            <a:r>
              <a:rPr sz="2600" b="1" spc="-40" dirty="0">
                <a:solidFill>
                  <a:srgbClr val="009AC6"/>
                </a:solidFill>
                <a:latin typeface="Calibri"/>
                <a:cs typeface="Calibri"/>
              </a:rPr>
              <a:t>MR</a:t>
            </a:r>
            <a:r>
              <a:rPr sz="2600" b="1" spc="-210" dirty="0">
                <a:solidFill>
                  <a:srgbClr val="009AC6"/>
                </a:solidFill>
                <a:latin typeface="Calibri"/>
                <a:cs typeface="Calibri"/>
              </a:rPr>
              <a:t>V</a:t>
            </a:r>
            <a:r>
              <a:rPr sz="2600" b="1" spc="-10" dirty="0">
                <a:solidFill>
                  <a:srgbClr val="009AC6"/>
                </a:solidFill>
                <a:latin typeface="Calibri"/>
                <a:cs typeface="Calibri"/>
              </a:rPr>
              <a:t>,</a:t>
            </a:r>
            <a:r>
              <a:rPr sz="2600" b="1" spc="10" dirty="0">
                <a:solidFill>
                  <a:srgbClr val="009AC6"/>
                </a:solidFill>
                <a:latin typeface="Calibri"/>
                <a:cs typeface="Calibri"/>
              </a:rPr>
              <a:t> </a:t>
            </a:r>
            <a:r>
              <a:rPr sz="2600" b="1" spc="-35" dirty="0">
                <a:solidFill>
                  <a:srgbClr val="009AC6"/>
                </a:solidFill>
                <a:latin typeface="Calibri"/>
                <a:cs typeface="Calibri"/>
              </a:rPr>
              <a:t>A</a:t>
            </a:r>
            <a:r>
              <a:rPr sz="2600" b="1" spc="-15" dirty="0">
                <a:solidFill>
                  <a:srgbClr val="009AC6"/>
                </a:solidFill>
                <a:latin typeface="Calibri"/>
                <a:cs typeface="Calibri"/>
              </a:rPr>
              <a:t>ba</a:t>
            </a:r>
            <a:r>
              <a:rPr sz="2600" b="1" spc="30" dirty="0">
                <a:solidFill>
                  <a:srgbClr val="009AC6"/>
                </a:solidFill>
                <a:latin typeface="Calibri"/>
                <a:cs typeface="Calibri"/>
              </a:rPr>
              <a:t> </a:t>
            </a:r>
            <a:r>
              <a:rPr sz="2600" b="1" spc="-15" dirty="0">
                <a:solidFill>
                  <a:srgbClr val="009AC6"/>
                </a:solidFill>
                <a:latin typeface="Calibri"/>
                <a:cs typeface="Calibri"/>
              </a:rPr>
              <a:t>–</a:t>
            </a:r>
            <a:r>
              <a:rPr sz="2600" b="1" spc="15" dirty="0">
                <a:solidFill>
                  <a:srgbClr val="009AC6"/>
                </a:solidFill>
                <a:latin typeface="Calibri"/>
                <a:cs typeface="Calibri"/>
              </a:rPr>
              <a:t> </a:t>
            </a:r>
            <a:r>
              <a:rPr sz="2600" b="1" spc="-15" dirty="0">
                <a:solidFill>
                  <a:srgbClr val="009AC6"/>
                </a:solidFill>
                <a:latin typeface="Calibri"/>
                <a:cs typeface="Calibri"/>
              </a:rPr>
              <a:t>S</a:t>
            </a:r>
            <a:r>
              <a:rPr sz="2600" b="1" spc="-30" dirty="0">
                <a:solidFill>
                  <a:srgbClr val="009AC6"/>
                </a:solidFill>
                <a:latin typeface="Calibri"/>
                <a:cs typeface="Calibri"/>
              </a:rPr>
              <a:t>á</a:t>
            </a:r>
            <a:r>
              <a:rPr sz="2600" b="1" dirty="0">
                <a:solidFill>
                  <a:srgbClr val="009AC6"/>
                </a:solidFill>
                <a:latin typeface="Calibri"/>
                <a:cs typeface="Calibri"/>
              </a:rPr>
              <a:t>r</a:t>
            </a:r>
            <a:r>
              <a:rPr sz="2600" b="1" spc="-10" dirty="0">
                <a:solidFill>
                  <a:srgbClr val="009AC6"/>
                </a:solidFill>
                <a:latin typeface="Calibri"/>
                <a:cs typeface="Calibri"/>
              </a:rPr>
              <a:t>ví</a:t>
            </a:r>
            <a:r>
              <a:rPr sz="2600" b="1" spc="-5" dirty="0">
                <a:solidFill>
                  <a:srgbClr val="009AC6"/>
                </a:solidFill>
                <a:latin typeface="Calibri"/>
                <a:cs typeface="Calibri"/>
              </a:rPr>
              <a:t>z</a:t>
            </a:r>
            <a:r>
              <a:rPr sz="2600" b="1" spc="-15" dirty="0">
                <a:solidFill>
                  <a:srgbClr val="009AC6"/>
                </a:solidFill>
                <a:latin typeface="Calibri"/>
                <a:cs typeface="Calibri"/>
              </a:rPr>
              <a:t>-</a:t>
            </a:r>
            <a:r>
              <a:rPr sz="2600" b="1" spc="-45" dirty="0">
                <a:solidFill>
                  <a:srgbClr val="009AC6"/>
                </a:solidFill>
                <a:latin typeface="Calibri"/>
                <a:cs typeface="Calibri"/>
              </a:rPr>
              <a:t>v</a:t>
            </a:r>
            <a:r>
              <a:rPr sz="2600" b="1" spc="-15" dirty="0">
                <a:solidFill>
                  <a:srgbClr val="009AC6"/>
                </a:solidFill>
                <a:latin typeface="Calibri"/>
                <a:cs typeface="Calibri"/>
              </a:rPr>
              <a:t>ölg</a:t>
            </a:r>
            <a:r>
              <a:rPr sz="2600" b="1" spc="-45" dirty="0">
                <a:solidFill>
                  <a:srgbClr val="009AC6"/>
                </a:solidFill>
                <a:latin typeface="Calibri"/>
                <a:cs typeface="Calibri"/>
              </a:rPr>
              <a:t>y</a:t>
            </a:r>
            <a:r>
              <a:rPr sz="2600" b="1" spc="-25" dirty="0">
                <a:solidFill>
                  <a:srgbClr val="009AC6"/>
                </a:solidFill>
                <a:latin typeface="Calibri"/>
                <a:cs typeface="Calibri"/>
              </a:rPr>
              <a:t>e</a:t>
            </a:r>
            <a:r>
              <a:rPr sz="2600" b="1" spc="-10" dirty="0">
                <a:solidFill>
                  <a:srgbClr val="009AC6"/>
                </a:solidFill>
                <a:latin typeface="Calibri"/>
                <a:cs typeface="Calibri"/>
              </a:rPr>
              <a:t>)</a:t>
            </a:r>
            <a:endParaRPr sz="2600" dirty="0">
              <a:latin typeface="Calibri"/>
              <a:cs typeface="Calibri"/>
            </a:endParaRPr>
          </a:p>
        </p:txBody>
      </p:sp>
      <p:sp>
        <p:nvSpPr>
          <p:cNvPr id="3" name="object 3"/>
          <p:cNvSpPr txBox="1">
            <a:spLocks noGrp="1"/>
          </p:cNvSpPr>
          <p:nvPr>
            <p:ph type="title" idx="4294967295"/>
          </p:nvPr>
        </p:nvSpPr>
        <p:spPr>
          <a:xfrm>
            <a:off x="396240" y="258349"/>
            <a:ext cx="10515600" cy="369887"/>
          </a:xfrm>
          <a:prstGeom prst="rect">
            <a:avLst/>
          </a:prstGeom>
        </p:spPr>
        <p:txBody>
          <a:bodyPr vert="horz" wrap="square" lIns="0" tIns="0" rIns="0" bIns="0" rtlCol="0" anchor="ctr">
            <a:spAutoFit/>
          </a:bodyPr>
          <a:lstStyle/>
          <a:p>
            <a:pPr marL="12700" marR="5080">
              <a:lnSpc>
                <a:spcPct val="100000"/>
              </a:lnSpc>
            </a:pPr>
            <a:r>
              <a:rPr sz="2400" dirty="0"/>
              <a:t>N</a:t>
            </a:r>
            <a:r>
              <a:rPr sz="2400" spc="-180" dirty="0"/>
              <a:t>A</a:t>
            </a:r>
            <a:r>
              <a:rPr sz="2400" spc="-204" dirty="0"/>
              <a:t>T</a:t>
            </a:r>
            <a:r>
              <a:rPr sz="2400" spc="-10" dirty="0"/>
              <a:t>é</a:t>
            </a:r>
            <a:r>
              <a:rPr sz="2400" spc="-5" dirty="0"/>
              <a:t>R</a:t>
            </a:r>
            <a:r>
              <a:rPr sz="2400" dirty="0"/>
              <a:t>:</a:t>
            </a:r>
            <a:r>
              <a:rPr sz="2400" spc="-10" dirty="0"/>
              <a:t> a</a:t>
            </a:r>
            <a:r>
              <a:rPr sz="2400" dirty="0"/>
              <a:t>z</a:t>
            </a:r>
            <a:r>
              <a:rPr sz="2400" spc="-10" dirty="0"/>
              <a:t> </a:t>
            </a:r>
            <a:r>
              <a:rPr sz="2400" dirty="0"/>
              <a:t>o</a:t>
            </a:r>
            <a:r>
              <a:rPr sz="2400" spc="-10" dirty="0"/>
              <a:t>r</a:t>
            </a:r>
            <a:r>
              <a:rPr sz="2400" spc="-25" dirty="0"/>
              <a:t>s</a:t>
            </a:r>
            <a:r>
              <a:rPr sz="2400" spc="-20" dirty="0"/>
              <a:t>z</a:t>
            </a:r>
            <a:r>
              <a:rPr sz="2400" spc="-10" dirty="0"/>
              <a:t>á</a:t>
            </a:r>
            <a:r>
              <a:rPr sz="2400" spc="-35" dirty="0"/>
              <a:t>g</a:t>
            </a:r>
            <a:r>
              <a:rPr sz="2400" dirty="0"/>
              <a:t>os</a:t>
            </a:r>
            <a:r>
              <a:rPr sz="2400" spc="-10" dirty="0"/>
              <a:t> é</a:t>
            </a:r>
            <a:r>
              <a:rPr sz="2400" dirty="0"/>
              <a:t>s</a:t>
            </a:r>
            <a:r>
              <a:rPr sz="2400" spc="5" dirty="0"/>
              <a:t> </a:t>
            </a:r>
            <a:r>
              <a:rPr sz="2400" dirty="0"/>
              <a:t>h</a:t>
            </a:r>
            <a:r>
              <a:rPr sz="2400" spc="-10" dirty="0"/>
              <a:t>e</a:t>
            </a:r>
            <a:r>
              <a:rPr sz="2400" spc="5" dirty="0"/>
              <a:t>l</a:t>
            </a:r>
            <a:r>
              <a:rPr sz="2400" spc="-10" dirty="0"/>
              <a:t>y</a:t>
            </a:r>
            <a:r>
              <a:rPr sz="2400" dirty="0"/>
              <a:t>i</a:t>
            </a:r>
            <a:r>
              <a:rPr sz="2400" spc="-10" dirty="0"/>
              <a:t> </a:t>
            </a:r>
            <a:r>
              <a:rPr sz="2400" spc="-25" dirty="0"/>
              <a:t>s</a:t>
            </a:r>
            <a:r>
              <a:rPr sz="2400" dirty="0"/>
              <a:t>z</a:t>
            </a:r>
            <a:r>
              <a:rPr sz="2400" spc="10" dirty="0"/>
              <a:t>i</a:t>
            </a:r>
            <a:r>
              <a:rPr sz="2400" spc="-20" dirty="0"/>
              <a:t>n</a:t>
            </a:r>
            <a:r>
              <a:rPr sz="2400" dirty="0"/>
              <a:t>tű </a:t>
            </a:r>
            <a:r>
              <a:rPr sz="2400" spc="-10" dirty="0"/>
              <a:t>a</a:t>
            </a:r>
            <a:r>
              <a:rPr sz="2400" spc="5" dirty="0"/>
              <a:t>l</a:t>
            </a:r>
            <a:r>
              <a:rPr sz="2400" spc="-25" dirty="0"/>
              <a:t>k</a:t>
            </a:r>
            <a:r>
              <a:rPr sz="2400" spc="-10" dirty="0"/>
              <a:t>a</a:t>
            </a:r>
            <a:r>
              <a:rPr sz="2400" spc="5" dirty="0"/>
              <a:t>l</a:t>
            </a:r>
            <a:r>
              <a:rPr sz="2400" spc="-10" dirty="0"/>
              <a:t>ma</a:t>
            </a:r>
            <a:r>
              <a:rPr sz="2400" dirty="0"/>
              <a:t>z</a:t>
            </a:r>
            <a:r>
              <a:rPr sz="2400" spc="-65" dirty="0"/>
              <a:t>k</a:t>
            </a:r>
            <a:r>
              <a:rPr sz="2400" dirty="0"/>
              <a:t>o</a:t>
            </a:r>
            <a:r>
              <a:rPr sz="2400" spc="5" dirty="0"/>
              <a:t>d</a:t>
            </a:r>
            <a:r>
              <a:rPr sz="2400" spc="-10" dirty="0"/>
              <a:t>á</a:t>
            </a:r>
            <a:r>
              <a:rPr sz="2400" spc="-25" dirty="0"/>
              <a:t>s</a:t>
            </a:r>
            <a:r>
              <a:rPr sz="2400" dirty="0"/>
              <a:t>t</a:t>
            </a:r>
            <a:r>
              <a:rPr sz="2400" spc="-10" dirty="0"/>
              <a:t> </a:t>
            </a:r>
            <a:r>
              <a:rPr sz="2400" dirty="0"/>
              <a:t>se</a:t>
            </a:r>
            <a:r>
              <a:rPr sz="2400" spc="-15" dirty="0"/>
              <a:t>g</a:t>
            </a:r>
            <a:r>
              <a:rPr sz="2400" spc="5" dirty="0"/>
              <a:t>í</a:t>
            </a:r>
            <a:r>
              <a:rPr sz="2400" spc="-20" dirty="0"/>
              <a:t>tő</a:t>
            </a:r>
            <a:r>
              <a:rPr sz="2400" dirty="0"/>
              <a:t>, dö</a:t>
            </a:r>
            <a:r>
              <a:rPr sz="2400" spc="-15" dirty="0"/>
              <a:t>n</a:t>
            </a:r>
            <a:r>
              <a:rPr sz="2400" spc="-20" dirty="0"/>
              <a:t>t</a:t>
            </a:r>
            <a:r>
              <a:rPr sz="2400" spc="-10" dirty="0"/>
              <a:t>é</a:t>
            </a:r>
            <a:r>
              <a:rPr sz="2400" spc="-25" dirty="0"/>
              <a:t>s</a:t>
            </a:r>
            <a:r>
              <a:rPr sz="2400" spc="-20" dirty="0"/>
              <a:t>t</a:t>
            </a:r>
            <a:r>
              <a:rPr sz="2400" spc="-10" dirty="0"/>
              <a:t>ám</a:t>
            </a:r>
            <a:r>
              <a:rPr sz="2400" dirty="0"/>
              <a:t>o</a:t>
            </a:r>
            <a:r>
              <a:rPr sz="2400" spc="-55" dirty="0"/>
              <a:t>g</a:t>
            </a:r>
            <a:r>
              <a:rPr sz="2400" spc="-35" dirty="0"/>
              <a:t>a</a:t>
            </a:r>
            <a:r>
              <a:rPr sz="2400" spc="-20" dirty="0"/>
              <a:t>t</a:t>
            </a:r>
            <a:r>
              <a:rPr sz="2400" dirty="0"/>
              <a:t>ó</a:t>
            </a:r>
            <a:r>
              <a:rPr sz="2400" spc="10" dirty="0"/>
              <a:t> </a:t>
            </a:r>
            <a:r>
              <a:rPr sz="2400" spc="-10" dirty="0"/>
              <a:t>e</a:t>
            </a:r>
            <a:r>
              <a:rPr sz="2400" spc="-25" dirty="0"/>
              <a:t>s</a:t>
            </a:r>
            <a:r>
              <a:rPr sz="2400" dirty="0"/>
              <a:t>z</a:t>
            </a:r>
            <a:r>
              <a:rPr sz="2400" spc="-65" dirty="0"/>
              <a:t>k</a:t>
            </a:r>
            <a:r>
              <a:rPr sz="2400" spc="-20" dirty="0"/>
              <a:t>ö</a:t>
            </a:r>
            <a:r>
              <a:rPr sz="2400" dirty="0"/>
              <a:t>z</a:t>
            </a:r>
          </a:p>
        </p:txBody>
      </p:sp>
      <p:sp>
        <p:nvSpPr>
          <p:cNvPr id="4" name="object 4"/>
          <p:cNvSpPr/>
          <p:nvPr/>
        </p:nvSpPr>
        <p:spPr>
          <a:xfrm>
            <a:off x="6037390" y="1349526"/>
            <a:ext cx="3203575" cy="226809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48145" y="4101737"/>
            <a:ext cx="3750781" cy="2608333"/>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7253097" y="3587174"/>
            <a:ext cx="785495" cy="516890"/>
          </a:xfrm>
          <a:custGeom>
            <a:avLst/>
            <a:gdLst/>
            <a:ahLst/>
            <a:cxnLst/>
            <a:rect l="l" t="t" r="r" b="b"/>
            <a:pathLst>
              <a:path w="785495" h="516889">
                <a:moveTo>
                  <a:pt x="71374" y="0"/>
                </a:moveTo>
                <a:lnTo>
                  <a:pt x="0" y="143764"/>
                </a:lnTo>
                <a:lnTo>
                  <a:pt x="606044" y="444627"/>
                </a:lnTo>
                <a:lnTo>
                  <a:pt x="570356" y="516509"/>
                </a:lnTo>
                <a:lnTo>
                  <a:pt x="785495" y="444119"/>
                </a:lnTo>
                <a:lnTo>
                  <a:pt x="737291" y="300863"/>
                </a:lnTo>
                <a:lnTo>
                  <a:pt x="677418" y="300863"/>
                </a:lnTo>
                <a:lnTo>
                  <a:pt x="71374" y="0"/>
                </a:lnTo>
                <a:close/>
              </a:path>
              <a:path w="785495" h="516889">
                <a:moveTo>
                  <a:pt x="713104" y="228981"/>
                </a:moveTo>
                <a:lnTo>
                  <a:pt x="677418" y="300863"/>
                </a:lnTo>
                <a:lnTo>
                  <a:pt x="737291" y="300863"/>
                </a:lnTo>
                <a:lnTo>
                  <a:pt x="713104" y="228981"/>
                </a:lnTo>
                <a:close/>
              </a:path>
            </a:pathLst>
          </a:custGeom>
          <a:solidFill>
            <a:srgbClr val="4F81BC"/>
          </a:solidFill>
        </p:spPr>
        <p:txBody>
          <a:bodyPr wrap="square" lIns="0" tIns="0" rIns="0" bIns="0" rtlCol="0"/>
          <a:lstStyle/>
          <a:p>
            <a:endParaRPr/>
          </a:p>
        </p:txBody>
      </p:sp>
      <p:sp>
        <p:nvSpPr>
          <p:cNvPr id="10" name="object 10"/>
          <p:cNvSpPr txBox="1"/>
          <p:nvPr/>
        </p:nvSpPr>
        <p:spPr>
          <a:xfrm>
            <a:off x="6050725" y="1103305"/>
            <a:ext cx="3190240" cy="246221"/>
          </a:xfrm>
          <a:prstGeom prst="rect">
            <a:avLst/>
          </a:prstGeom>
        </p:spPr>
        <p:txBody>
          <a:bodyPr vert="horz" wrap="square" lIns="0" tIns="0" rIns="0" bIns="0" rtlCol="0">
            <a:spAutoFit/>
          </a:bodyPr>
          <a:lstStyle/>
          <a:p>
            <a:pPr marL="12700"/>
            <a:r>
              <a:rPr sz="1600" b="1" dirty="0">
                <a:solidFill>
                  <a:srgbClr val="6F2F9F"/>
                </a:solidFill>
                <a:latin typeface="Calibri"/>
                <a:cs typeface="Calibri"/>
              </a:rPr>
              <a:t>I</a:t>
            </a:r>
            <a:r>
              <a:rPr sz="1600" b="1" spc="-20" dirty="0">
                <a:solidFill>
                  <a:srgbClr val="6F2F9F"/>
                </a:solidFill>
                <a:latin typeface="Calibri"/>
                <a:cs typeface="Calibri"/>
              </a:rPr>
              <a:t>v</a:t>
            </a:r>
            <a:r>
              <a:rPr sz="1600" b="1" dirty="0">
                <a:solidFill>
                  <a:srgbClr val="6F2F9F"/>
                </a:solidFill>
                <a:latin typeface="Calibri"/>
                <a:cs typeface="Calibri"/>
              </a:rPr>
              <a:t>óv</a:t>
            </a:r>
            <a:r>
              <a:rPr sz="1600" b="1" spc="-10" dirty="0">
                <a:solidFill>
                  <a:srgbClr val="6F2F9F"/>
                </a:solidFill>
                <a:latin typeface="Calibri"/>
                <a:cs typeface="Calibri"/>
              </a:rPr>
              <a:t>í</a:t>
            </a:r>
            <a:r>
              <a:rPr sz="1600" b="1" dirty="0">
                <a:solidFill>
                  <a:srgbClr val="6F2F9F"/>
                </a:solidFill>
                <a:latin typeface="Calibri"/>
                <a:cs typeface="Calibri"/>
              </a:rPr>
              <a:t>z</a:t>
            </a:r>
            <a:r>
              <a:rPr sz="1600" b="1" spc="-20" dirty="0">
                <a:solidFill>
                  <a:srgbClr val="6F2F9F"/>
                </a:solidFill>
                <a:latin typeface="Calibri"/>
                <a:cs typeface="Calibri"/>
              </a:rPr>
              <a:t> </a:t>
            </a:r>
            <a:r>
              <a:rPr sz="1600" b="1" dirty="0">
                <a:solidFill>
                  <a:srgbClr val="6F2F9F"/>
                </a:solidFill>
                <a:latin typeface="Calibri"/>
                <a:cs typeface="Calibri"/>
              </a:rPr>
              <a:t>báz</a:t>
            </a:r>
            <a:r>
              <a:rPr sz="1600" b="1" spc="-10" dirty="0">
                <a:solidFill>
                  <a:srgbClr val="6F2F9F"/>
                </a:solidFill>
                <a:latin typeface="Calibri"/>
                <a:cs typeface="Calibri"/>
              </a:rPr>
              <a:t>i</a:t>
            </a:r>
            <a:r>
              <a:rPr sz="1600" b="1" dirty="0">
                <a:solidFill>
                  <a:srgbClr val="6F2F9F"/>
                </a:solidFill>
                <a:latin typeface="Calibri"/>
                <a:cs typeface="Calibri"/>
              </a:rPr>
              <a:t>sok</a:t>
            </a:r>
            <a:r>
              <a:rPr sz="1600" b="1" spc="-35" dirty="0">
                <a:solidFill>
                  <a:srgbClr val="6F2F9F"/>
                </a:solidFill>
                <a:latin typeface="Calibri"/>
                <a:cs typeface="Calibri"/>
              </a:rPr>
              <a:t> </a:t>
            </a:r>
            <a:r>
              <a:rPr sz="1600" b="1" dirty="0">
                <a:solidFill>
                  <a:srgbClr val="6F2F9F"/>
                </a:solidFill>
                <a:latin typeface="Calibri"/>
                <a:cs typeface="Calibri"/>
              </a:rPr>
              <a:t>ér</a:t>
            </a:r>
            <a:r>
              <a:rPr sz="1600" b="1" spc="-15" dirty="0">
                <a:solidFill>
                  <a:srgbClr val="6F2F9F"/>
                </a:solidFill>
                <a:latin typeface="Calibri"/>
                <a:cs typeface="Calibri"/>
              </a:rPr>
              <a:t>z</a:t>
            </a:r>
            <a:r>
              <a:rPr sz="1600" b="1" dirty="0">
                <a:solidFill>
                  <a:srgbClr val="6F2F9F"/>
                </a:solidFill>
                <a:latin typeface="Calibri"/>
                <a:cs typeface="Calibri"/>
              </a:rPr>
              <a:t>é</a:t>
            </a:r>
            <a:r>
              <a:rPr sz="1600" b="1" spc="-55" dirty="0">
                <a:solidFill>
                  <a:srgbClr val="6F2F9F"/>
                </a:solidFill>
                <a:latin typeface="Calibri"/>
                <a:cs typeface="Calibri"/>
              </a:rPr>
              <a:t>k</a:t>
            </a:r>
            <a:r>
              <a:rPr sz="1600" b="1" dirty="0">
                <a:solidFill>
                  <a:srgbClr val="6F2F9F"/>
                </a:solidFill>
                <a:latin typeface="Calibri"/>
                <a:cs typeface="Calibri"/>
              </a:rPr>
              <a:t>e</a:t>
            </a:r>
            <a:r>
              <a:rPr sz="1600" b="1" spc="-25" dirty="0">
                <a:solidFill>
                  <a:srgbClr val="6F2F9F"/>
                </a:solidFill>
                <a:latin typeface="Calibri"/>
                <a:cs typeface="Calibri"/>
              </a:rPr>
              <a:t>n</a:t>
            </a:r>
            <a:r>
              <a:rPr sz="1600" b="1" spc="-20" dirty="0">
                <a:solidFill>
                  <a:srgbClr val="6F2F9F"/>
                </a:solidFill>
                <a:latin typeface="Calibri"/>
                <a:cs typeface="Calibri"/>
              </a:rPr>
              <a:t>y</a:t>
            </a:r>
            <a:r>
              <a:rPr sz="1600" b="1" dirty="0">
                <a:solidFill>
                  <a:srgbClr val="6F2F9F"/>
                </a:solidFill>
                <a:latin typeface="Calibri"/>
                <a:cs typeface="Calibri"/>
              </a:rPr>
              <a:t>s</a:t>
            </a:r>
            <a:r>
              <a:rPr sz="1600" b="1" spc="-20" dirty="0">
                <a:solidFill>
                  <a:srgbClr val="6F2F9F"/>
                </a:solidFill>
                <a:latin typeface="Calibri"/>
                <a:cs typeface="Calibri"/>
              </a:rPr>
              <a:t>é</a:t>
            </a:r>
            <a:r>
              <a:rPr sz="1600" b="1" dirty="0">
                <a:solidFill>
                  <a:srgbClr val="6F2F9F"/>
                </a:solidFill>
                <a:latin typeface="Calibri"/>
                <a:cs typeface="Calibri"/>
              </a:rPr>
              <a:t>gi</a:t>
            </a:r>
            <a:r>
              <a:rPr sz="1600" b="1" spc="-85" dirty="0">
                <a:solidFill>
                  <a:srgbClr val="6F2F9F"/>
                </a:solidFill>
                <a:latin typeface="Calibri"/>
                <a:cs typeface="Calibri"/>
              </a:rPr>
              <a:t> </a:t>
            </a:r>
            <a:r>
              <a:rPr sz="1600" b="1" spc="-30" dirty="0">
                <a:solidFill>
                  <a:srgbClr val="6F2F9F"/>
                </a:solidFill>
                <a:latin typeface="Calibri"/>
                <a:cs typeface="Calibri"/>
              </a:rPr>
              <a:t>ka</a:t>
            </a:r>
            <a:r>
              <a:rPr sz="1600" b="1" spc="-35" dirty="0">
                <a:solidFill>
                  <a:srgbClr val="6F2F9F"/>
                </a:solidFill>
                <a:latin typeface="Calibri"/>
                <a:cs typeface="Calibri"/>
              </a:rPr>
              <a:t>t</a:t>
            </a:r>
            <a:r>
              <a:rPr sz="1600" b="1" dirty="0">
                <a:solidFill>
                  <a:srgbClr val="6F2F9F"/>
                </a:solidFill>
                <a:latin typeface="Calibri"/>
                <a:cs typeface="Calibri"/>
              </a:rPr>
              <a:t>e</a:t>
            </a:r>
            <a:r>
              <a:rPr sz="1600" b="1" spc="-20" dirty="0">
                <a:solidFill>
                  <a:srgbClr val="6F2F9F"/>
                </a:solidFill>
                <a:latin typeface="Calibri"/>
                <a:cs typeface="Calibri"/>
              </a:rPr>
              <a:t>g</a:t>
            </a:r>
            <a:r>
              <a:rPr sz="1600" b="1" dirty="0">
                <a:solidFill>
                  <a:srgbClr val="6F2F9F"/>
                </a:solidFill>
                <a:latin typeface="Calibri"/>
                <a:cs typeface="Calibri"/>
              </a:rPr>
              <a:t>ór</a:t>
            </a:r>
            <a:r>
              <a:rPr sz="1600" b="1" spc="-10" dirty="0">
                <a:solidFill>
                  <a:srgbClr val="6F2F9F"/>
                </a:solidFill>
                <a:latin typeface="Calibri"/>
                <a:cs typeface="Calibri"/>
              </a:rPr>
              <a:t>i</a:t>
            </a:r>
            <a:r>
              <a:rPr sz="1600" b="1" dirty="0">
                <a:solidFill>
                  <a:srgbClr val="6F2F9F"/>
                </a:solidFill>
                <a:latin typeface="Calibri"/>
                <a:cs typeface="Calibri"/>
              </a:rPr>
              <a:t>ái</a:t>
            </a:r>
            <a:endParaRPr sz="1600" dirty="0">
              <a:latin typeface="Calibri"/>
              <a:cs typeface="Calibri"/>
            </a:endParaRPr>
          </a:p>
        </p:txBody>
      </p:sp>
      <p:sp>
        <p:nvSpPr>
          <p:cNvPr id="11" name="object 11"/>
          <p:cNvSpPr/>
          <p:nvPr/>
        </p:nvSpPr>
        <p:spPr>
          <a:xfrm>
            <a:off x="4474399" y="4289831"/>
            <a:ext cx="1348740" cy="118745"/>
          </a:xfrm>
          <a:custGeom>
            <a:avLst/>
            <a:gdLst/>
            <a:ahLst/>
            <a:cxnLst/>
            <a:rect l="l" t="t" r="r" b="b"/>
            <a:pathLst>
              <a:path w="1348739" h="118745">
                <a:moveTo>
                  <a:pt x="1289050" y="0"/>
                </a:moveTo>
                <a:lnTo>
                  <a:pt x="1289050" y="29591"/>
                </a:lnTo>
                <a:lnTo>
                  <a:pt x="0" y="29591"/>
                </a:lnTo>
                <a:lnTo>
                  <a:pt x="0" y="88773"/>
                </a:lnTo>
                <a:lnTo>
                  <a:pt x="1289050" y="88773"/>
                </a:lnTo>
                <a:lnTo>
                  <a:pt x="1289050" y="118237"/>
                </a:lnTo>
                <a:lnTo>
                  <a:pt x="1348232" y="59181"/>
                </a:lnTo>
                <a:lnTo>
                  <a:pt x="1289050" y="0"/>
                </a:lnTo>
                <a:close/>
              </a:path>
            </a:pathLst>
          </a:custGeom>
          <a:solidFill>
            <a:srgbClr val="6F2F9F"/>
          </a:solidFill>
        </p:spPr>
        <p:txBody>
          <a:bodyPr wrap="square" lIns="0" tIns="0" rIns="0" bIns="0" rtlCol="0"/>
          <a:lstStyle/>
          <a:p>
            <a:endParaRPr/>
          </a:p>
        </p:txBody>
      </p:sp>
    </p:spTree>
    <p:extLst>
      <p:ext uri="{BB962C8B-B14F-4D97-AF65-F5344CB8AC3E}">
        <p14:creationId xmlns:p14="http://schemas.microsoft.com/office/powerpoint/2010/main" val="18848874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2941319" y="173737"/>
            <a:ext cx="627888" cy="90220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032760" y="173737"/>
            <a:ext cx="627888" cy="902207"/>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3858767" y="661416"/>
            <a:ext cx="627888" cy="902208"/>
          </a:xfrm>
          <a:prstGeom prst="rect">
            <a:avLst/>
          </a:prstGeom>
          <a:blipFill>
            <a:blip r:embed="rId3"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237309" y="121561"/>
            <a:ext cx="10515600" cy="836408"/>
          </a:xfrm>
          <a:prstGeom prst="rect">
            <a:avLst/>
          </a:prstGeom>
        </p:spPr>
        <p:txBody>
          <a:bodyPr vert="horz" wrap="square" lIns="0" tIns="157759" rIns="0" bIns="0" rtlCol="0" anchor="ctr">
            <a:spAutoFit/>
          </a:bodyPr>
          <a:lstStyle/>
          <a:p>
            <a:pPr marL="156210">
              <a:lnSpc>
                <a:spcPct val="100000"/>
              </a:lnSpc>
            </a:pPr>
            <a:r>
              <a:rPr spc="-20" dirty="0">
                <a:latin typeface="Calibri"/>
                <a:cs typeface="Calibri"/>
              </a:rPr>
              <a:t>A</a:t>
            </a:r>
            <a:r>
              <a:rPr spc="5" dirty="0">
                <a:latin typeface="Calibri"/>
                <a:cs typeface="Calibri"/>
              </a:rPr>
              <a:t> </a:t>
            </a:r>
            <a:r>
              <a:rPr spc="-25" dirty="0" err="1" smtClean="0"/>
              <a:t>N</a:t>
            </a:r>
            <a:r>
              <a:rPr spc="-245" dirty="0" err="1" smtClean="0"/>
              <a:t>A</a:t>
            </a:r>
            <a:r>
              <a:rPr spc="-305" dirty="0" err="1" smtClean="0"/>
              <a:t>T</a:t>
            </a:r>
            <a:r>
              <a:rPr spc="-20" dirty="0" err="1" smtClean="0"/>
              <a:t>éR</a:t>
            </a:r>
            <a:r>
              <a:rPr lang="hu-HU" spc="-20" dirty="0" smtClean="0"/>
              <a:t> </a:t>
            </a:r>
            <a:r>
              <a:rPr spc="-45" dirty="0" err="1" smtClean="0"/>
              <a:t>t</a:t>
            </a:r>
            <a:r>
              <a:rPr spc="-15" dirty="0" err="1" smtClean="0"/>
              <a:t>o</a:t>
            </a:r>
            <a:r>
              <a:rPr spc="-65" dirty="0" err="1" smtClean="0"/>
              <a:t>v</a:t>
            </a:r>
            <a:r>
              <a:rPr spc="-20" dirty="0" err="1" smtClean="0"/>
              <a:t>áb</a:t>
            </a:r>
            <a:r>
              <a:rPr spc="-30" dirty="0" err="1" smtClean="0"/>
              <a:t>b</a:t>
            </a:r>
            <a:r>
              <a:rPr spc="-10" dirty="0" err="1" smtClean="0"/>
              <a:t>i</a:t>
            </a:r>
            <a:r>
              <a:rPr spc="-5" dirty="0" smtClean="0"/>
              <a:t> </a:t>
            </a:r>
            <a:r>
              <a:rPr dirty="0" err="1"/>
              <a:t>c</a:t>
            </a:r>
            <a:r>
              <a:rPr spc="-20" dirty="0" err="1"/>
              <a:t>é</a:t>
            </a:r>
            <a:r>
              <a:rPr spc="-5" dirty="0" err="1"/>
              <a:t>l</a:t>
            </a:r>
            <a:r>
              <a:rPr spc="-10" dirty="0" err="1"/>
              <a:t>j</a:t>
            </a:r>
            <a:r>
              <a:rPr spc="-15" dirty="0" err="1"/>
              <a:t>a</a:t>
            </a:r>
            <a:r>
              <a:rPr spc="-10" dirty="0" err="1"/>
              <a:t>i</a:t>
            </a:r>
            <a:endParaRPr spc="-10" dirty="0"/>
          </a:p>
        </p:txBody>
      </p:sp>
      <p:sp>
        <p:nvSpPr>
          <p:cNvPr id="9" name="object 9"/>
          <p:cNvSpPr/>
          <p:nvPr/>
        </p:nvSpPr>
        <p:spPr>
          <a:xfrm>
            <a:off x="7273515" y="4355403"/>
            <a:ext cx="4065045" cy="2341488"/>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10460735" y="4565904"/>
            <a:ext cx="207264" cy="408431"/>
          </a:xfrm>
          <a:prstGeom prst="rect">
            <a:avLst/>
          </a:prstGeom>
          <a:blipFill>
            <a:blip r:embed="rId5" cstate="print"/>
            <a:stretch>
              <a:fillRect/>
            </a:stretch>
          </a:blipFill>
        </p:spPr>
        <p:txBody>
          <a:bodyPr wrap="square" lIns="0" tIns="0" rIns="0" bIns="0" rtlCol="0"/>
          <a:lstStyle/>
          <a:p>
            <a:endParaRPr/>
          </a:p>
        </p:txBody>
      </p:sp>
      <p:sp>
        <p:nvSpPr>
          <p:cNvPr id="13" name="object 13"/>
          <p:cNvSpPr txBox="1"/>
          <p:nvPr/>
        </p:nvSpPr>
        <p:spPr>
          <a:xfrm>
            <a:off x="7172380" y="3758404"/>
            <a:ext cx="3334385" cy="430887"/>
          </a:xfrm>
          <a:prstGeom prst="rect">
            <a:avLst/>
          </a:prstGeom>
        </p:spPr>
        <p:txBody>
          <a:bodyPr vert="horz" wrap="square" lIns="0" tIns="0" rIns="0" bIns="0" rtlCol="0">
            <a:spAutoFit/>
          </a:bodyPr>
          <a:lstStyle/>
          <a:p>
            <a:pPr marL="12700"/>
            <a:r>
              <a:rPr sz="1400" b="1" spc="-20" dirty="0">
                <a:solidFill>
                  <a:srgbClr val="6F2F9F"/>
                </a:solidFill>
                <a:latin typeface="Calibri"/>
                <a:cs typeface="Calibri"/>
              </a:rPr>
              <a:t>N</a:t>
            </a:r>
            <a:r>
              <a:rPr sz="1400" b="1" spc="-10" dirty="0">
                <a:solidFill>
                  <a:srgbClr val="6F2F9F"/>
                </a:solidFill>
                <a:latin typeface="Calibri"/>
                <a:cs typeface="Calibri"/>
              </a:rPr>
              <a:t>u</a:t>
            </a:r>
            <a:r>
              <a:rPr sz="1400" b="1" spc="-25" dirty="0">
                <a:solidFill>
                  <a:srgbClr val="6F2F9F"/>
                </a:solidFill>
                <a:latin typeface="Calibri"/>
                <a:cs typeface="Calibri"/>
              </a:rPr>
              <a:t>m</a:t>
            </a:r>
            <a:r>
              <a:rPr sz="1400" b="1" spc="-15" dirty="0">
                <a:solidFill>
                  <a:srgbClr val="6F2F9F"/>
                </a:solidFill>
                <a:latin typeface="Calibri"/>
                <a:cs typeface="Calibri"/>
              </a:rPr>
              <a:t>e</a:t>
            </a:r>
            <a:r>
              <a:rPr sz="1400" b="1" dirty="0">
                <a:solidFill>
                  <a:srgbClr val="6F2F9F"/>
                </a:solidFill>
                <a:latin typeface="Calibri"/>
                <a:cs typeface="Calibri"/>
              </a:rPr>
              <a:t>r</a:t>
            </a:r>
            <a:r>
              <a:rPr sz="1400" b="1" spc="-15" dirty="0">
                <a:solidFill>
                  <a:srgbClr val="6F2F9F"/>
                </a:solidFill>
                <a:latin typeface="Calibri"/>
                <a:cs typeface="Calibri"/>
              </a:rPr>
              <a:t>i</a:t>
            </a:r>
            <a:r>
              <a:rPr sz="1400" b="1" spc="-30" dirty="0">
                <a:solidFill>
                  <a:srgbClr val="6F2F9F"/>
                </a:solidFill>
                <a:latin typeface="Calibri"/>
                <a:cs typeface="Calibri"/>
              </a:rPr>
              <a:t>k</a:t>
            </a:r>
            <a:r>
              <a:rPr sz="1400" b="1" spc="-10" dirty="0">
                <a:solidFill>
                  <a:srgbClr val="6F2F9F"/>
                </a:solidFill>
                <a:latin typeface="Calibri"/>
                <a:cs typeface="Calibri"/>
              </a:rPr>
              <a:t>us</a:t>
            </a:r>
            <a:r>
              <a:rPr sz="1400" b="1" spc="55" dirty="0">
                <a:solidFill>
                  <a:srgbClr val="6F2F9F"/>
                </a:solidFill>
                <a:latin typeface="Calibri"/>
                <a:cs typeface="Calibri"/>
              </a:rPr>
              <a:t> </a:t>
            </a:r>
            <a:r>
              <a:rPr sz="1400" b="1" spc="-15" dirty="0">
                <a:solidFill>
                  <a:srgbClr val="6F2F9F"/>
                </a:solidFill>
                <a:latin typeface="Calibri"/>
                <a:cs typeface="Calibri"/>
              </a:rPr>
              <a:t>m</a:t>
            </a:r>
            <a:r>
              <a:rPr sz="1400" b="1" spc="-20" dirty="0">
                <a:solidFill>
                  <a:srgbClr val="6F2F9F"/>
                </a:solidFill>
                <a:latin typeface="Calibri"/>
                <a:cs typeface="Calibri"/>
              </a:rPr>
              <a:t>o</a:t>
            </a:r>
            <a:r>
              <a:rPr sz="1400" b="1" spc="-10" dirty="0">
                <a:solidFill>
                  <a:srgbClr val="6F2F9F"/>
                </a:solidFill>
                <a:latin typeface="Calibri"/>
                <a:cs typeface="Calibri"/>
              </a:rPr>
              <a:t>d</a:t>
            </a:r>
            <a:r>
              <a:rPr sz="1400" b="1" spc="-15" dirty="0">
                <a:solidFill>
                  <a:srgbClr val="6F2F9F"/>
                </a:solidFill>
                <a:latin typeface="Calibri"/>
                <a:cs typeface="Calibri"/>
              </a:rPr>
              <a:t>ell</a:t>
            </a:r>
            <a:r>
              <a:rPr sz="1400" b="1" spc="-40" dirty="0">
                <a:solidFill>
                  <a:srgbClr val="6F2F9F"/>
                </a:solidFill>
                <a:latin typeface="Calibri"/>
                <a:cs typeface="Calibri"/>
              </a:rPr>
              <a:t>e</a:t>
            </a:r>
            <a:r>
              <a:rPr sz="1400" b="1" spc="-35" dirty="0">
                <a:solidFill>
                  <a:srgbClr val="6F2F9F"/>
                </a:solidFill>
                <a:latin typeface="Calibri"/>
                <a:cs typeface="Calibri"/>
              </a:rPr>
              <a:t>z</a:t>
            </a:r>
            <a:r>
              <a:rPr sz="1400" b="1" spc="-15" dirty="0">
                <a:solidFill>
                  <a:srgbClr val="6F2F9F"/>
                </a:solidFill>
                <a:latin typeface="Calibri"/>
                <a:cs typeface="Calibri"/>
              </a:rPr>
              <a:t>é</a:t>
            </a:r>
            <a:r>
              <a:rPr sz="1400" b="1" spc="-10" dirty="0">
                <a:solidFill>
                  <a:srgbClr val="6F2F9F"/>
                </a:solidFill>
                <a:latin typeface="Calibri"/>
                <a:cs typeface="Calibri"/>
              </a:rPr>
              <a:t>s</a:t>
            </a:r>
            <a:r>
              <a:rPr sz="1400" b="1" spc="-20" dirty="0">
                <a:solidFill>
                  <a:srgbClr val="6F2F9F"/>
                </a:solidFill>
                <a:latin typeface="Calibri"/>
                <a:cs typeface="Calibri"/>
              </a:rPr>
              <a:t>s</a:t>
            </a:r>
            <a:r>
              <a:rPr sz="1400" b="1" spc="-15" dirty="0">
                <a:solidFill>
                  <a:srgbClr val="6F2F9F"/>
                </a:solidFill>
                <a:latin typeface="Calibri"/>
                <a:cs typeface="Calibri"/>
              </a:rPr>
              <a:t>e</a:t>
            </a:r>
            <a:r>
              <a:rPr sz="1400" b="1" spc="-5" dirty="0">
                <a:solidFill>
                  <a:srgbClr val="6F2F9F"/>
                </a:solidFill>
                <a:latin typeface="Calibri"/>
                <a:cs typeface="Calibri"/>
              </a:rPr>
              <a:t>l</a:t>
            </a:r>
            <a:r>
              <a:rPr sz="1400" b="1" spc="105" dirty="0">
                <a:solidFill>
                  <a:srgbClr val="6F2F9F"/>
                </a:solidFill>
                <a:latin typeface="Calibri"/>
                <a:cs typeface="Calibri"/>
              </a:rPr>
              <a:t> </a:t>
            </a:r>
            <a:r>
              <a:rPr sz="1400" b="1" spc="-15" dirty="0">
                <a:solidFill>
                  <a:srgbClr val="6F2F9F"/>
                </a:solidFill>
                <a:latin typeface="Calibri"/>
                <a:cs typeface="Calibri"/>
              </a:rPr>
              <a:t>e</a:t>
            </a:r>
            <a:r>
              <a:rPr sz="1400" b="1" spc="-20" dirty="0">
                <a:solidFill>
                  <a:srgbClr val="6F2F9F"/>
                </a:solidFill>
                <a:latin typeface="Calibri"/>
                <a:cs typeface="Calibri"/>
              </a:rPr>
              <a:t>lő</a:t>
            </a:r>
            <a:r>
              <a:rPr sz="1400" b="1" spc="-5" dirty="0">
                <a:solidFill>
                  <a:srgbClr val="6F2F9F"/>
                </a:solidFill>
                <a:latin typeface="Calibri"/>
                <a:cs typeface="Calibri"/>
              </a:rPr>
              <a:t>á</a:t>
            </a:r>
            <a:r>
              <a:rPr sz="1400" b="1" spc="-15" dirty="0">
                <a:solidFill>
                  <a:srgbClr val="6F2F9F"/>
                </a:solidFill>
                <a:latin typeface="Calibri"/>
                <a:cs typeface="Calibri"/>
              </a:rPr>
              <a:t>llí</a:t>
            </a:r>
            <a:r>
              <a:rPr sz="1400" b="1" spc="-35" dirty="0">
                <a:solidFill>
                  <a:srgbClr val="6F2F9F"/>
                </a:solidFill>
                <a:latin typeface="Calibri"/>
                <a:cs typeface="Calibri"/>
              </a:rPr>
              <a:t>t</a:t>
            </a:r>
            <a:r>
              <a:rPr sz="1400" b="1" spc="-20" dirty="0">
                <a:solidFill>
                  <a:srgbClr val="6F2F9F"/>
                </a:solidFill>
                <a:latin typeface="Calibri"/>
                <a:cs typeface="Calibri"/>
              </a:rPr>
              <a:t>o</a:t>
            </a:r>
            <a:r>
              <a:rPr sz="1400" b="1" spc="-35" dirty="0">
                <a:solidFill>
                  <a:srgbClr val="6F2F9F"/>
                </a:solidFill>
                <a:latin typeface="Calibri"/>
                <a:cs typeface="Calibri"/>
              </a:rPr>
              <a:t>t</a:t>
            </a:r>
            <a:r>
              <a:rPr sz="1400" b="1" spc="-5" dirty="0">
                <a:solidFill>
                  <a:srgbClr val="6F2F9F"/>
                </a:solidFill>
                <a:latin typeface="Calibri"/>
                <a:cs typeface="Calibri"/>
              </a:rPr>
              <a:t>t</a:t>
            </a:r>
            <a:r>
              <a:rPr sz="1400" b="1" spc="85" dirty="0">
                <a:solidFill>
                  <a:srgbClr val="6F2F9F"/>
                </a:solidFill>
                <a:latin typeface="Calibri"/>
                <a:cs typeface="Calibri"/>
              </a:rPr>
              <a:t> </a:t>
            </a:r>
            <a:r>
              <a:rPr sz="1400" b="1" spc="-20" dirty="0">
                <a:solidFill>
                  <a:srgbClr val="6F2F9F"/>
                </a:solidFill>
                <a:latin typeface="Calibri"/>
                <a:cs typeface="Calibri"/>
              </a:rPr>
              <a:t>or</a:t>
            </a:r>
            <a:r>
              <a:rPr sz="1400" b="1" spc="-10" dirty="0">
                <a:solidFill>
                  <a:srgbClr val="6F2F9F"/>
                </a:solidFill>
                <a:latin typeface="Calibri"/>
                <a:cs typeface="Calibri"/>
              </a:rPr>
              <a:t>s</a:t>
            </a:r>
            <a:r>
              <a:rPr sz="1400" b="1" spc="-40" dirty="0">
                <a:solidFill>
                  <a:srgbClr val="6F2F9F"/>
                </a:solidFill>
                <a:latin typeface="Calibri"/>
                <a:cs typeface="Calibri"/>
              </a:rPr>
              <a:t>z</a:t>
            </a:r>
            <a:r>
              <a:rPr sz="1400" b="1" spc="-5" dirty="0">
                <a:solidFill>
                  <a:srgbClr val="6F2F9F"/>
                </a:solidFill>
                <a:latin typeface="Calibri"/>
                <a:cs typeface="Calibri"/>
              </a:rPr>
              <a:t>á</a:t>
            </a:r>
            <a:r>
              <a:rPr sz="1400" b="1" spc="-25" dirty="0">
                <a:solidFill>
                  <a:srgbClr val="6F2F9F"/>
                </a:solidFill>
                <a:latin typeface="Calibri"/>
                <a:cs typeface="Calibri"/>
              </a:rPr>
              <a:t>g</a:t>
            </a:r>
            <a:r>
              <a:rPr sz="1400" b="1" spc="-20" dirty="0">
                <a:solidFill>
                  <a:srgbClr val="6F2F9F"/>
                </a:solidFill>
                <a:latin typeface="Calibri"/>
                <a:cs typeface="Calibri"/>
              </a:rPr>
              <a:t>o</a:t>
            </a:r>
            <a:r>
              <a:rPr sz="1400" b="1" spc="-10" dirty="0">
                <a:solidFill>
                  <a:srgbClr val="6F2F9F"/>
                </a:solidFill>
                <a:latin typeface="Calibri"/>
                <a:cs typeface="Calibri"/>
              </a:rPr>
              <a:t>s</a:t>
            </a:r>
            <a:endParaRPr sz="1400" dirty="0">
              <a:latin typeface="Calibri"/>
              <a:cs typeface="Calibri"/>
            </a:endParaRPr>
          </a:p>
          <a:p>
            <a:pPr marL="1768475"/>
            <a:r>
              <a:rPr sz="1400" b="1" spc="-15" dirty="0">
                <a:solidFill>
                  <a:srgbClr val="6F2F9F"/>
                </a:solidFill>
                <a:latin typeface="Calibri"/>
                <a:cs typeface="Calibri"/>
              </a:rPr>
              <a:t>lé</a:t>
            </a:r>
            <a:r>
              <a:rPr sz="1400" b="1" spc="-10" dirty="0">
                <a:solidFill>
                  <a:srgbClr val="6F2F9F"/>
                </a:solidFill>
                <a:latin typeface="Calibri"/>
                <a:cs typeface="Calibri"/>
              </a:rPr>
              <a:t>p</a:t>
            </a:r>
            <a:r>
              <a:rPr sz="1400" b="1" spc="-40" dirty="0">
                <a:solidFill>
                  <a:srgbClr val="6F2F9F"/>
                </a:solidFill>
                <a:latin typeface="Calibri"/>
                <a:cs typeface="Calibri"/>
              </a:rPr>
              <a:t>t</a:t>
            </a:r>
            <a:r>
              <a:rPr sz="1400" b="1" spc="-15" dirty="0">
                <a:solidFill>
                  <a:srgbClr val="6F2F9F"/>
                </a:solidFill>
                <a:latin typeface="Calibri"/>
                <a:cs typeface="Calibri"/>
              </a:rPr>
              <a:t>é</a:t>
            </a:r>
            <a:r>
              <a:rPr sz="1400" b="1" spc="-10" dirty="0">
                <a:solidFill>
                  <a:srgbClr val="6F2F9F"/>
                </a:solidFill>
                <a:latin typeface="Calibri"/>
                <a:cs typeface="Calibri"/>
              </a:rPr>
              <a:t>kű</a:t>
            </a:r>
            <a:r>
              <a:rPr sz="1400" b="1" spc="40" dirty="0">
                <a:solidFill>
                  <a:srgbClr val="6F2F9F"/>
                </a:solidFill>
                <a:latin typeface="Calibri"/>
                <a:cs typeface="Calibri"/>
              </a:rPr>
              <a:t> </a:t>
            </a:r>
            <a:r>
              <a:rPr sz="1400" b="1" spc="-35" dirty="0">
                <a:solidFill>
                  <a:srgbClr val="6F2F9F"/>
                </a:solidFill>
                <a:latin typeface="Calibri"/>
                <a:cs typeface="Calibri"/>
              </a:rPr>
              <a:t>t</a:t>
            </a:r>
            <a:r>
              <a:rPr sz="1400" b="1" spc="-5" dirty="0">
                <a:solidFill>
                  <a:srgbClr val="6F2F9F"/>
                </a:solidFill>
                <a:latin typeface="Calibri"/>
                <a:cs typeface="Calibri"/>
              </a:rPr>
              <a:t>a</a:t>
            </a:r>
            <a:r>
              <a:rPr sz="1400" b="1" spc="-15" dirty="0">
                <a:solidFill>
                  <a:srgbClr val="6F2F9F"/>
                </a:solidFill>
                <a:latin typeface="Calibri"/>
                <a:cs typeface="Calibri"/>
              </a:rPr>
              <a:t>l</a:t>
            </a:r>
            <a:r>
              <a:rPr sz="1400" b="1" spc="-5" dirty="0">
                <a:solidFill>
                  <a:srgbClr val="6F2F9F"/>
                </a:solidFill>
                <a:latin typeface="Calibri"/>
                <a:cs typeface="Calibri"/>
              </a:rPr>
              <a:t>aj</a:t>
            </a:r>
            <a:r>
              <a:rPr sz="1400" b="1" spc="-15" dirty="0">
                <a:solidFill>
                  <a:srgbClr val="6F2F9F"/>
                </a:solidFill>
                <a:latin typeface="Calibri"/>
                <a:cs typeface="Calibri"/>
              </a:rPr>
              <a:t>ví</a:t>
            </a:r>
            <a:r>
              <a:rPr sz="1400" b="1" spc="-10" dirty="0">
                <a:solidFill>
                  <a:srgbClr val="6F2F9F"/>
                </a:solidFill>
                <a:latin typeface="Calibri"/>
                <a:cs typeface="Calibri"/>
              </a:rPr>
              <a:t>z</a:t>
            </a:r>
            <a:r>
              <a:rPr sz="1400" b="1" spc="40" dirty="0">
                <a:solidFill>
                  <a:srgbClr val="6F2F9F"/>
                </a:solidFill>
                <a:latin typeface="Calibri"/>
                <a:cs typeface="Calibri"/>
              </a:rPr>
              <a:t> </a:t>
            </a:r>
            <a:r>
              <a:rPr sz="1400" b="1" spc="-5" dirty="0">
                <a:solidFill>
                  <a:srgbClr val="6F2F9F"/>
                </a:solidFill>
                <a:latin typeface="Calibri"/>
                <a:cs typeface="Calibri"/>
              </a:rPr>
              <a:t>t</a:t>
            </a:r>
            <a:r>
              <a:rPr sz="1400" b="1" spc="-20" dirty="0">
                <a:solidFill>
                  <a:srgbClr val="6F2F9F"/>
                </a:solidFill>
                <a:latin typeface="Calibri"/>
                <a:cs typeface="Calibri"/>
              </a:rPr>
              <a:t>ü</a:t>
            </a:r>
            <a:r>
              <a:rPr sz="1400" b="1" spc="-55" dirty="0">
                <a:solidFill>
                  <a:srgbClr val="6F2F9F"/>
                </a:solidFill>
                <a:latin typeface="Calibri"/>
                <a:cs typeface="Calibri"/>
              </a:rPr>
              <a:t>k</a:t>
            </a:r>
            <a:r>
              <a:rPr sz="1400" b="1" spc="-20" dirty="0">
                <a:solidFill>
                  <a:srgbClr val="6F2F9F"/>
                </a:solidFill>
                <a:latin typeface="Calibri"/>
                <a:cs typeface="Calibri"/>
              </a:rPr>
              <a:t>ö</a:t>
            </a:r>
            <a:r>
              <a:rPr sz="1400" b="1" spc="-5" dirty="0">
                <a:solidFill>
                  <a:srgbClr val="6F2F9F"/>
                </a:solidFill>
                <a:latin typeface="Calibri"/>
                <a:cs typeface="Calibri"/>
              </a:rPr>
              <a:t>r</a:t>
            </a:r>
            <a:endParaRPr sz="1400" dirty="0">
              <a:latin typeface="Calibri"/>
              <a:cs typeface="Calibri"/>
            </a:endParaRPr>
          </a:p>
        </p:txBody>
      </p:sp>
      <p:sp>
        <p:nvSpPr>
          <p:cNvPr id="14" name="object 14"/>
          <p:cNvSpPr/>
          <p:nvPr/>
        </p:nvSpPr>
        <p:spPr>
          <a:xfrm>
            <a:off x="6174812" y="875856"/>
            <a:ext cx="4285923" cy="2769937"/>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10500359" y="1688593"/>
            <a:ext cx="167640" cy="408431"/>
          </a:xfrm>
          <a:prstGeom prst="rect">
            <a:avLst/>
          </a:prstGeom>
          <a:blipFill>
            <a:blip r:embed="rId7" cstate="print"/>
            <a:stretch>
              <a:fillRect/>
            </a:stretch>
          </a:blipFill>
        </p:spPr>
        <p:txBody>
          <a:bodyPr wrap="square" lIns="0" tIns="0" rIns="0" bIns="0" rtlCol="0"/>
          <a:lstStyle/>
          <a:p>
            <a:endParaRPr/>
          </a:p>
        </p:txBody>
      </p:sp>
      <p:sp>
        <p:nvSpPr>
          <p:cNvPr id="26" name="object 26"/>
          <p:cNvSpPr txBox="1"/>
          <p:nvPr/>
        </p:nvSpPr>
        <p:spPr>
          <a:xfrm>
            <a:off x="6100698" y="363828"/>
            <a:ext cx="3524885" cy="430887"/>
          </a:xfrm>
          <a:prstGeom prst="rect">
            <a:avLst/>
          </a:prstGeom>
        </p:spPr>
        <p:txBody>
          <a:bodyPr vert="horz" wrap="square" lIns="0" tIns="0" rIns="0" bIns="0" rtlCol="0">
            <a:spAutoFit/>
          </a:bodyPr>
          <a:lstStyle/>
          <a:p>
            <a:pPr marL="426720" marR="5080" indent="-414655"/>
            <a:r>
              <a:rPr sz="1400" b="1" spc="-10" dirty="0">
                <a:solidFill>
                  <a:srgbClr val="6F2F9F"/>
                </a:solidFill>
                <a:latin typeface="Calibri"/>
                <a:cs typeface="Calibri"/>
              </a:rPr>
              <a:t>A </a:t>
            </a:r>
            <a:r>
              <a:rPr sz="1400" b="1" spc="-5" dirty="0">
                <a:solidFill>
                  <a:srgbClr val="6F2F9F"/>
                </a:solidFill>
                <a:latin typeface="Calibri"/>
                <a:cs typeface="Calibri"/>
              </a:rPr>
              <a:t>kl</a:t>
            </a:r>
            <a:r>
              <a:rPr sz="1400" b="1" spc="-15" dirty="0">
                <a:solidFill>
                  <a:srgbClr val="6F2F9F"/>
                </a:solidFill>
                <a:latin typeface="Calibri"/>
                <a:cs typeface="Calibri"/>
              </a:rPr>
              <a:t>ím</a:t>
            </a:r>
            <a:r>
              <a:rPr sz="1400" b="1" spc="-30" dirty="0">
                <a:solidFill>
                  <a:srgbClr val="6F2F9F"/>
                </a:solidFill>
                <a:latin typeface="Calibri"/>
                <a:cs typeface="Calibri"/>
              </a:rPr>
              <a:t>a</a:t>
            </a:r>
            <a:r>
              <a:rPr sz="1400" b="1" spc="-45" dirty="0">
                <a:solidFill>
                  <a:srgbClr val="6F2F9F"/>
                </a:solidFill>
                <a:latin typeface="Calibri"/>
                <a:cs typeface="Calibri"/>
              </a:rPr>
              <a:t>v</a:t>
            </a:r>
            <a:r>
              <a:rPr sz="1400" b="1" spc="-5" dirty="0">
                <a:solidFill>
                  <a:srgbClr val="6F2F9F"/>
                </a:solidFill>
                <a:latin typeface="Calibri"/>
                <a:cs typeface="Calibri"/>
              </a:rPr>
              <a:t>á</a:t>
            </a:r>
            <a:r>
              <a:rPr sz="1400" b="1" spc="-15" dirty="0">
                <a:solidFill>
                  <a:srgbClr val="6F2F9F"/>
                </a:solidFill>
                <a:latin typeface="Calibri"/>
                <a:cs typeface="Calibri"/>
              </a:rPr>
              <a:t>l</a:t>
            </a:r>
            <a:r>
              <a:rPr sz="1400" b="1" spc="-40" dirty="0">
                <a:solidFill>
                  <a:srgbClr val="6F2F9F"/>
                </a:solidFill>
                <a:latin typeface="Calibri"/>
                <a:cs typeface="Calibri"/>
              </a:rPr>
              <a:t>to</a:t>
            </a:r>
            <a:r>
              <a:rPr sz="1400" b="1" spc="-35" dirty="0">
                <a:solidFill>
                  <a:srgbClr val="6F2F9F"/>
                </a:solidFill>
                <a:latin typeface="Calibri"/>
                <a:cs typeface="Calibri"/>
              </a:rPr>
              <a:t>z</a:t>
            </a:r>
            <a:r>
              <a:rPr sz="1400" b="1" spc="-5" dirty="0">
                <a:solidFill>
                  <a:srgbClr val="6F2F9F"/>
                </a:solidFill>
                <a:latin typeface="Calibri"/>
                <a:cs typeface="Calibri"/>
              </a:rPr>
              <a:t>á</a:t>
            </a:r>
            <a:r>
              <a:rPr sz="1400" b="1" spc="-10" dirty="0">
                <a:solidFill>
                  <a:srgbClr val="6F2F9F"/>
                </a:solidFill>
                <a:latin typeface="Calibri"/>
                <a:cs typeface="Calibri"/>
              </a:rPr>
              <a:t>s</a:t>
            </a:r>
            <a:r>
              <a:rPr sz="1400" b="1" spc="110" dirty="0">
                <a:solidFill>
                  <a:srgbClr val="6F2F9F"/>
                </a:solidFill>
                <a:latin typeface="Calibri"/>
                <a:cs typeface="Calibri"/>
              </a:rPr>
              <a:t> </a:t>
            </a:r>
            <a:r>
              <a:rPr sz="1400" b="1" spc="-15" dirty="0">
                <a:solidFill>
                  <a:srgbClr val="6F2F9F"/>
                </a:solidFill>
                <a:latin typeface="Calibri"/>
                <a:cs typeface="Calibri"/>
              </a:rPr>
              <a:t>m</a:t>
            </a:r>
            <a:r>
              <a:rPr sz="1400" b="1" spc="-20" dirty="0">
                <a:solidFill>
                  <a:srgbClr val="6F2F9F"/>
                </a:solidFill>
                <a:latin typeface="Calibri"/>
                <a:cs typeface="Calibri"/>
              </a:rPr>
              <a:t>é</a:t>
            </a:r>
            <a:r>
              <a:rPr sz="1400" b="1" dirty="0">
                <a:solidFill>
                  <a:srgbClr val="6F2F9F"/>
                </a:solidFill>
                <a:latin typeface="Calibri"/>
                <a:cs typeface="Calibri"/>
              </a:rPr>
              <a:t>r</a:t>
            </a:r>
            <a:r>
              <a:rPr sz="1400" b="1" spc="-5" dirty="0">
                <a:solidFill>
                  <a:srgbClr val="6F2F9F"/>
                </a:solidFill>
                <a:latin typeface="Calibri"/>
                <a:cs typeface="Calibri"/>
              </a:rPr>
              <a:t>t</a:t>
            </a:r>
            <a:r>
              <a:rPr sz="1400" b="1" spc="10" dirty="0">
                <a:solidFill>
                  <a:srgbClr val="6F2F9F"/>
                </a:solidFill>
                <a:latin typeface="Calibri"/>
                <a:cs typeface="Calibri"/>
              </a:rPr>
              <a:t> </a:t>
            </a:r>
            <a:r>
              <a:rPr sz="1400" b="1" spc="-10" dirty="0">
                <a:solidFill>
                  <a:srgbClr val="6F2F9F"/>
                </a:solidFill>
                <a:latin typeface="Calibri"/>
                <a:cs typeface="Calibri"/>
              </a:rPr>
              <a:t>h</a:t>
            </a:r>
            <a:r>
              <a:rPr sz="1400" b="1" spc="-30" dirty="0">
                <a:solidFill>
                  <a:srgbClr val="6F2F9F"/>
                </a:solidFill>
                <a:latin typeface="Calibri"/>
                <a:cs typeface="Calibri"/>
              </a:rPr>
              <a:t>a</a:t>
            </a:r>
            <a:r>
              <a:rPr sz="1400" b="1" spc="-35" dirty="0">
                <a:solidFill>
                  <a:srgbClr val="6F2F9F"/>
                </a:solidFill>
                <a:latin typeface="Calibri"/>
                <a:cs typeface="Calibri"/>
              </a:rPr>
              <a:t>t</a:t>
            </a:r>
            <a:r>
              <a:rPr sz="1400" b="1" spc="-5" dirty="0">
                <a:solidFill>
                  <a:srgbClr val="6F2F9F"/>
                </a:solidFill>
                <a:latin typeface="Calibri"/>
                <a:cs typeface="Calibri"/>
              </a:rPr>
              <a:t>á</a:t>
            </a:r>
            <a:r>
              <a:rPr sz="1400" b="1" spc="-10" dirty="0">
                <a:solidFill>
                  <a:srgbClr val="6F2F9F"/>
                </a:solidFill>
                <a:latin typeface="Calibri"/>
                <a:cs typeface="Calibri"/>
              </a:rPr>
              <a:t>sa</a:t>
            </a:r>
            <a:r>
              <a:rPr sz="1400" b="1" spc="20" dirty="0">
                <a:solidFill>
                  <a:srgbClr val="6F2F9F"/>
                </a:solidFill>
                <a:latin typeface="Calibri"/>
                <a:cs typeface="Calibri"/>
              </a:rPr>
              <a:t> </a:t>
            </a:r>
            <a:r>
              <a:rPr sz="1400" b="1" spc="-5" dirty="0">
                <a:solidFill>
                  <a:srgbClr val="6F2F9F"/>
                </a:solidFill>
                <a:latin typeface="Calibri"/>
                <a:cs typeface="Calibri"/>
              </a:rPr>
              <a:t>a</a:t>
            </a:r>
            <a:r>
              <a:rPr sz="1400" b="1" spc="-10" dirty="0">
                <a:solidFill>
                  <a:srgbClr val="6F2F9F"/>
                </a:solidFill>
                <a:latin typeface="Calibri"/>
                <a:cs typeface="Calibri"/>
              </a:rPr>
              <a:t>z</a:t>
            </a:r>
            <a:r>
              <a:rPr sz="1400" b="1" spc="-5" dirty="0">
                <a:solidFill>
                  <a:srgbClr val="6F2F9F"/>
                </a:solidFill>
                <a:latin typeface="Calibri"/>
                <a:cs typeface="Calibri"/>
              </a:rPr>
              <a:t> </a:t>
            </a:r>
            <a:r>
              <a:rPr sz="1400" b="1" spc="-20" dirty="0">
                <a:solidFill>
                  <a:srgbClr val="6F2F9F"/>
                </a:solidFill>
                <a:latin typeface="Calibri"/>
                <a:cs typeface="Calibri"/>
              </a:rPr>
              <a:t>el</a:t>
            </a:r>
            <a:r>
              <a:rPr sz="1400" b="1" spc="-15" dirty="0">
                <a:solidFill>
                  <a:srgbClr val="6F2F9F"/>
                </a:solidFill>
                <a:latin typeface="Calibri"/>
                <a:cs typeface="Calibri"/>
              </a:rPr>
              <a:t>m</a:t>
            </a:r>
            <a:r>
              <a:rPr sz="1400" b="1" spc="-20" dirty="0">
                <a:solidFill>
                  <a:srgbClr val="6F2F9F"/>
                </a:solidFill>
                <a:latin typeface="Calibri"/>
                <a:cs typeface="Calibri"/>
              </a:rPr>
              <a:t>úl</a:t>
            </a:r>
            <a:r>
              <a:rPr sz="1400" b="1" spc="-5" dirty="0">
                <a:solidFill>
                  <a:srgbClr val="6F2F9F"/>
                </a:solidFill>
                <a:latin typeface="Calibri"/>
                <a:cs typeface="Calibri"/>
              </a:rPr>
              <a:t>t</a:t>
            </a:r>
            <a:r>
              <a:rPr sz="1400" b="1" spc="35" dirty="0">
                <a:solidFill>
                  <a:srgbClr val="6F2F9F"/>
                </a:solidFill>
                <a:latin typeface="Calibri"/>
                <a:cs typeface="Calibri"/>
              </a:rPr>
              <a:t> </a:t>
            </a:r>
            <a:r>
              <a:rPr sz="1400" b="1" spc="-20" dirty="0">
                <a:solidFill>
                  <a:srgbClr val="6F2F9F"/>
                </a:solidFill>
                <a:latin typeface="Calibri"/>
                <a:cs typeface="Calibri"/>
              </a:rPr>
              <a:t>4</a:t>
            </a:r>
            <a:r>
              <a:rPr sz="1400" b="1" spc="-10" dirty="0">
                <a:solidFill>
                  <a:srgbClr val="6F2F9F"/>
                </a:solidFill>
                <a:latin typeface="Calibri"/>
                <a:cs typeface="Calibri"/>
              </a:rPr>
              <a:t>5</a:t>
            </a:r>
            <a:r>
              <a:rPr sz="1400" b="1" spc="30" dirty="0">
                <a:solidFill>
                  <a:srgbClr val="6F2F9F"/>
                </a:solidFill>
                <a:latin typeface="Calibri"/>
                <a:cs typeface="Calibri"/>
              </a:rPr>
              <a:t> </a:t>
            </a:r>
            <a:r>
              <a:rPr sz="1400" b="1" spc="-15" dirty="0">
                <a:solidFill>
                  <a:srgbClr val="6F2F9F"/>
                </a:solidFill>
                <a:latin typeface="Calibri"/>
                <a:cs typeface="Calibri"/>
              </a:rPr>
              <a:t>é</a:t>
            </a:r>
            <a:r>
              <a:rPr sz="1400" b="1" spc="-20" dirty="0">
                <a:solidFill>
                  <a:srgbClr val="6F2F9F"/>
                </a:solidFill>
                <a:latin typeface="Calibri"/>
                <a:cs typeface="Calibri"/>
              </a:rPr>
              <a:t>v</a:t>
            </a:r>
            <a:r>
              <a:rPr sz="1400" b="1" spc="-10" dirty="0">
                <a:solidFill>
                  <a:srgbClr val="6F2F9F"/>
                </a:solidFill>
                <a:latin typeface="Calibri"/>
                <a:cs typeface="Calibri"/>
              </a:rPr>
              <a:t>b</a:t>
            </a:r>
            <a:r>
              <a:rPr sz="1400" b="1" spc="-20" dirty="0">
                <a:solidFill>
                  <a:srgbClr val="6F2F9F"/>
                </a:solidFill>
                <a:latin typeface="Calibri"/>
                <a:cs typeface="Calibri"/>
              </a:rPr>
              <a:t>e</a:t>
            </a:r>
            <a:r>
              <a:rPr sz="1400" b="1" spc="-10" dirty="0">
                <a:solidFill>
                  <a:srgbClr val="6F2F9F"/>
                </a:solidFill>
                <a:latin typeface="Calibri"/>
                <a:cs typeface="Calibri"/>
              </a:rPr>
              <a:t>n</a:t>
            </a:r>
            <a:r>
              <a:rPr sz="1400" b="1" spc="-5" dirty="0">
                <a:solidFill>
                  <a:srgbClr val="6F2F9F"/>
                </a:solidFill>
                <a:latin typeface="Calibri"/>
                <a:cs typeface="Calibri"/>
              </a:rPr>
              <a:t> C</a:t>
            </a:r>
            <a:r>
              <a:rPr sz="1400" b="1" spc="-10" dirty="0">
                <a:solidFill>
                  <a:srgbClr val="6F2F9F"/>
                </a:solidFill>
                <a:latin typeface="Calibri"/>
                <a:cs typeface="Calibri"/>
              </a:rPr>
              <a:t>sapad</a:t>
            </a:r>
            <a:r>
              <a:rPr sz="1400" b="1" spc="-20" dirty="0">
                <a:solidFill>
                  <a:srgbClr val="6F2F9F"/>
                </a:solidFill>
                <a:latin typeface="Calibri"/>
                <a:cs typeface="Calibri"/>
              </a:rPr>
              <a:t>é</a:t>
            </a:r>
            <a:r>
              <a:rPr sz="1400" b="1" spc="-10" dirty="0">
                <a:solidFill>
                  <a:srgbClr val="6F2F9F"/>
                </a:solidFill>
                <a:latin typeface="Calibri"/>
                <a:cs typeface="Calibri"/>
              </a:rPr>
              <a:t>k</a:t>
            </a:r>
            <a:r>
              <a:rPr sz="1400" b="1" spc="5" dirty="0">
                <a:solidFill>
                  <a:srgbClr val="6F2F9F"/>
                </a:solidFill>
                <a:latin typeface="Calibri"/>
                <a:cs typeface="Calibri"/>
              </a:rPr>
              <a:t> </a:t>
            </a:r>
            <a:r>
              <a:rPr sz="1400" b="1" spc="-10" dirty="0">
                <a:solidFill>
                  <a:srgbClr val="6F2F9F"/>
                </a:solidFill>
                <a:latin typeface="Calibri"/>
                <a:cs typeface="Calibri"/>
              </a:rPr>
              <a:t>kü</a:t>
            </a:r>
            <a:r>
              <a:rPr sz="1400" b="1" spc="-20" dirty="0">
                <a:solidFill>
                  <a:srgbClr val="6F2F9F"/>
                </a:solidFill>
                <a:latin typeface="Calibri"/>
                <a:cs typeface="Calibri"/>
              </a:rPr>
              <a:t>lö</a:t>
            </a:r>
            <a:r>
              <a:rPr sz="1400" b="1" spc="-10" dirty="0">
                <a:solidFill>
                  <a:srgbClr val="6F2F9F"/>
                </a:solidFill>
                <a:latin typeface="Calibri"/>
                <a:cs typeface="Calibri"/>
              </a:rPr>
              <a:t>n</a:t>
            </a:r>
            <a:r>
              <a:rPr sz="1400" b="1" spc="-20" dirty="0">
                <a:solidFill>
                  <a:srgbClr val="6F2F9F"/>
                </a:solidFill>
                <a:latin typeface="Calibri"/>
                <a:cs typeface="Calibri"/>
              </a:rPr>
              <a:t>b</a:t>
            </a:r>
            <a:r>
              <a:rPr sz="1400" b="1" spc="-10" dirty="0">
                <a:solidFill>
                  <a:srgbClr val="6F2F9F"/>
                </a:solidFill>
                <a:latin typeface="Calibri"/>
                <a:cs typeface="Calibri"/>
              </a:rPr>
              <a:t>s</a:t>
            </a:r>
            <a:r>
              <a:rPr sz="1400" b="1" spc="-20" dirty="0">
                <a:solidFill>
                  <a:srgbClr val="6F2F9F"/>
                </a:solidFill>
                <a:latin typeface="Calibri"/>
                <a:cs typeface="Calibri"/>
              </a:rPr>
              <a:t>é</a:t>
            </a:r>
            <a:r>
              <a:rPr sz="1400" b="1" spc="-10" dirty="0">
                <a:solidFill>
                  <a:srgbClr val="6F2F9F"/>
                </a:solidFill>
                <a:latin typeface="Calibri"/>
                <a:cs typeface="Calibri"/>
              </a:rPr>
              <a:t>g</a:t>
            </a:r>
            <a:r>
              <a:rPr sz="1400" b="1" spc="55" dirty="0">
                <a:solidFill>
                  <a:srgbClr val="6F2F9F"/>
                </a:solidFill>
                <a:latin typeface="Calibri"/>
                <a:cs typeface="Calibri"/>
              </a:rPr>
              <a:t> </a:t>
            </a:r>
            <a:r>
              <a:rPr sz="1400" b="1" spc="-10" dirty="0">
                <a:solidFill>
                  <a:srgbClr val="6F2F9F"/>
                </a:solidFill>
                <a:latin typeface="Calibri"/>
                <a:cs typeface="Calibri"/>
              </a:rPr>
              <a:t>(</a:t>
            </a:r>
            <a:r>
              <a:rPr sz="1400" b="1" spc="-20" dirty="0">
                <a:solidFill>
                  <a:srgbClr val="6F2F9F"/>
                </a:solidFill>
                <a:latin typeface="Calibri"/>
                <a:cs typeface="Calibri"/>
              </a:rPr>
              <a:t>2005</a:t>
            </a:r>
            <a:r>
              <a:rPr sz="1400" b="1" dirty="0">
                <a:solidFill>
                  <a:srgbClr val="6F2F9F"/>
                </a:solidFill>
                <a:latin typeface="Calibri"/>
                <a:cs typeface="Calibri"/>
              </a:rPr>
              <a:t>-</a:t>
            </a:r>
            <a:r>
              <a:rPr sz="1400" b="1" spc="-20" dirty="0">
                <a:solidFill>
                  <a:srgbClr val="6F2F9F"/>
                </a:solidFill>
                <a:latin typeface="Calibri"/>
                <a:cs typeface="Calibri"/>
              </a:rPr>
              <a:t>2009</a:t>
            </a:r>
            <a:r>
              <a:rPr sz="1400" b="1" spc="5" dirty="0">
                <a:solidFill>
                  <a:srgbClr val="6F2F9F"/>
                </a:solidFill>
                <a:latin typeface="Calibri"/>
                <a:cs typeface="Calibri"/>
              </a:rPr>
              <a:t>/</a:t>
            </a:r>
            <a:r>
              <a:rPr sz="1400" b="1" dirty="0">
                <a:solidFill>
                  <a:srgbClr val="6F2F9F"/>
                </a:solidFill>
                <a:latin typeface="Calibri"/>
                <a:cs typeface="Calibri"/>
              </a:rPr>
              <a:t>1</a:t>
            </a:r>
            <a:r>
              <a:rPr sz="1400" b="1" spc="-20" dirty="0">
                <a:solidFill>
                  <a:srgbClr val="6F2F9F"/>
                </a:solidFill>
                <a:latin typeface="Calibri"/>
                <a:cs typeface="Calibri"/>
              </a:rPr>
              <a:t>9</a:t>
            </a:r>
            <a:r>
              <a:rPr sz="1400" b="1" dirty="0">
                <a:solidFill>
                  <a:srgbClr val="6F2F9F"/>
                </a:solidFill>
                <a:latin typeface="Calibri"/>
                <a:cs typeface="Calibri"/>
              </a:rPr>
              <a:t>6</a:t>
            </a:r>
            <a:r>
              <a:rPr sz="1400" b="1" spc="-15" dirty="0">
                <a:solidFill>
                  <a:srgbClr val="6F2F9F"/>
                </a:solidFill>
                <a:latin typeface="Calibri"/>
                <a:cs typeface="Calibri"/>
              </a:rPr>
              <a:t>1</a:t>
            </a:r>
            <a:r>
              <a:rPr sz="1400" b="1" spc="20" dirty="0">
                <a:solidFill>
                  <a:srgbClr val="6F2F9F"/>
                </a:solidFill>
                <a:latin typeface="Calibri"/>
                <a:cs typeface="Calibri"/>
              </a:rPr>
              <a:t>-</a:t>
            </a:r>
            <a:r>
              <a:rPr sz="1400" b="1" spc="-20" dirty="0">
                <a:solidFill>
                  <a:srgbClr val="6F2F9F"/>
                </a:solidFill>
                <a:latin typeface="Calibri"/>
                <a:cs typeface="Calibri"/>
              </a:rPr>
              <a:t>65)</a:t>
            </a:r>
            <a:endParaRPr sz="1400" dirty="0">
              <a:latin typeface="Calibri"/>
              <a:cs typeface="Calibri"/>
            </a:endParaRPr>
          </a:p>
        </p:txBody>
      </p:sp>
      <p:sp>
        <p:nvSpPr>
          <p:cNvPr id="45" name="object 45"/>
          <p:cNvSpPr/>
          <p:nvPr/>
        </p:nvSpPr>
        <p:spPr>
          <a:xfrm>
            <a:off x="6434328" y="3227832"/>
            <a:ext cx="478536" cy="682752"/>
          </a:xfrm>
          <a:prstGeom prst="rect">
            <a:avLst/>
          </a:prstGeom>
          <a:blipFill>
            <a:blip r:embed="rId8" cstate="print"/>
            <a:stretch>
              <a:fillRect/>
            </a:stretch>
          </a:blipFill>
        </p:spPr>
        <p:txBody>
          <a:bodyPr wrap="square" lIns="0" tIns="0" rIns="0" bIns="0" rtlCol="0"/>
          <a:lstStyle/>
          <a:p>
            <a:endParaRPr/>
          </a:p>
        </p:txBody>
      </p:sp>
      <p:sp>
        <p:nvSpPr>
          <p:cNvPr id="49" name="object 49"/>
          <p:cNvSpPr/>
          <p:nvPr/>
        </p:nvSpPr>
        <p:spPr>
          <a:xfrm>
            <a:off x="6681215" y="3700272"/>
            <a:ext cx="478536" cy="682751"/>
          </a:xfrm>
          <a:prstGeom prst="rect">
            <a:avLst/>
          </a:prstGeom>
          <a:blipFill>
            <a:blip r:embed="rId8" cstate="print"/>
            <a:stretch>
              <a:fillRect/>
            </a:stretch>
          </a:blipFill>
        </p:spPr>
        <p:txBody>
          <a:bodyPr wrap="square" lIns="0" tIns="0" rIns="0" bIns="0" rtlCol="0"/>
          <a:lstStyle/>
          <a:p>
            <a:endParaRPr/>
          </a:p>
        </p:txBody>
      </p:sp>
      <p:sp>
        <p:nvSpPr>
          <p:cNvPr id="61" name="object 61"/>
          <p:cNvSpPr/>
          <p:nvPr/>
        </p:nvSpPr>
        <p:spPr>
          <a:xfrm>
            <a:off x="7242047" y="5385816"/>
            <a:ext cx="478536" cy="682751"/>
          </a:xfrm>
          <a:prstGeom prst="rect">
            <a:avLst/>
          </a:prstGeom>
          <a:blipFill>
            <a:blip r:embed="rId8" cstate="print"/>
            <a:stretch>
              <a:fillRect/>
            </a:stretch>
          </a:blipFill>
        </p:spPr>
        <p:txBody>
          <a:bodyPr wrap="square" lIns="0" tIns="0" rIns="0" bIns="0" rtlCol="0"/>
          <a:lstStyle/>
          <a:p>
            <a:endParaRPr/>
          </a:p>
        </p:txBody>
      </p:sp>
      <p:sp>
        <p:nvSpPr>
          <p:cNvPr id="73" name="object 73"/>
          <p:cNvSpPr txBox="1"/>
          <p:nvPr/>
        </p:nvSpPr>
        <p:spPr>
          <a:xfrm>
            <a:off x="433199" y="1207975"/>
            <a:ext cx="5261610" cy="3634328"/>
          </a:xfrm>
          <a:prstGeom prst="rect">
            <a:avLst/>
          </a:prstGeom>
        </p:spPr>
        <p:txBody>
          <a:bodyPr vert="horz" wrap="square" lIns="0" tIns="0" rIns="0" bIns="0" rtlCol="0">
            <a:spAutoFit/>
          </a:bodyPr>
          <a:lstStyle/>
          <a:p>
            <a:pPr marL="356870" indent="-344170">
              <a:buClr>
                <a:srgbClr val="FF3300"/>
              </a:buClr>
              <a:buSzPct val="79166"/>
              <a:buFont typeface="Arial"/>
              <a:buChar char="•"/>
              <a:tabLst>
                <a:tab pos="357505" algn="l"/>
              </a:tabLst>
            </a:pPr>
            <a:r>
              <a:rPr sz="2400" b="1" spc="-10" dirty="0">
                <a:solidFill>
                  <a:srgbClr val="009AC6"/>
                </a:solidFill>
                <a:latin typeface="Calibri"/>
                <a:cs typeface="Calibri"/>
              </a:rPr>
              <a:t>á</a:t>
            </a:r>
            <a:r>
              <a:rPr sz="2400" b="1" spc="5" dirty="0">
                <a:solidFill>
                  <a:srgbClr val="009AC6"/>
                </a:solidFill>
                <a:latin typeface="Calibri"/>
                <a:cs typeface="Calibri"/>
              </a:rPr>
              <a:t>ll</a:t>
            </a:r>
            <a:r>
              <a:rPr sz="2400" b="1" spc="-10" dirty="0">
                <a:solidFill>
                  <a:srgbClr val="009AC6"/>
                </a:solidFill>
                <a:latin typeface="Calibri"/>
                <a:cs typeface="Calibri"/>
              </a:rPr>
              <a:t>a</a:t>
            </a:r>
            <a:r>
              <a:rPr sz="2400" b="1" dirty="0">
                <a:solidFill>
                  <a:srgbClr val="009AC6"/>
                </a:solidFill>
                <a:latin typeface="Calibri"/>
                <a:cs typeface="Calibri"/>
              </a:rPr>
              <a:t>mi,</a:t>
            </a:r>
            <a:r>
              <a:rPr sz="2400" b="1" spc="-10" dirty="0">
                <a:solidFill>
                  <a:srgbClr val="009AC6"/>
                </a:solidFill>
                <a:latin typeface="Calibri"/>
                <a:cs typeface="Calibri"/>
              </a:rPr>
              <a:t> </a:t>
            </a:r>
            <a:r>
              <a:rPr sz="2400" b="1" spc="5" dirty="0">
                <a:solidFill>
                  <a:srgbClr val="009AC6"/>
                </a:solidFill>
                <a:latin typeface="Calibri"/>
                <a:cs typeface="Calibri"/>
              </a:rPr>
              <a:t>i</a:t>
            </a:r>
            <a:r>
              <a:rPr sz="2400" b="1" spc="-20" dirty="0">
                <a:solidFill>
                  <a:srgbClr val="009AC6"/>
                </a:solidFill>
                <a:latin typeface="Calibri"/>
                <a:cs typeface="Calibri"/>
              </a:rPr>
              <a:t>nt</a:t>
            </a:r>
            <a:r>
              <a:rPr sz="2400" b="1" spc="-35" dirty="0">
                <a:solidFill>
                  <a:srgbClr val="009AC6"/>
                </a:solidFill>
                <a:latin typeface="Calibri"/>
                <a:cs typeface="Calibri"/>
              </a:rPr>
              <a:t>é</a:t>
            </a:r>
            <a:r>
              <a:rPr sz="2400" b="1" dirty="0">
                <a:solidFill>
                  <a:srgbClr val="009AC6"/>
                </a:solidFill>
                <a:latin typeface="Calibri"/>
                <a:cs typeface="Calibri"/>
              </a:rPr>
              <a:t>zm</a:t>
            </a:r>
            <a:r>
              <a:rPr sz="2400" b="1" spc="-10" dirty="0">
                <a:solidFill>
                  <a:srgbClr val="009AC6"/>
                </a:solidFill>
                <a:latin typeface="Calibri"/>
                <a:cs typeface="Calibri"/>
              </a:rPr>
              <a:t>é</a:t>
            </a:r>
            <a:r>
              <a:rPr sz="2400" b="1" spc="-45" dirty="0">
                <a:solidFill>
                  <a:srgbClr val="009AC6"/>
                </a:solidFill>
                <a:latin typeface="Calibri"/>
                <a:cs typeface="Calibri"/>
              </a:rPr>
              <a:t>n</a:t>
            </a:r>
            <a:r>
              <a:rPr sz="2400" b="1" spc="-10" dirty="0">
                <a:solidFill>
                  <a:srgbClr val="009AC6"/>
                </a:solidFill>
                <a:latin typeface="Calibri"/>
                <a:cs typeface="Calibri"/>
              </a:rPr>
              <a:t>y</a:t>
            </a:r>
            <a:r>
              <a:rPr sz="2400" b="1" dirty="0">
                <a:solidFill>
                  <a:srgbClr val="009AC6"/>
                </a:solidFill>
                <a:latin typeface="Calibri"/>
                <a:cs typeface="Calibri"/>
              </a:rPr>
              <a:t>i</a:t>
            </a:r>
            <a:r>
              <a:rPr sz="2400" b="1" spc="-5" dirty="0">
                <a:solidFill>
                  <a:srgbClr val="009AC6"/>
                </a:solidFill>
                <a:latin typeface="Calibri"/>
                <a:cs typeface="Calibri"/>
              </a:rPr>
              <a:t> </a:t>
            </a:r>
            <a:r>
              <a:rPr sz="2400" b="1" spc="-10" dirty="0">
                <a:solidFill>
                  <a:srgbClr val="649927"/>
                </a:solidFill>
                <a:latin typeface="Calibri"/>
                <a:cs typeface="Calibri"/>
              </a:rPr>
              <a:t>a</a:t>
            </a:r>
            <a:r>
              <a:rPr sz="2400" b="1" dirty="0">
                <a:solidFill>
                  <a:srgbClr val="649927"/>
                </a:solidFill>
                <a:latin typeface="Calibri"/>
                <a:cs typeface="Calibri"/>
              </a:rPr>
              <a:t>d</a:t>
            </a:r>
            <a:r>
              <a:rPr sz="2400" b="1" spc="-30" dirty="0">
                <a:solidFill>
                  <a:srgbClr val="649927"/>
                </a:solidFill>
                <a:latin typeface="Calibri"/>
                <a:cs typeface="Calibri"/>
              </a:rPr>
              <a:t>a</a:t>
            </a:r>
            <a:r>
              <a:rPr sz="2400" b="1" dirty="0">
                <a:solidFill>
                  <a:srgbClr val="649927"/>
                </a:solidFill>
                <a:latin typeface="Calibri"/>
                <a:cs typeface="Calibri"/>
              </a:rPr>
              <a:t>t</a:t>
            </a:r>
            <a:r>
              <a:rPr sz="2400" b="1" spc="10" dirty="0">
                <a:solidFill>
                  <a:srgbClr val="649927"/>
                </a:solidFill>
                <a:latin typeface="Calibri"/>
                <a:cs typeface="Calibri"/>
              </a:rPr>
              <a:t>i</a:t>
            </a:r>
            <a:r>
              <a:rPr sz="2400" b="1" spc="-20" dirty="0">
                <a:solidFill>
                  <a:srgbClr val="649927"/>
                </a:solidFill>
                <a:latin typeface="Calibri"/>
                <a:cs typeface="Calibri"/>
              </a:rPr>
              <a:t>nt</a:t>
            </a:r>
            <a:r>
              <a:rPr sz="2400" b="1" spc="-10" dirty="0">
                <a:solidFill>
                  <a:srgbClr val="649927"/>
                </a:solidFill>
                <a:latin typeface="Calibri"/>
                <a:cs typeface="Calibri"/>
              </a:rPr>
              <a:t>eg</a:t>
            </a:r>
            <a:r>
              <a:rPr sz="2400" b="1" spc="-40" dirty="0">
                <a:solidFill>
                  <a:srgbClr val="649927"/>
                </a:solidFill>
                <a:latin typeface="Calibri"/>
                <a:cs typeface="Calibri"/>
              </a:rPr>
              <a:t>r</a:t>
            </a:r>
            <a:r>
              <a:rPr sz="2400" b="1" spc="-10" dirty="0">
                <a:solidFill>
                  <a:srgbClr val="649927"/>
                </a:solidFill>
                <a:latin typeface="Calibri"/>
                <a:cs typeface="Calibri"/>
              </a:rPr>
              <a:t>á</a:t>
            </a:r>
            <a:r>
              <a:rPr sz="2400" b="1" dirty="0">
                <a:solidFill>
                  <a:srgbClr val="649927"/>
                </a:solidFill>
                <a:latin typeface="Calibri"/>
                <a:cs typeface="Calibri"/>
              </a:rPr>
              <a:t>c</a:t>
            </a:r>
            <a:r>
              <a:rPr sz="2400" b="1" spc="5" dirty="0">
                <a:solidFill>
                  <a:srgbClr val="649927"/>
                </a:solidFill>
                <a:latin typeface="Calibri"/>
                <a:cs typeface="Calibri"/>
              </a:rPr>
              <a:t>i</a:t>
            </a:r>
            <a:r>
              <a:rPr sz="2400" b="1" dirty="0">
                <a:solidFill>
                  <a:srgbClr val="649927"/>
                </a:solidFill>
                <a:latin typeface="Calibri"/>
                <a:cs typeface="Calibri"/>
              </a:rPr>
              <a:t>ó</a:t>
            </a:r>
            <a:endParaRPr sz="2400" dirty="0">
              <a:latin typeface="Calibri"/>
              <a:cs typeface="Calibri"/>
            </a:endParaRPr>
          </a:p>
          <a:p>
            <a:pPr marL="356870" indent="-344170">
              <a:spcBef>
                <a:spcPts val="865"/>
              </a:spcBef>
              <a:buClr>
                <a:srgbClr val="FF3300"/>
              </a:buClr>
              <a:buSzPct val="79166"/>
              <a:buFont typeface="Arial"/>
              <a:buChar char="•"/>
              <a:tabLst>
                <a:tab pos="357505" algn="l"/>
              </a:tabLst>
            </a:pPr>
            <a:r>
              <a:rPr sz="2400" b="1" spc="-10" dirty="0">
                <a:solidFill>
                  <a:srgbClr val="649927"/>
                </a:solidFill>
                <a:latin typeface="Calibri"/>
                <a:cs typeface="Calibri"/>
              </a:rPr>
              <a:t>a</a:t>
            </a:r>
            <a:r>
              <a:rPr sz="2400" b="1" spc="5" dirty="0">
                <a:solidFill>
                  <a:srgbClr val="649927"/>
                </a:solidFill>
                <a:latin typeface="Calibri"/>
                <a:cs typeface="Calibri"/>
              </a:rPr>
              <a:t>l</a:t>
            </a:r>
            <a:r>
              <a:rPr sz="2400" b="1" spc="-10" dirty="0">
                <a:solidFill>
                  <a:srgbClr val="649927"/>
                </a:solidFill>
                <a:latin typeface="Calibri"/>
                <a:cs typeface="Calibri"/>
              </a:rPr>
              <a:t>a</a:t>
            </a:r>
            <a:r>
              <a:rPr sz="2400" b="1" dirty="0">
                <a:solidFill>
                  <a:srgbClr val="649927"/>
                </a:solidFill>
                <a:latin typeface="Calibri"/>
                <a:cs typeface="Calibri"/>
              </a:rPr>
              <a:t>p</a:t>
            </a:r>
            <a:r>
              <a:rPr sz="2400" b="1" spc="-10" dirty="0">
                <a:solidFill>
                  <a:srgbClr val="649927"/>
                </a:solidFill>
                <a:latin typeface="Calibri"/>
                <a:cs typeface="Calibri"/>
              </a:rPr>
              <a:t>a</a:t>
            </a:r>
            <a:r>
              <a:rPr sz="2400" b="1" dirty="0">
                <a:solidFill>
                  <a:srgbClr val="649927"/>
                </a:solidFill>
                <a:latin typeface="Calibri"/>
                <a:cs typeface="Calibri"/>
              </a:rPr>
              <a:t>d</a:t>
            </a:r>
            <a:r>
              <a:rPr sz="2400" b="1" spc="-35" dirty="0">
                <a:solidFill>
                  <a:srgbClr val="649927"/>
                </a:solidFill>
                <a:latin typeface="Calibri"/>
                <a:cs typeface="Calibri"/>
              </a:rPr>
              <a:t>a</a:t>
            </a:r>
            <a:r>
              <a:rPr sz="2400" b="1" dirty="0">
                <a:solidFill>
                  <a:srgbClr val="649927"/>
                </a:solidFill>
                <a:latin typeface="Calibri"/>
                <a:cs typeface="Calibri"/>
              </a:rPr>
              <a:t>t</a:t>
            </a:r>
            <a:r>
              <a:rPr sz="2400" b="1" spc="10" dirty="0">
                <a:solidFill>
                  <a:srgbClr val="649927"/>
                </a:solidFill>
                <a:latin typeface="Calibri"/>
                <a:cs typeface="Calibri"/>
              </a:rPr>
              <a:t>b</a:t>
            </a:r>
            <a:r>
              <a:rPr sz="2400" b="1" spc="-10" dirty="0">
                <a:solidFill>
                  <a:srgbClr val="649927"/>
                </a:solidFill>
                <a:latin typeface="Calibri"/>
                <a:cs typeface="Calibri"/>
              </a:rPr>
              <a:t>á</a:t>
            </a:r>
            <a:r>
              <a:rPr sz="2400" b="1" dirty="0">
                <a:solidFill>
                  <a:srgbClr val="649927"/>
                </a:solidFill>
                <a:latin typeface="Calibri"/>
                <a:cs typeface="Calibri"/>
              </a:rPr>
              <a:t>z</a:t>
            </a:r>
            <a:r>
              <a:rPr sz="2400" b="1" spc="10" dirty="0">
                <a:solidFill>
                  <a:srgbClr val="649927"/>
                </a:solidFill>
                <a:latin typeface="Calibri"/>
                <a:cs typeface="Calibri"/>
              </a:rPr>
              <a:t>i</a:t>
            </a:r>
            <a:r>
              <a:rPr sz="2400" b="1" dirty="0">
                <a:solidFill>
                  <a:srgbClr val="649927"/>
                </a:solidFill>
                <a:latin typeface="Calibri"/>
                <a:cs typeface="Calibri"/>
              </a:rPr>
              <a:t>s</a:t>
            </a:r>
            <a:endParaRPr sz="2400" dirty="0">
              <a:latin typeface="Calibri"/>
              <a:cs typeface="Calibri"/>
            </a:endParaRPr>
          </a:p>
          <a:p>
            <a:pPr marL="356870" indent="-344170">
              <a:spcBef>
                <a:spcPts val="890"/>
              </a:spcBef>
              <a:buClr>
                <a:srgbClr val="FF3300"/>
              </a:buClr>
              <a:buSzPct val="79166"/>
              <a:buFont typeface="Arial"/>
              <a:buChar char="•"/>
              <a:tabLst>
                <a:tab pos="357505" algn="l"/>
              </a:tabLst>
            </a:pPr>
            <a:r>
              <a:rPr sz="2400" b="1" dirty="0">
                <a:solidFill>
                  <a:srgbClr val="649927"/>
                </a:solidFill>
                <a:latin typeface="Calibri"/>
                <a:cs typeface="Calibri"/>
              </a:rPr>
              <a:t>m</a:t>
            </a:r>
            <a:r>
              <a:rPr sz="2400" b="1" spc="-40" dirty="0">
                <a:solidFill>
                  <a:srgbClr val="649927"/>
                </a:solidFill>
                <a:latin typeface="Calibri"/>
                <a:cs typeface="Calibri"/>
              </a:rPr>
              <a:t>e</a:t>
            </a:r>
            <a:r>
              <a:rPr sz="2400" b="1" spc="-20" dirty="0">
                <a:solidFill>
                  <a:srgbClr val="649927"/>
                </a:solidFill>
                <a:latin typeface="Calibri"/>
                <a:cs typeface="Calibri"/>
              </a:rPr>
              <a:t>t</a:t>
            </a:r>
            <a:r>
              <a:rPr sz="2400" b="1" spc="-10" dirty="0">
                <a:solidFill>
                  <a:srgbClr val="649927"/>
                </a:solidFill>
                <a:latin typeface="Calibri"/>
                <a:cs typeface="Calibri"/>
              </a:rPr>
              <a:t>aa</a:t>
            </a:r>
            <a:r>
              <a:rPr sz="2400" b="1" dirty="0">
                <a:solidFill>
                  <a:srgbClr val="649927"/>
                </a:solidFill>
                <a:latin typeface="Calibri"/>
                <a:cs typeface="Calibri"/>
              </a:rPr>
              <a:t>d</a:t>
            </a:r>
            <a:r>
              <a:rPr sz="2400" b="1" spc="-35" dirty="0">
                <a:solidFill>
                  <a:srgbClr val="649927"/>
                </a:solidFill>
                <a:latin typeface="Calibri"/>
                <a:cs typeface="Calibri"/>
              </a:rPr>
              <a:t>a</a:t>
            </a:r>
            <a:r>
              <a:rPr sz="2400" b="1" dirty="0">
                <a:solidFill>
                  <a:srgbClr val="649927"/>
                </a:solidFill>
                <a:latin typeface="Calibri"/>
                <a:cs typeface="Calibri"/>
              </a:rPr>
              <a:t>t</a:t>
            </a:r>
            <a:r>
              <a:rPr sz="2400" b="1" spc="10" dirty="0">
                <a:solidFill>
                  <a:srgbClr val="649927"/>
                </a:solidFill>
                <a:latin typeface="Calibri"/>
                <a:cs typeface="Calibri"/>
              </a:rPr>
              <a:t>b</a:t>
            </a:r>
            <a:r>
              <a:rPr sz="2400" b="1" spc="-10" dirty="0">
                <a:solidFill>
                  <a:srgbClr val="649927"/>
                </a:solidFill>
                <a:latin typeface="Calibri"/>
                <a:cs typeface="Calibri"/>
              </a:rPr>
              <a:t>á</a:t>
            </a:r>
            <a:r>
              <a:rPr sz="2400" b="1" dirty="0">
                <a:solidFill>
                  <a:srgbClr val="649927"/>
                </a:solidFill>
                <a:latin typeface="Calibri"/>
                <a:cs typeface="Calibri"/>
              </a:rPr>
              <a:t>z</a:t>
            </a:r>
            <a:r>
              <a:rPr sz="2400" b="1" spc="10" dirty="0">
                <a:solidFill>
                  <a:srgbClr val="649927"/>
                </a:solidFill>
                <a:latin typeface="Calibri"/>
                <a:cs typeface="Calibri"/>
              </a:rPr>
              <a:t>i</a:t>
            </a:r>
            <a:r>
              <a:rPr sz="2400" b="1" dirty="0">
                <a:solidFill>
                  <a:srgbClr val="649927"/>
                </a:solidFill>
                <a:latin typeface="Calibri"/>
                <a:cs typeface="Calibri"/>
              </a:rPr>
              <a:t>s</a:t>
            </a:r>
            <a:endParaRPr sz="2400" dirty="0">
              <a:latin typeface="Calibri"/>
              <a:cs typeface="Calibri"/>
            </a:endParaRPr>
          </a:p>
          <a:p>
            <a:pPr marL="356870" indent="-344170">
              <a:spcBef>
                <a:spcPts val="915"/>
              </a:spcBef>
              <a:buClr>
                <a:srgbClr val="FF3300"/>
              </a:buClr>
              <a:buSzPct val="79166"/>
              <a:buFont typeface="Arial"/>
              <a:buChar char="•"/>
              <a:tabLst>
                <a:tab pos="357505" algn="l"/>
              </a:tabLst>
            </a:pPr>
            <a:r>
              <a:rPr sz="2400" b="1" spc="-20" dirty="0">
                <a:solidFill>
                  <a:srgbClr val="649927"/>
                </a:solidFill>
                <a:latin typeface="Calibri"/>
                <a:cs typeface="Calibri"/>
              </a:rPr>
              <a:t>t</a:t>
            </a:r>
            <a:r>
              <a:rPr sz="2400" b="1" spc="-10" dirty="0">
                <a:solidFill>
                  <a:srgbClr val="649927"/>
                </a:solidFill>
                <a:latin typeface="Calibri"/>
                <a:cs typeface="Calibri"/>
              </a:rPr>
              <a:t>é</a:t>
            </a:r>
            <a:r>
              <a:rPr sz="2400" b="1" spc="5" dirty="0">
                <a:solidFill>
                  <a:srgbClr val="649927"/>
                </a:solidFill>
                <a:latin typeface="Calibri"/>
                <a:cs typeface="Calibri"/>
              </a:rPr>
              <a:t>ri</a:t>
            </a:r>
            <a:r>
              <a:rPr sz="2400" b="1" spc="-20" dirty="0">
                <a:solidFill>
                  <a:srgbClr val="649927"/>
                </a:solidFill>
                <a:latin typeface="Calibri"/>
                <a:cs typeface="Calibri"/>
              </a:rPr>
              <a:t>n</a:t>
            </a:r>
            <a:r>
              <a:rPr sz="2400" b="1" spc="-40" dirty="0">
                <a:solidFill>
                  <a:srgbClr val="649927"/>
                </a:solidFill>
                <a:latin typeface="Calibri"/>
                <a:cs typeface="Calibri"/>
              </a:rPr>
              <a:t>f</a:t>
            </a:r>
            <a:r>
              <a:rPr sz="2400" b="1" dirty="0">
                <a:solidFill>
                  <a:srgbClr val="649927"/>
                </a:solidFill>
                <a:latin typeface="Calibri"/>
                <a:cs typeface="Calibri"/>
              </a:rPr>
              <a:t>o</a:t>
            </a:r>
            <a:r>
              <a:rPr sz="2400" b="1" spc="10" dirty="0">
                <a:solidFill>
                  <a:srgbClr val="649927"/>
                </a:solidFill>
                <a:latin typeface="Calibri"/>
                <a:cs typeface="Calibri"/>
              </a:rPr>
              <a:t>r</a:t>
            </a:r>
            <a:r>
              <a:rPr sz="2400" b="1" dirty="0">
                <a:solidFill>
                  <a:srgbClr val="649927"/>
                </a:solidFill>
                <a:latin typeface="Calibri"/>
                <a:cs typeface="Calibri"/>
              </a:rPr>
              <a:t>m</a:t>
            </a:r>
            <a:r>
              <a:rPr sz="2400" b="1" spc="-45" dirty="0">
                <a:solidFill>
                  <a:srgbClr val="649927"/>
                </a:solidFill>
                <a:latin typeface="Calibri"/>
                <a:cs typeface="Calibri"/>
              </a:rPr>
              <a:t>a</a:t>
            </a:r>
            <a:r>
              <a:rPr sz="2400" b="1" dirty="0">
                <a:solidFill>
                  <a:srgbClr val="649927"/>
                </a:solidFill>
                <a:latin typeface="Calibri"/>
                <a:cs typeface="Calibri"/>
              </a:rPr>
              <a:t>t</a:t>
            </a:r>
            <a:r>
              <a:rPr sz="2400" b="1" spc="10" dirty="0">
                <a:solidFill>
                  <a:srgbClr val="649927"/>
                </a:solidFill>
                <a:latin typeface="Calibri"/>
                <a:cs typeface="Calibri"/>
              </a:rPr>
              <a:t>i</a:t>
            </a:r>
            <a:r>
              <a:rPr sz="2400" b="1" spc="-25" dirty="0">
                <a:solidFill>
                  <a:srgbClr val="649927"/>
                </a:solidFill>
                <a:latin typeface="Calibri"/>
                <a:cs typeface="Calibri"/>
              </a:rPr>
              <a:t>k</a:t>
            </a:r>
            <a:r>
              <a:rPr sz="2400" b="1" spc="-10" dirty="0">
                <a:solidFill>
                  <a:srgbClr val="649927"/>
                </a:solidFill>
                <a:latin typeface="Calibri"/>
                <a:cs typeface="Calibri"/>
              </a:rPr>
              <a:t>a</a:t>
            </a:r>
            <a:r>
              <a:rPr sz="2400" b="1" dirty="0">
                <a:solidFill>
                  <a:srgbClr val="649927"/>
                </a:solidFill>
                <a:latin typeface="Calibri"/>
                <a:cs typeface="Calibri"/>
              </a:rPr>
              <a:t>i</a:t>
            </a:r>
            <a:r>
              <a:rPr sz="2400" b="1" spc="-25" dirty="0">
                <a:solidFill>
                  <a:srgbClr val="649927"/>
                </a:solidFill>
                <a:latin typeface="Calibri"/>
                <a:cs typeface="Calibri"/>
              </a:rPr>
              <a:t> </a:t>
            </a:r>
            <a:r>
              <a:rPr sz="2400" b="1" spc="-15" dirty="0">
                <a:solidFill>
                  <a:srgbClr val="009AC6"/>
                </a:solidFill>
                <a:latin typeface="Calibri"/>
                <a:cs typeface="Calibri"/>
              </a:rPr>
              <a:t>r</a:t>
            </a:r>
            <a:r>
              <a:rPr sz="2400" b="1" spc="-10" dirty="0">
                <a:solidFill>
                  <a:srgbClr val="009AC6"/>
                </a:solidFill>
                <a:latin typeface="Calibri"/>
                <a:cs typeface="Calibri"/>
              </a:rPr>
              <a:t>e</a:t>
            </a:r>
            <a:r>
              <a:rPr sz="2400" b="1" dirty="0">
                <a:solidFill>
                  <a:srgbClr val="009AC6"/>
                </a:solidFill>
                <a:latin typeface="Calibri"/>
                <a:cs typeface="Calibri"/>
              </a:rPr>
              <a:t>n</a:t>
            </a:r>
            <a:r>
              <a:rPr sz="2400" b="1" spc="10" dirty="0">
                <a:solidFill>
                  <a:srgbClr val="009AC6"/>
                </a:solidFill>
                <a:latin typeface="Calibri"/>
                <a:cs typeface="Calibri"/>
              </a:rPr>
              <a:t>d</a:t>
            </a:r>
            <a:r>
              <a:rPr sz="2400" b="1" spc="-25" dirty="0">
                <a:solidFill>
                  <a:srgbClr val="009AC6"/>
                </a:solidFill>
                <a:latin typeface="Calibri"/>
                <a:cs typeface="Calibri"/>
              </a:rPr>
              <a:t>s</a:t>
            </a:r>
            <a:r>
              <a:rPr sz="2400" b="1" spc="-45" dirty="0">
                <a:solidFill>
                  <a:srgbClr val="009AC6"/>
                </a:solidFill>
                <a:latin typeface="Calibri"/>
                <a:cs typeface="Calibri"/>
              </a:rPr>
              <a:t>z</a:t>
            </a:r>
            <a:r>
              <a:rPr sz="2400" b="1" spc="-10" dirty="0">
                <a:solidFill>
                  <a:srgbClr val="009AC6"/>
                </a:solidFill>
                <a:latin typeface="Calibri"/>
                <a:cs typeface="Calibri"/>
              </a:rPr>
              <a:t>e</a:t>
            </a:r>
            <a:r>
              <a:rPr sz="2400" b="1" dirty="0">
                <a:solidFill>
                  <a:srgbClr val="009AC6"/>
                </a:solidFill>
                <a:latin typeface="Calibri"/>
                <a:cs typeface="Calibri"/>
              </a:rPr>
              <a:t>r</a:t>
            </a:r>
            <a:r>
              <a:rPr sz="2400" b="1" spc="-30" dirty="0">
                <a:solidFill>
                  <a:srgbClr val="009AC6"/>
                </a:solidFill>
                <a:latin typeface="Calibri"/>
                <a:cs typeface="Calibri"/>
              </a:rPr>
              <a:t> </a:t>
            </a:r>
            <a:r>
              <a:rPr sz="2400" b="1" dirty="0">
                <a:solidFill>
                  <a:srgbClr val="009AC6"/>
                </a:solidFill>
                <a:latin typeface="Calibri"/>
                <a:cs typeface="Calibri"/>
              </a:rPr>
              <a:t>(1</a:t>
            </a:r>
            <a:r>
              <a:rPr sz="2400" b="1" spc="5" dirty="0">
                <a:solidFill>
                  <a:srgbClr val="009AC6"/>
                </a:solidFill>
                <a:latin typeface="Calibri"/>
                <a:cs typeface="Calibri"/>
              </a:rPr>
              <a:t>0</a:t>
            </a:r>
            <a:r>
              <a:rPr sz="2400" b="1" spc="-5" dirty="0">
                <a:solidFill>
                  <a:srgbClr val="009AC6"/>
                </a:solidFill>
                <a:latin typeface="MS PGothic"/>
                <a:cs typeface="MS PGothic"/>
              </a:rPr>
              <a:t>×</a:t>
            </a:r>
            <a:r>
              <a:rPr sz="2400" b="1" dirty="0">
                <a:solidFill>
                  <a:srgbClr val="009AC6"/>
                </a:solidFill>
                <a:latin typeface="Calibri"/>
                <a:cs typeface="Calibri"/>
              </a:rPr>
              <a:t>10</a:t>
            </a:r>
            <a:r>
              <a:rPr sz="2400" b="1" spc="-30" dirty="0">
                <a:solidFill>
                  <a:srgbClr val="009AC6"/>
                </a:solidFill>
                <a:latin typeface="Calibri"/>
                <a:cs typeface="Calibri"/>
              </a:rPr>
              <a:t> </a:t>
            </a:r>
            <a:r>
              <a:rPr sz="2400" b="1" dirty="0">
                <a:solidFill>
                  <a:srgbClr val="009AC6"/>
                </a:solidFill>
                <a:latin typeface="Calibri"/>
                <a:cs typeface="Calibri"/>
              </a:rPr>
              <a:t>k</a:t>
            </a:r>
            <a:r>
              <a:rPr sz="2400" b="1" spc="-10" dirty="0">
                <a:solidFill>
                  <a:srgbClr val="009AC6"/>
                </a:solidFill>
                <a:latin typeface="Calibri"/>
                <a:cs typeface="Calibri"/>
              </a:rPr>
              <a:t>m)</a:t>
            </a:r>
            <a:endParaRPr sz="2400" dirty="0">
              <a:latin typeface="Calibri"/>
              <a:cs typeface="Calibri"/>
            </a:endParaRPr>
          </a:p>
          <a:p>
            <a:pPr marL="356870" indent="-344170">
              <a:spcBef>
                <a:spcPts val="840"/>
              </a:spcBef>
              <a:buClr>
                <a:srgbClr val="FF3300"/>
              </a:buClr>
              <a:buSzPct val="79166"/>
              <a:buFont typeface="Arial"/>
              <a:buChar char="•"/>
              <a:tabLst>
                <a:tab pos="357505" algn="l"/>
              </a:tabLst>
            </a:pPr>
            <a:r>
              <a:rPr sz="2400" b="1" dirty="0">
                <a:solidFill>
                  <a:srgbClr val="009AC6"/>
                </a:solidFill>
                <a:latin typeface="Calibri"/>
                <a:cs typeface="Calibri"/>
              </a:rPr>
              <a:t>dö</a:t>
            </a:r>
            <a:r>
              <a:rPr sz="2400" b="1" spc="-15" dirty="0">
                <a:solidFill>
                  <a:srgbClr val="009AC6"/>
                </a:solidFill>
                <a:latin typeface="Calibri"/>
                <a:cs typeface="Calibri"/>
              </a:rPr>
              <a:t>n</a:t>
            </a:r>
            <a:r>
              <a:rPr sz="2400" b="1" spc="-20" dirty="0">
                <a:solidFill>
                  <a:srgbClr val="009AC6"/>
                </a:solidFill>
                <a:latin typeface="Calibri"/>
                <a:cs typeface="Calibri"/>
              </a:rPr>
              <a:t>t</a:t>
            </a:r>
            <a:r>
              <a:rPr sz="2400" b="1" spc="-10" dirty="0">
                <a:solidFill>
                  <a:srgbClr val="009AC6"/>
                </a:solidFill>
                <a:latin typeface="Calibri"/>
                <a:cs typeface="Calibri"/>
              </a:rPr>
              <a:t>é</a:t>
            </a:r>
            <a:r>
              <a:rPr sz="2400" b="1" spc="-25" dirty="0">
                <a:solidFill>
                  <a:srgbClr val="009AC6"/>
                </a:solidFill>
                <a:latin typeface="Calibri"/>
                <a:cs typeface="Calibri"/>
              </a:rPr>
              <a:t>s</a:t>
            </a:r>
            <a:r>
              <a:rPr sz="2400" b="1" dirty="0">
                <a:solidFill>
                  <a:srgbClr val="009AC6"/>
                </a:solidFill>
                <a:latin typeface="Calibri"/>
                <a:cs typeface="Calibri"/>
              </a:rPr>
              <a:t>t</a:t>
            </a:r>
            <a:r>
              <a:rPr sz="2400" b="1" spc="-35" dirty="0">
                <a:solidFill>
                  <a:srgbClr val="009AC6"/>
                </a:solidFill>
                <a:latin typeface="Calibri"/>
                <a:cs typeface="Calibri"/>
              </a:rPr>
              <a:t> </a:t>
            </a:r>
            <a:r>
              <a:rPr sz="2400" b="1" spc="-10" dirty="0">
                <a:solidFill>
                  <a:srgbClr val="009AC6"/>
                </a:solidFill>
                <a:latin typeface="Calibri"/>
                <a:cs typeface="Calibri"/>
              </a:rPr>
              <a:t>é</a:t>
            </a:r>
            <a:r>
              <a:rPr sz="2400" b="1" dirty="0">
                <a:solidFill>
                  <a:srgbClr val="009AC6"/>
                </a:solidFill>
                <a:latin typeface="Calibri"/>
                <a:cs typeface="Calibri"/>
              </a:rPr>
              <a:t>s</a:t>
            </a:r>
            <a:r>
              <a:rPr sz="2400" b="1" spc="5" dirty="0">
                <a:solidFill>
                  <a:srgbClr val="009AC6"/>
                </a:solidFill>
                <a:latin typeface="Calibri"/>
                <a:cs typeface="Calibri"/>
              </a:rPr>
              <a:t> </a:t>
            </a:r>
            <a:r>
              <a:rPr sz="2400" b="1" spc="-20" dirty="0">
                <a:solidFill>
                  <a:srgbClr val="009AC6"/>
                </a:solidFill>
                <a:latin typeface="Calibri"/>
                <a:cs typeface="Calibri"/>
              </a:rPr>
              <a:t>t</a:t>
            </a:r>
            <a:r>
              <a:rPr sz="2400" b="1" spc="-10" dirty="0">
                <a:solidFill>
                  <a:srgbClr val="009AC6"/>
                </a:solidFill>
                <a:latin typeface="Calibri"/>
                <a:cs typeface="Calibri"/>
              </a:rPr>
              <a:t>e</a:t>
            </a:r>
            <a:r>
              <a:rPr sz="2400" b="1" spc="30" dirty="0">
                <a:solidFill>
                  <a:srgbClr val="009AC6"/>
                </a:solidFill>
                <a:latin typeface="Calibri"/>
                <a:cs typeface="Calibri"/>
              </a:rPr>
              <a:t>r</a:t>
            </a:r>
            <a:r>
              <a:rPr sz="2400" b="1" spc="-35" dirty="0">
                <a:solidFill>
                  <a:srgbClr val="009AC6"/>
                </a:solidFill>
                <a:latin typeface="Calibri"/>
                <a:cs typeface="Calibri"/>
              </a:rPr>
              <a:t>ve</a:t>
            </a:r>
            <a:r>
              <a:rPr sz="2400" b="1" spc="-45" dirty="0">
                <a:solidFill>
                  <a:srgbClr val="009AC6"/>
                </a:solidFill>
                <a:latin typeface="Calibri"/>
                <a:cs typeface="Calibri"/>
              </a:rPr>
              <a:t>z</a:t>
            </a:r>
            <a:r>
              <a:rPr sz="2400" b="1" spc="-10" dirty="0">
                <a:solidFill>
                  <a:srgbClr val="009AC6"/>
                </a:solidFill>
                <a:latin typeface="Calibri"/>
                <a:cs typeface="Calibri"/>
              </a:rPr>
              <a:t>é</a:t>
            </a:r>
            <a:r>
              <a:rPr sz="2400" b="1" spc="-25" dirty="0">
                <a:solidFill>
                  <a:srgbClr val="009AC6"/>
                </a:solidFill>
                <a:latin typeface="Calibri"/>
                <a:cs typeface="Calibri"/>
              </a:rPr>
              <a:t>s</a:t>
            </a:r>
            <a:r>
              <a:rPr sz="2400" b="1" dirty="0">
                <a:solidFill>
                  <a:srgbClr val="009AC6"/>
                </a:solidFill>
                <a:latin typeface="Calibri"/>
                <a:cs typeface="Calibri"/>
              </a:rPr>
              <a:t>t</a:t>
            </a:r>
            <a:r>
              <a:rPr sz="2400" b="1" spc="10" dirty="0">
                <a:solidFill>
                  <a:srgbClr val="009AC6"/>
                </a:solidFill>
                <a:latin typeface="Calibri"/>
                <a:cs typeface="Calibri"/>
              </a:rPr>
              <a:t> </a:t>
            </a:r>
            <a:r>
              <a:rPr sz="2400" b="1" dirty="0">
                <a:solidFill>
                  <a:srgbClr val="009AC6"/>
                </a:solidFill>
                <a:latin typeface="Calibri"/>
                <a:cs typeface="Calibri"/>
              </a:rPr>
              <a:t>se</a:t>
            </a:r>
            <a:r>
              <a:rPr sz="2400" b="1" spc="-15" dirty="0">
                <a:solidFill>
                  <a:srgbClr val="009AC6"/>
                </a:solidFill>
                <a:latin typeface="Calibri"/>
                <a:cs typeface="Calibri"/>
              </a:rPr>
              <a:t>g</a:t>
            </a:r>
            <a:r>
              <a:rPr sz="2400" b="1" spc="5" dirty="0">
                <a:solidFill>
                  <a:srgbClr val="009AC6"/>
                </a:solidFill>
                <a:latin typeface="Calibri"/>
                <a:cs typeface="Calibri"/>
              </a:rPr>
              <a:t>í</a:t>
            </a:r>
            <a:r>
              <a:rPr sz="2400" b="1" spc="-20" dirty="0">
                <a:solidFill>
                  <a:srgbClr val="009AC6"/>
                </a:solidFill>
                <a:latin typeface="Calibri"/>
                <a:cs typeface="Calibri"/>
              </a:rPr>
              <a:t>t</a:t>
            </a:r>
            <a:r>
              <a:rPr sz="2400" b="1" dirty="0">
                <a:solidFill>
                  <a:srgbClr val="009AC6"/>
                </a:solidFill>
                <a:latin typeface="Calibri"/>
                <a:cs typeface="Calibri"/>
              </a:rPr>
              <a:t>ő</a:t>
            </a:r>
            <a:r>
              <a:rPr sz="2400" b="1" spc="30" dirty="0">
                <a:solidFill>
                  <a:srgbClr val="009AC6"/>
                </a:solidFill>
                <a:latin typeface="Calibri"/>
                <a:cs typeface="Calibri"/>
              </a:rPr>
              <a:t> </a:t>
            </a:r>
            <a:r>
              <a:rPr sz="2400" b="1" spc="5" dirty="0">
                <a:solidFill>
                  <a:srgbClr val="649927"/>
                </a:solidFill>
                <a:latin typeface="Calibri"/>
                <a:cs typeface="Calibri"/>
              </a:rPr>
              <a:t>i</a:t>
            </a:r>
            <a:r>
              <a:rPr sz="2400" b="1" dirty="0">
                <a:solidFill>
                  <a:srgbClr val="649927"/>
                </a:solidFill>
                <a:latin typeface="Calibri"/>
                <a:cs typeface="Calibri"/>
              </a:rPr>
              <a:t>nd</a:t>
            </a:r>
            <a:r>
              <a:rPr sz="2400" b="1" spc="5" dirty="0">
                <a:solidFill>
                  <a:srgbClr val="649927"/>
                </a:solidFill>
                <a:latin typeface="Calibri"/>
                <a:cs typeface="Calibri"/>
              </a:rPr>
              <a:t>i</a:t>
            </a:r>
            <a:r>
              <a:rPr sz="2400" b="1" spc="-25" dirty="0">
                <a:solidFill>
                  <a:srgbClr val="649927"/>
                </a:solidFill>
                <a:latin typeface="Calibri"/>
                <a:cs typeface="Calibri"/>
              </a:rPr>
              <a:t>k</a:t>
            </a:r>
            <a:r>
              <a:rPr sz="2400" b="1" spc="-35" dirty="0">
                <a:solidFill>
                  <a:srgbClr val="649927"/>
                </a:solidFill>
                <a:latin typeface="Calibri"/>
                <a:cs typeface="Calibri"/>
              </a:rPr>
              <a:t>á</a:t>
            </a:r>
            <a:r>
              <a:rPr sz="2400" b="1" spc="-20" dirty="0">
                <a:solidFill>
                  <a:srgbClr val="649927"/>
                </a:solidFill>
                <a:latin typeface="Calibri"/>
                <a:cs typeface="Calibri"/>
              </a:rPr>
              <a:t>t</a:t>
            </a:r>
            <a:r>
              <a:rPr sz="2400" b="1" dirty="0">
                <a:solidFill>
                  <a:srgbClr val="649927"/>
                </a:solidFill>
                <a:latin typeface="Calibri"/>
                <a:cs typeface="Calibri"/>
              </a:rPr>
              <a:t>o</a:t>
            </a:r>
            <a:r>
              <a:rPr sz="2400" b="1" spc="-10" dirty="0">
                <a:solidFill>
                  <a:srgbClr val="649927"/>
                </a:solidFill>
                <a:latin typeface="Calibri"/>
                <a:cs typeface="Calibri"/>
              </a:rPr>
              <a:t>r</a:t>
            </a:r>
            <a:r>
              <a:rPr sz="2400" b="1" dirty="0">
                <a:solidFill>
                  <a:srgbClr val="649927"/>
                </a:solidFill>
                <a:latin typeface="Calibri"/>
                <a:cs typeface="Calibri"/>
              </a:rPr>
              <a:t>ok</a:t>
            </a:r>
            <a:endParaRPr sz="2400" dirty="0">
              <a:latin typeface="Calibri"/>
              <a:cs typeface="Calibri"/>
            </a:endParaRPr>
          </a:p>
          <a:p>
            <a:pPr marL="356870" indent="-344170">
              <a:spcBef>
                <a:spcPts val="865"/>
              </a:spcBef>
              <a:buClr>
                <a:srgbClr val="FF3300"/>
              </a:buClr>
              <a:buSzPct val="79166"/>
              <a:buFont typeface="Arial"/>
              <a:buChar char="•"/>
              <a:tabLst>
                <a:tab pos="357505" algn="l"/>
              </a:tabLst>
            </a:pPr>
            <a:r>
              <a:rPr sz="2400" b="1" dirty="0">
                <a:solidFill>
                  <a:srgbClr val="649927"/>
                </a:solidFill>
                <a:latin typeface="Calibri"/>
                <a:cs typeface="Calibri"/>
              </a:rPr>
              <a:t>Ne</a:t>
            </a:r>
            <a:r>
              <a:rPr sz="2400" b="1" spc="-10" dirty="0">
                <a:solidFill>
                  <a:srgbClr val="649927"/>
                </a:solidFill>
                <a:latin typeface="Calibri"/>
                <a:cs typeface="Calibri"/>
              </a:rPr>
              <a:t>m</a:t>
            </a:r>
            <a:r>
              <a:rPr sz="2400" b="1" spc="-45" dirty="0">
                <a:solidFill>
                  <a:srgbClr val="649927"/>
                </a:solidFill>
                <a:latin typeface="Calibri"/>
                <a:cs typeface="Calibri"/>
              </a:rPr>
              <a:t>z</a:t>
            </a:r>
            <a:r>
              <a:rPr sz="2400" b="1" spc="-35" dirty="0">
                <a:solidFill>
                  <a:srgbClr val="649927"/>
                </a:solidFill>
                <a:latin typeface="Calibri"/>
                <a:cs typeface="Calibri"/>
              </a:rPr>
              <a:t>e</a:t>
            </a:r>
            <a:r>
              <a:rPr sz="2400" b="1" dirty="0">
                <a:solidFill>
                  <a:srgbClr val="649927"/>
                </a:solidFill>
                <a:latin typeface="Calibri"/>
                <a:cs typeface="Calibri"/>
              </a:rPr>
              <a:t>ti</a:t>
            </a:r>
            <a:r>
              <a:rPr sz="2400" b="1" spc="20" dirty="0">
                <a:solidFill>
                  <a:srgbClr val="649927"/>
                </a:solidFill>
                <a:latin typeface="Calibri"/>
                <a:cs typeface="Calibri"/>
              </a:rPr>
              <a:t> </a:t>
            </a:r>
            <a:r>
              <a:rPr sz="2400" b="1" spc="5" dirty="0">
                <a:solidFill>
                  <a:srgbClr val="649927"/>
                </a:solidFill>
                <a:latin typeface="Calibri"/>
                <a:cs typeface="Calibri"/>
              </a:rPr>
              <a:t>Al</a:t>
            </a:r>
            <a:r>
              <a:rPr sz="2400" b="1" spc="-25" dirty="0">
                <a:solidFill>
                  <a:srgbClr val="649927"/>
                </a:solidFill>
                <a:latin typeface="Calibri"/>
                <a:cs typeface="Calibri"/>
              </a:rPr>
              <a:t>k</a:t>
            </a:r>
            <a:r>
              <a:rPr sz="2400" b="1" spc="-10" dirty="0">
                <a:solidFill>
                  <a:srgbClr val="649927"/>
                </a:solidFill>
                <a:latin typeface="Calibri"/>
                <a:cs typeface="Calibri"/>
              </a:rPr>
              <a:t>a</a:t>
            </a:r>
            <a:r>
              <a:rPr sz="2400" b="1" spc="5" dirty="0">
                <a:solidFill>
                  <a:srgbClr val="649927"/>
                </a:solidFill>
                <a:latin typeface="Calibri"/>
                <a:cs typeface="Calibri"/>
              </a:rPr>
              <a:t>l</a:t>
            </a:r>
            <a:r>
              <a:rPr sz="2400" b="1" dirty="0">
                <a:solidFill>
                  <a:srgbClr val="649927"/>
                </a:solidFill>
                <a:latin typeface="Calibri"/>
                <a:cs typeface="Calibri"/>
              </a:rPr>
              <a:t>m</a:t>
            </a:r>
            <a:r>
              <a:rPr sz="2400" b="1" spc="-15" dirty="0">
                <a:solidFill>
                  <a:srgbClr val="649927"/>
                </a:solidFill>
                <a:latin typeface="Calibri"/>
                <a:cs typeface="Calibri"/>
              </a:rPr>
              <a:t>a</a:t>
            </a:r>
            <a:r>
              <a:rPr sz="2400" b="1" dirty="0">
                <a:solidFill>
                  <a:srgbClr val="649927"/>
                </a:solidFill>
                <a:latin typeface="Calibri"/>
                <a:cs typeface="Calibri"/>
              </a:rPr>
              <a:t>z</a:t>
            </a:r>
            <a:r>
              <a:rPr sz="2400" b="1" spc="-65" dirty="0">
                <a:solidFill>
                  <a:srgbClr val="649927"/>
                </a:solidFill>
                <a:latin typeface="Calibri"/>
                <a:cs typeface="Calibri"/>
              </a:rPr>
              <a:t>k</a:t>
            </a:r>
            <a:r>
              <a:rPr sz="2400" b="1" dirty="0">
                <a:solidFill>
                  <a:srgbClr val="649927"/>
                </a:solidFill>
                <a:latin typeface="Calibri"/>
                <a:cs typeface="Calibri"/>
              </a:rPr>
              <a:t>o</a:t>
            </a:r>
            <a:r>
              <a:rPr sz="2400" b="1" spc="5" dirty="0">
                <a:solidFill>
                  <a:srgbClr val="649927"/>
                </a:solidFill>
                <a:latin typeface="Calibri"/>
                <a:cs typeface="Calibri"/>
              </a:rPr>
              <a:t>d</a:t>
            </a:r>
            <a:r>
              <a:rPr sz="2400" b="1" spc="-10" dirty="0">
                <a:solidFill>
                  <a:srgbClr val="649927"/>
                </a:solidFill>
                <a:latin typeface="Calibri"/>
                <a:cs typeface="Calibri"/>
              </a:rPr>
              <a:t>á</a:t>
            </a:r>
            <a:r>
              <a:rPr sz="2400" b="1" dirty="0">
                <a:solidFill>
                  <a:srgbClr val="649927"/>
                </a:solidFill>
                <a:latin typeface="Calibri"/>
                <a:cs typeface="Calibri"/>
              </a:rPr>
              <a:t>si</a:t>
            </a:r>
            <a:r>
              <a:rPr sz="2400" b="1" spc="-55" dirty="0">
                <a:solidFill>
                  <a:srgbClr val="649927"/>
                </a:solidFill>
                <a:latin typeface="Calibri"/>
                <a:cs typeface="Calibri"/>
              </a:rPr>
              <a:t> </a:t>
            </a:r>
            <a:r>
              <a:rPr sz="2400" b="1" dirty="0">
                <a:solidFill>
                  <a:srgbClr val="649927"/>
                </a:solidFill>
                <a:latin typeface="Calibri"/>
                <a:cs typeface="Calibri"/>
              </a:rPr>
              <a:t>St</a:t>
            </a:r>
            <a:r>
              <a:rPr sz="2400" b="1" spc="-40" dirty="0">
                <a:solidFill>
                  <a:srgbClr val="649927"/>
                </a:solidFill>
                <a:latin typeface="Calibri"/>
                <a:cs typeface="Calibri"/>
              </a:rPr>
              <a:t>r</a:t>
            </a:r>
            <a:r>
              <a:rPr sz="2400" b="1" spc="-35" dirty="0">
                <a:solidFill>
                  <a:srgbClr val="649927"/>
                </a:solidFill>
                <a:latin typeface="Calibri"/>
                <a:cs typeface="Calibri"/>
              </a:rPr>
              <a:t>a</a:t>
            </a:r>
            <a:r>
              <a:rPr sz="2400" b="1" spc="-20" dirty="0">
                <a:solidFill>
                  <a:srgbClr val="649927"/>
                </a:solidFill>
                <a:latin typeface="Calibri"/>
                <a:cs typeface="Calibri"/>
              </a:rPr>
              <a:t>t</a:t>
            </a:r>
            <a:r>
              <a:rPr sz="2400" b="1" spc="-10" dirty="0">
                <a:solidFill>
                  <a:srgbClr val="649927"/>
                </a:solidFill>
                <a:latin typeface="Calibri"/>
                <a:cs typeface="Calibri"/>
              </a:rPr>
              <a:t>ég</a:t>
            </a:r>
            <a:r>
              <a:rPr sz="2400" b="1" spc="5" dirty="0">
                <a:solidFill>
                  <a:srgbClr val="649927"/>
                </a:solidFill>
                <a:latin typeface="Calibri"/>
                <a:cs typeface="Calibri"/>
              </a:rPr>
              <a:t>i</a:t>
            </a:r>
            <a:r>
              <a:rPr sz="2400" b="1" dirty="0">
                <a:solidFill>
                  <a:srgbClr val="649927"/>
                </a:solidFill>
                <a:latin typeface="Calibri"/>
                <a:cs typeface="Calibri"/>
              </a:rPr>
              <a:t>a</a:t>
            </a:r>
            <a:endParaRPr sz="2400" dirty="0">
              <a:latin typeface="Calibri"/>
              <a:cs typeface="Calibri"/>
            </a:endParaRPr>
          </a:p>
          <a:p>
            <a:pPr marL="356870"/>
            <a:r>
              <a:rPr sz="2400" b="1" spc="-35" dirty="0">
                <a:solidFill>
                  <a:srgbClr val="009AC6"/>
                </a:solidFill>
                <a:latin typeface="Calibri"/>
                <a:cs typeface="Calibri"/>
              </a:rPr>
              <a:t>v</a:t>
            </a:r>
            <a:r>
              <a:rPr sz="2400" b="1" spc="-10" dirty="0">
                <a:solidFill>
                  <a:srgbClr val="009AC6"/>
                </a:solidFill>
                <a:latin typeface="Calibri"/>
                <a:cs typeface="Calibri"/>
              </a:rPr>
              <a:t>ég</a:t>
            </a:r>
            <a:r>
              <a:rPr sz="2400" b="1" spc="-15" dirty="0">
                <a:solidFill>
                  <a:srgbClr val="009AC6"/>
                </a:solidFill>
                <a:latin typeface="Calibri"/>
                <a:cs typeface="Calibri"/>
              </a:rPr>
              <a:t>r</a:t>
            </a:r>
            <a:r>
              <a:rPr sz="2400" b="1" spc="-10" dirty="0">
                <a:solidFill>
                  <a:srgbClr val="009AC6"/>
                </a:solidFill>
                <a:latin typeface="Calibri"/>
                <a:cs typeface="Calibri"/>
              </a:rPr>
              <a:t>e</a:t>
            </a:r>
            <a:r>
              <a:rPr sz="2400" b="1" dirty="0">
                <a:solidFill>
                  <a:srgbClr val="009AC6"/>
                </a:solidFill>
                <a:latin typeface="Calibri"/>
                <a:cs typeface="Calibri"/>
              </a:rPr>
              <a:t>haj</a:t>
            </a:r>
            <a:r>
              <a:rPr sz="2400" b="1" spc="-15" dirty="0">
                <a:solidFill>
                  <a:srgbClr val="009AC6"/>
                </a:solidFill>
                <a:latin typeface="Calibri"/>
                <a:cs typeface="Calibri"/>
              </a:rPr>
              <a:t>t</a:t>
            </a:r>
            <a:r>
              <a:rPr sz="2400" b="1" spc="-10" dirty="0">
                <a:solidFill>
                  <a:srgbClr val="009AC6"/>
                </a:solidFill>
                <a:latin typeface="Calibri"/>
                <a:cs typeface="Calibri"/>
              </a:rPr>
              <a:t>á</a:t>
            </a:r>
            <a:r>
              <a:rPr sz="2400" b="1" dirty="0">
                <a:solidFill>
                  <a:srgbClr val="009AC6"/>
                </a:solidFill>
                <a:latin typeface="Calibri"/>
                <a:cs typeface="Calibri"/>
              </a:rPr>
              <a:t>s</a:t>
            </a:r>
            <a:r>
              <a:rPr sz="2400" b="1" spc="-10" dirty="0">
                <a:solidFill>
                  <a:srgbClr val="009AC6"/>
                </a:solidFill>
                <a:latin typeface="Calibri"/>
                <a:cs typeface="Calibri"/>
              </a:rPr>
              <a:t>á</a:t>
            </a:r>
            <a:r>
              <a:rPr sz="2400" b="1" dirty="0">
                <a:solidFill>
                  <a:srgbClr val="009AC6"/>
                </a:solidFill>
                <a:latin typeface="Calibri"/>
                <a:cs typeface="Calibri"/>
              </a:rPr>
              <a:t>nak</a:t>
            </a:r>
            <a:r>
              <a:rPr sz="2400" b="1" spc="20" dirty="0">
                <a:solidFill>
                  <a:srgbClr val="009AC6"/>
                </a:solidFill>
                <a:latin typeface="Calibri"/>
                <a:cs typeface="Calibri"/>
              </a:rPr>
              <a:t> </a:t>
            </a:r>
            <a:r>
              <a:rPr sz="2400" b="1" spc="-10" dirty="0">
                <a:solidFill>
                  <a:srgbClr val="009AC6"/>
                </a:solidFill>
                <a:latin typeface="Calibri"/>
                <a:cs typeface="Calibri"/>
              </a:rPr>
              <a:t>e</a:t>
            </a:r>
            <a:r>
              <a:rPr sz="2400" b="1" spc="-25" dirty="0">
                <a:solidFill>
                  <a:srgbClr val="009AC6"/>
                </a:solidFill>
                <a:latin typeface="Calibri"/>
                <a:cs typeface="Calibri"/>
              </a:rPr>
              <a:t>s</a:t>
            </a:r>
            <a:r>
              <a:rPr sz="2400" b="1" dirty="0">
                <a:solidFill>
                  <a:srgbClr val="009AC6"/>
                </a:solidFill>
                <a:latin typeface="Calibri"/>
                <a:cs typeface="Calibri"/>
              </a:rPr>
              <a:t>z</a:t>
            </a:r>
            <a:r>
              <a:rPr sz="2400" b="1" spc="-70" dirty="0">
                <a:solidFill>
                  <a:srgbClr val="009AC6"/>
                </a:solidFill>
                <a:latin typeface="Calibri"/>
                <a:cs typeface="Calibri"/>
              </a:rPr>
              <a:t>k</a:t>
            </a:r>
            <a:r>
              <a:rPr sz="2400" b="1" spc="-25" dirty="0">
                <a:solidFill>
                  <a:srgbClr val="009AC6"/>
                </a:solidFill>
                <a:latin typeface="Calibri"/>
                <a:cs typeface="Calibri"/>
              </a:rPr>
              <a:t>ö</a:t>
            </a:r>
            <a:r>
              <a:rPr sz="2400" b="1" spc="-45" dirty="0">
                <a:solidFill>
                  <a:srgbClr val="009AC6"/>
                </a:solidFill>
                <a:latin typeface="Calibri"/>
                <a:cs typeface="Calibri"/>
              </a:rPr>
              <a:t>z</a:t>
            </a:r>
            <a:r>
              <a:rPr sz="2400" b="1" dirty="0">
                <a:solidFill>
                  <a:srgbClr val="009AC6"/>
                </a:solidFill>
                <a:latin typeface="Calibri"/>
                <a:cs typeface="Calibri"/>
              </a:rPr>
              <a:t>e</a:t>
            </a:r>
            <a:endParaRPr sz="2400" dirty="0">
              <a:latin typeface="Calibri"/>
              <a:cs typeface="Calibri"/>
            </a:endParaRPr>
          </a:p>
          <a:p>
            <a:pPr marL="356870" indent="-344170">
              <a:spcBef>
                <a:spcPts val="885"/>
              </a:spcBef>
              <a:buClr>
                <a:srgbClr val="FF3300"/>
              </a:buClr>
              <a:buSzPct val="79166"/>
              <a:buFont typeface="Arial"/>
              <a:buChar char="•"/>
              <a:tabLst>
                <a:tab pos="357505" algn="l"/>
              </a:tabLst>
            </a:pPr>
            <a:r>
              <a:rPr sz="2400" b="1" spc="5" dirty="0">
                <a:solidFill>
                  <a:srgbClr val="649927"/>
                </a:solidFill>
                <a:latin typeface="Calibri"/>
                <a:cs typeface="Calibri"/>
              </a:rPr>
              <a:t>i</a:t>
            </a:r>
            <a:r>
              <a:rPr sz="2400" b="1" spc="-20" dirty="0">
                <a:solidFill>
                  <a:srgbClr val="649927"/>
                </a:solidFill>
                <a:latin typeface="Calibri"/>
                <a:cs typeface="Calibri"/>
              </a:rPr>
              <a:t>n</a:t>
            </a:r>
            <a:r>
              <a:rPr sz="2400" b="1" spc="-40" dirty="0">
                <a:solidFill>
                  <a:srgbClr val="649927"/>
                </a:solidFill>
                <a:latin typeface="Calibri"/>
                <a:cs typeface="Calibri"/>
              </a:rPr>
              <a:t>f</a:t>
            </a:r>
            <a:r>
              <a:rPr sz="2400" b="1" dirty="0">
                <a:solidFill>
                  <a:srgbClr val="649927"/>
                </a:solidFill>
                <a:latin typeface="Calibri"/>
                <a:cs typeface="Calibri"/>
              </a:rPr>
              <a:t>o</a:t>
            </a:r>
            <a:r>
              <a:rPr sz="2400" b="1" spc="10" dirty="0">
                <a:solidFill>
                  <a:srgbClr val="649927"/>
                </a:solidFill>
                <a:latin typeface="Calibri"/>
                <a:cs typeface="Calibri"/>
              </a:rPr>
              <a:t>r</a:t>
            </a:r>
            <a:r>
              <a:rPr sz="2400" b="1" dirty="0">
                <a:solidFill>
                  <a:srgbClr val="649927"/>
                </a:solidFill>
                <a:latin typeface="Calibri"/>
                <a:cs typeface="Calibri"/>
              </a:rPr>
              <a:t>m</a:t>
            </a:r>
            <a:r>
              <a:rPr sz="2400" b="1" spc="-15" dirty="0">
                <a:solidFill>
                  <a:srgbClr val="649927"/>
                </a:solidFill>
                <a:latin typeface="Calibri"/>
                <a:cs typeface="Calibri"/>
              </a:rPr>
              <a:t>á</a:t>
            </a:r>
            <a:r>
              <a:rPr sz="2400" b="1" dirty="0">
                <a:solidFill>
                  <a:srgbClr val="649927"/>
                </a:solidFill>
                <a:latin typeface="Calibri"/>
                <a:cs typeface="Calibri"/>
              </a:rPr>
              <a:t>c</a:t>
            </a:r>
            <a:r>
              <a:rPr sz="2400" b="1" spc="10" dirty="0">
                <a:solidFill>
                  <a:srgbClr val="649927"/>
                </a:solidFill>
                <a:latin typeface="Calibri"/>
                <a:cs typeface="Calibri"/>
              </a:rPr>
              <a:t>i</a:t>
            </a:r>
            <a:r>
              <a:rPr sz="2400" b="1" dirty="0">
                <a:solidFill>
                  <a:srgbClr val="649927"/>
                </a:solidFill>
                <a:latin typeface="Calibri"/>
                <a:cs typeface="Calibri"/>
              </a:rPr>
              <a:t>ók</a:t>
            </a:r>
            <a:r>
              <a:rPr sz="2400" b="1" spc="-30" dirty="0">
                <a:solidFill>
                  <a:srgbClr val="649927"/>
                </a:solidFill>
                <a:latin typeface="Calibri"/>
                <a:cs typeface="Calibri"/>
              </a:rPr>
              <a:t> </a:t>
            </a:r>
            <a:r>
              <a:rPr sz="2400" b="1" dirty="0">
                <a:solidFill>
                  <a:srgbClr val="009AC6"/>
                </a:solidFill>
                <a:latin typeface="Calibri"/>
                <a:cs typeface="Calibri"/>
              </a:rPr>
              <a:t>a</a:t>
            </a:r>
            <a:r>
              <a:rPr sz="2400" b="1" spc="-5" dirty="0">
                <a:solidFill>
                  <a:srgbClr val="009AC6"/>
                </a:solidFill>
                <a:latin typeface="Calibri"/>
                <a:cs typeface="Calibri"/>
              </a:rPr>
              <a:t> </a:t>
            </a:r>
            <a:r>
              <a:rPr sz="2400" b="1" dirty="0">
                <a:solidFill>
                  <a:srgbClr val="009AC6"/>
                </a:solidFill>
                <a:latin typeface="Calibri"/>
                <a:cs typeface="Calibri"/>
              </a:rPr>
              <a:t>k</a:t>
            </a:r>
            <a:r>
              <a:rPr sz="2400" b="1" spc="5" dirty="0">
                <a:solidFill>
                  <a:srgbClr val="009AC6"/>
                </a:solidFill>
                <a:latin typeface="Calibri"/>
                <a:cs typeface="Calibri"/>
              </a:rPr>
              <a:t>lí</a:t>
            </a:r>
            <a:r>
              <a:rPr sz="2400" b="1" dirty="0">
                <a:solidFill>
                  <a:srgbClr val="009AC6"/>
                </a:solidFill>
                <a:latin typeface="Calibri"/>
                <a:cs typeface="Calibri"/>
              </a:rPr>
              <a:t>m</a:t>
            </a:r>
            <a:r>
              <a:rPr sz="2400" b="1" spc="-15" dirty="0">
                <a:solidFill>
                  <a:srgbClr val="009AC6"/>
                </a:solidFill>
                <a:latin typeface="Calibri"/>
                <a:cs typeface="Calibri"/>
              </a:rPr>
              <a:t>a</a:t>
            </a:r>
            <a:r>
              <a:rPr sz="2400" b="1" dirty="0">
                <a:solidFill>
                  <a:srgbClr val="009AC6"/>
                </a:solidFill>
                <a:latin typeface="Calibri"/>
                <a:cs typeface="Calibri"/>
              </a:rPr>
              <a:t>po</a:t>
            </a:r>
            <a:r>
              <a:rPr sz="2400" b="1" spc="10" dirty="0">
                <a:solidFill>
                  <a:srgbClr val="009AC6"/>
                </a:solidFill>
                <a:latin typeface="Calibri"/>
                <a:cs typeface="Calibri"/>
              </a:rPr>
              <a:t>l</a:t>
            </a:r>
            <a:r>
              <a:rPr sz="2400" b="1" spc="5" dirty="0">
                <a:solidFill>
                  <a:srgbClr val="009AC6"/>
                </a:solidFill>
                <a:latin typeface="Calibri"/>
                <a:cs typeface="Calibri"/>
              </a:rPr>
              <a:t>i</a:t>
            </a:r>
            <a:r>
              <a:rPr sz="2400" b="1" dirty="0">
                <a:solidFill>
                  <a:srgbClr val="009AC6"/>
                </a:solidFill>
                <a:latin typeface="Calibri"/>
                <a:cs typeface="Calibri"/>
              </a:rPr>
              <a:t>t</a:t>
            </a:r>
            <a:r>
              <a:rPr sz="2400" b="1" spc="10" dirty="0">
                <a:solidFill>
                  <a:srgbClr val="009AC6"/>
                </a:solidFill>
                <a:latin typeface="Calibri"/>
                <a:cs typeface="Calibri"/>
              </a:rPr>
              <a:t>i</a:t>
            </a:r>
            <a:r>
              <a:rPr sz="2400" b="1" spc="-25" dirty="0">
                <a:solidFill>
                  <a:srgbClr val="009AC6"/>
                </a:solidFill>
                <a:latin typeface="Calibri"/>
                <a:cs typeface="Calibri"/>
              </a:rPr>
              <a:t>k</a:t>
            </a:r>
            <a:r>
              <a:rPr sz="2400" b="1" spc="-10" dirty="0">
                <a:solidFill>
                  <a:srgbClr val="009AC6"/>
                </a:solidFill>
                <a:latin typeface="Calibri"/>
                <a:cs typeface="Calibri"/>
              </a:rPr>
              <a:t>a</a:t>
            </a:r>
            <a:r>
              <a:rPr sz="2400" b="1" dirty="0">
                <a:solidFill>
                  <a:srgbClr val="009AC6"/>
                </a:solidFill>
                <a:latin typeface="Calibri"/>
                <a:cs typeface="Calibri"/>
              </a:rPr>
              <a:t>i</a:t>
            </a:r>
            <a:r>
              <a:rPr sz="2400" b="1" spc="-60" dirty="0">
                <a:solidFill>
                  <a:srgbClr val="009AC6"/>
                </a:solidFill>
                <a:latin typeface="Calibri"/>
                <a:cs typeface="Calibri"/>
              </a:rPr>
              <a:t> </a:t>
            </a:r>
            <a:r>
              <a:rPr sz="2400" b="1" spc="-10" dirty="0">
                <a:solidFill>
                  <a:srgbClr val="009AC6"/>
                </a:solidFill>
                <a:latin typeface="Calibri"/>
                <a:cs typeface="Calibri"/>
              </a:rPr>
              <a:t>é</a:t>
            </a:r>
            <a:r>
              <a:rPr sz="2400" b="1" dirty="0">
                <a:solidFill>
                  <a:srgbClr val="009AC6"/>
                </a:solidFill>
                <a:latin typeface="Calibri"/>
                <a:cs typeface="Calibri"/>
              </a:rPr>
              <a:t>s</a:t>
            </a:r>
            <a:r>
              <a:rPr sz="2400" b="1" spc="5" dirty="0">
                <a:solidFill>
                  <a:srgbClr val="009AC6"/>
                </a:solidFill>
                <a:latin typeface="Calibri"/>
                <a:cs typeface="Calibri"/>
              </a:rPr>
              <a:t> </a:t>
            </a:r>
            <a:r>
              <a:rPr sz="2400" b="1" spc="-10" dirty="0">
                <a:solidFill>
                  <a:srgbClr val="009AC6"/>
                </a:solidFill>
                <a:latin typeface="Calibri"/>
                <a:cs typeface="Calibri"/>
              </a:rPr>
              <a:t>á</a:t>
            </a:r>
            <a:r>
              <a:rPr sz="2400" b="1" spc="-60" dirty="0">
                <a:solidFill>
                  <a:srgbClr val="009AC6"/>
                </a:solidFill>
                <a:latin typeface="Calibri"/>
                <a:cs typeface="Calibri"/>
              </a:rPr>
              <a:t>g</a:t>
            </a:r>
            <a:r>
              <a:rPr sz="2400" b="1" spc="-10" dirty="0">
                <a:solidFill>
                  <a:srgbClr val="009AC6"/>
                </a:solidFill>
                <a:latin typeface="Calibri"/>
                <a:cs typeface="Calibri"/>
              </a:rPr>
              <a:t>a</a:t>
            </a:r>
            <a:r>
              <a:rPr sz="2400" b="1" spc="-20" dirty="0">
                <a:solidFill>
                  <a:srgbClr val="009AC6"/>
                </a:solidFill>
                <a:latin typeface="Calibri"/>
                <a:cs typeface="Calibri"/>
              </a:rPr>
              <a:t>z</a:t>
            </a:r>
            <a:r>
              <a:rPr sz="2400" b="1" spc="-35" dirty="0">
                <a:solidFill>
                  <a:srgbClr val="009AC6"/>
                </a:solidFill>
                <a:latin typeface="Calibri"/>
                <a:cs typeface="Calibri"/>
              </a:rPr>
              <a:t>a</a:t>
            </a:r>
            <a:r>
              <a:rPr sz="2400" b="1" dirty="0">
                <a:solidFill>
                  <a:srgbClr val="009AC6"/>
                </a:solidFill>
                <a:latin typeface="Calibri"/>
                <a:cs typeface="Calibri"/>
              </a:rPr>
              <a:t>ti</a:t>
            </a:r>
            <a:endParaRPr sz="2400" dirty="0">
              <a:latin typeface="Calibri"/>
              <a:cs typeface="Calibri"/>
            </a:endParaRPr>
          </a:p>
        </p:txBody>
      </p:sp>
      <p:sp>
        <p:nvSpPr>
          <p:cNvPr id="74" name="object 74"/>
          <p:cNvSpPr txBox="1"/>
          <p:nvPr/>
        </p:nvSpPr>
        <p:spPr>
          <a:xfrm>
            <a:off x="433199" y="4866109"/>
            <a:ext cx="5883910" cy="1338828"/>
          </a:xfrm>
          <a:prstGeom prst="rect">
            <a:avLst/>
          </a:prstGeom>
        </p:spPr>
        <p:txBody>
          <a:bodyPr vert="horz" wrap="square" lIns="0" tIns="0" rIns="0" bIns="0" rtlCol="0">
            <a:spAutoFit/>
          </a:bodyPr>
          <a:lstStyle/>
          <a:p>
            <a:pPr marL="356870"/>
            <a:r>
              <a:rPr sz="2400" b="1" spc="-20" dirty="0">
                <a:solidFill>
                  <a:srgbClr val="009AC6"/>
                </a:solidFill>
                <a:latin typeface="Calibri"/>
                <a:cs typeface="Calibri"/>
              </a:rPr>
              <a:t>t</a:t>
            </a:r>
            <a:r>
              <a:rPr sz="2400" b="1" spc="-10" dirty="0">
                <a:solidFill>
                  <a:srgbClr val="009AC6"/>
                </a:solidFill>
                <a:latin typeface="Calibri"/>
                <a:cs typeface="Calibri"/>
              </a:rPr>
              <a:t>e</a:t>
            </a:r>
            <a:r>
              <a:rPr sz="2400" b="1" spc="30" dirty="0">
                <a:solidFill>
                  <a:srgbClr val="009AC6"/>
                </a:solidFill>
                <a:latin typeface="Calibri"/>
                <a:cs typeface="Calibri"/>
              </a:rPr>
              <a:t>r</a:t>
            </a:r>
            <a:r>
              <a:rPr sz="2400" b="1" spc="-35" dirty="0">
                <a:solidFill>
                  <a:srgbClr val="009AC6"/>
                </a:solidFill>
                <a:latin typeface="Calibri"/>
                <a:cs typeface="Calibri"/>
              </a:rPr>
              <a:t>ve</a:t>
            </a:r>
            <a:r>
              <a:rPr sz="2400" b="1" spc="-45" dirty="0">
                <a:solidFill>
                  <a:srgbClr val="009AC6"/>
                </a:solidFill>
                <a:latin typeface="Calibri"/>
                <a:cs typeface="Calibri"/>
              </a:rPr>
              <a:t>z</a:t>
            </a:r>
            <a:r>
              <a:rPr sz="2400" b="1" spc="-10" dirty="0">
                <a:solidFill>
                  <a:srgbClr val="009AC6"/>
                </a:solidFill>
                <a:latin typeface="Calibri"/>
                <a:cs typeface="Calibri"/>
              </a:rPr>
              <a:t>é</a:t>
            </a:r>
            <a:r>
              <a:rPr sz="2400" b="1" dirty="0">
                <a:solidFill>
                  <a:srgbClr val="009AC6"/>
                </a:solidFill>
                <a:latin typeface="Calibri"/>
                <a:cs typeface="Calibri"/>
              </a:rPr>
              <a:t>s,</a:t>
            </a:r>
            <a:r>
              <a:rPr sz="2400" b="1" spc="10" dirty="0">
                <a:solidFill>
                  <a:srgbClr val="009AC6"/>
                </a:solidFill>
                <a:latin typeface="Calibri"/>
                <a:cs typeface="Calibri"/>
              </a:rPr>
              <a:t> </a:t>
            </a:r>
            <a:r>
              <a:rPr sz="2400" b="1" spc="-25" dirty="0">
                <a:solidFill>
                  <a:srgbClr val="009AC6"/>
                </a:solidFill>
                <a:latin typeface="Calibri"/>
                <a:cs typeface="Calibri"/>
              </a:rPr>
              <a:t>s</a:t>
            </a:r>
            <a:r>
              <a:rPr sz="2400" b="1" spc="-20" dirty="0">
                <a:solidFill>
                  <a:srgbClr val="009AC6"/>
                </a:solidFill>
                <a:latin typeface="Calibri"/>
                <a:cs typeface="Calibri"/>
              </a:rPr>
              <a:t>z</a:t>
            </a:r>
            <a:r>
              <a:rPr sz="2400" b="1" spc="-10" dirty="0">
                <a:solidFill>
                  <a:srgbClr val="009AC6"/>
                </a:solidFill>
                <a:latin typeface="Calibri"/>
                <a:cs typeface="Calibri"/>
              </a:rPr>
              <a:t>a</a:t>
            </a:r>
            <a:r>
              <a:rPr sz="2400" b="1" dirty="0">
                <a:solidFill>
                  <a:srgbClr val="009AC6"/>
                </a:solidFill>
                <a:latin typeface="Calibri"/>
                <a:cs typeface="Calibri"/>
              </a:rPr>
              <a:t>kpo</a:t>
            </a:r>
            <a:r>
              <a:rPr sz="2400" b="1" spc="5" dirty="0">
                <a:solidFill>
                  <a:srgbClr val="009AC6"/>
                </a:solidFill>
                <a:latin typeface="Calibri"/>
                <a:cs typeface="Calibri"/>
              </a:rPr>
              <a:t>li</a:t>
            </a:r>
            <a:r>
              <a:rPr sz="2400" b="1" dirty="0">
                <a:solidFill>
                  <a:srgbClr val="009AC6"/>
                </a:solidFill>
                <a:latin typeface="Calibri"/>
                <a:cs typeface="Calibri"/>
              </a:rPr>
              <a:t>t</a:t>
            </a:r>
            <a:r>
              <a:rPr sz="2400" b="1" spc="10" dirty="0">
                <a:solidFill>
                  <a:srgbClr val="009AC6"/>
                </a:solidFill>
                <a:latin typeface="Calibri"/>
                <a:cs typeface="Calibri"/>
              </a:rPr>
              <a:t>i</a:t>
            </a:r>
            <a:r>
              <a:rPr sz="2400" b="1" spc="-25" dirty="0">
                <a:solidFill>
                  <a:srgbClr val="009AC6"/>
                </a:solidFill>
                <a:latin typeface="Calibri"/>
                <a:cs typeface="Calibri"/>
              </a:rPr>
              <a:t>k</a:t>
            </a:r>
            <a:r>
              <a:rPr sz="2400" b="1" spc="-10" dirty="0">
                <a:solidFill>
                  <a:srgbClr val="009AC6"/>
                </a:solidFill>
                <a:latin typeface="Calibri"/>
                <a:cs typeface="Calibri"/>
              </a:rPr>
              <a:t>a</a:t>
            </a:r>
            <a:r>
              <a:rPr sz="2400" b="1" dirty="0">
                <a:solidFill>
                  <a:srgbClr val="009AC6"/>
                </a:solidFill>
                <a:latin typeface="Calibri"/>
                <a:cs typeface="Calibri"/>
              </a:rPr>
              <a:t>i</a:t>
            </a:r>
            <a:r>
              <a:rPr sz="2400" b="1" spc="-45" dirty="0">
                <a:solidFill>
                  <a:srgbClr val="009AC6"/>
                </a:solidFill>
                <a:latin typeface="Calibri"/>
                <a:cs typeface="Calibri"/>
              </a:rPr>
              <a:t> </a:t>
            </a:r>
            <a:r>
              <a:rPr sz="2400" b="1" dirty="0">
                <a:solidFill>
                  <a:srgbClr val="009AC6"/>
                </a:solidFill>
                <a:latin typeface="Calibri"/>
                <a:cs typeface="Calibri"/>
              </a:rPr>
              <a:t>d</a:t>
            </a:r>
            <a:r>
              <a:rPr sz="2400" b="1" spc="5" dirty="0">
                <a:solidFill>
                  <a:srgbClr val="009AC6"/>
                </a:solidFill>
                <a:latin typeface="Calibri"/>
                <a:cs typeface="Calibri"/>
              </a:rPr>
              <a:t>ö</a:t>
            </a:r>
            <a:r>
              <a:rPr sz="2400" b="1" spc="-20" dirty="0">
                <a:solidFill>
                  <a:srgbClr val="009AC6"/>
                </a:solidFill>
                <a:latin typeface="Calibri"/>
                <a:cs typeface="Calibri"/>
              </a:rPr>
              <a:t>nt</a:t>
            </a:r>
            <a:r>
              <a:rPr sz="2400" b="1" spc="-10" dirty="0">
                <a:solidFill>
                  <a:srgbClr val="009AC6"/>
                </a:solidFill>
                <a:latin typeface="Calibri"/>
                <a:cs typeface="Calibri"/>
              </a:rPr>
              <a:t>é</a:t>
            </a:r>
            <a:r>
              <a:rPr sz="2400" b="1" dirty="0">
                <a:solidFill>
                  <a:srgbClr val="009AC6"/>
                </a:solidFill>
                <a:latin typeface="Calibri"/>
                <a:cs typeface="Calibri"/>
              </a:rPr>
              <a:t>sh</a:t>
            </a:r>
            <a:r>
              <a:rPr sz="2400" b="1" spc="-25" dirty="0">
                <a:solidFill>
                  <a:srgbClr val="009AC6"/>
                </a:solidFill>
                <a:latin typeface="Calibri"/>
                <a:cs typeface="Calibri"/>
              </a:rPr>
              <a:t>o</a:t>
            </a:r>
            <a:r>
              <a:rPr sz="2400" b="1" spc="-20" dirty="0">
                <a:solidFill>
                  <a:srgbClr val="009AC6"/>
                </a:solidFill>
                <a:latin typeface="Calibri"/>
                <a:cs typeface="Calibri"/>
              </a:rPr>
              <a:t>z</a:t>
            </a:r>
            <a:r>
              <a:rPr sz="2400" b="1" spc="-10" dirty="0">
                <a:solidFill>
                  <a:srgbClr val="009AC6"/>
                </a:solidFill>
                <a:latin typeface="Calibri"/>
                <a:cs typeface="Calibri"/>
              </a:rPr>
              <a:t>á</a:t>
            </a:r>
            <a:r>
              <a:rPr sz="2400" b="1" dirty="0">
                <a:solidFill>
                  <a:srgbClr val="009AC6"/>
                </a:solidFill>
                <a:latin typeface="Calibri"/>
                <a:cs typeface="Calibri"/>
              </a:rPr>
              <a:t>s</a:t>
            </a:r>
            <a:r>
              <a:rPr sz="2400" b="1" spc="-40" dirty="0">
                <a:solidFill>
                  <a:srgbClr val="009AC6"/>
                </a:solidFill>
                <a:latin typeface="Calibri"/>
                <a:cs typeface="Calibri"/>
              </a:rPr>
              <a:t> </a:t>
            </a:r>
            <a:r>
              <a:rPr sz="2400" b="1" spc="-25" dirty="0">
                <a:solidFill>
                  <a:srgbClr val="009AC6"/>
                </a:solidFill>
                <a:latin typeface="Calibri"/>
                <a:cs typeface="Calibri"/>
              </a:rPr>
              <a:t>s</a:t>
            </a:r>
            <a:r>
              <a:rPr sz="2400" b="1" spc="-20" dirty="0">
                <a:solidFill>
                  <a:srgbClr val="009AC6"/>
                </a:solidFill>
                <a:latin typeface="Calibri"/>
                <a:cs typeface="Calibri"/>
              </a:rPr>
              <a:t>z</a:t>
            </a:r>
            <a:r>
              <a:rPr sz="2400" b="1" spc="-10" dirty="0">
                <a:solidFill>
                  <a:srgbClr val="009AC6"/>
                </a:solidFill>
                <a:latin typeface="Calibri"/>
                <a:cs typeface="Calibri"/>
              </a:rPr>
              <a:t>á</a:t>
            </a:r>
            <a:r>
              <a:rPr sz="2400" b="1" dirty="0">
                <a:solidFill>
                  <a:srgbClr val="009AC6"/>
                </a:solidFill>
                <a:latin typeface="Calibri"/>
                <a:cs typeface="Calibri"/>
              </a:rPr>
              <a:t>m</a:t>
            </a:r>
            <a:r>
              <a:rPr sz="2400" b="1" spc="-20" dirty="0">
                <a:solidFill>
                  <a:srgbClr val="009AC6"/>
                </a:solidFill>
                <a:latin typeface="Calibri"/>
                <a:cs typeface="Calibri"/>
              </a:rPr>
              <a:t>á</a:t>
            </a:r>
            <a:r>
              <a:rPr sz="2400" b="1" spc="-40" dirty="0">
                <a:solidFill>
                  <a:srgbClr val="009AC6"/>
                </a:solidFill>
                <a:latin typeface="Calibri"/>
                <a:cs typeface="Calibri"/>
              </a:rPr>
              <a:t>r</a:t>
            </a:r>
            <a:r>
              <a:rPr sz="2400" b="1" dirty="0">
                <a:solidFill>
                  <a:srgbClr val="009AC6"/>
                </a:solidFill>
                <a:latin typeface="Calibri"/>
                <a:cs typeface="Calibri"/>
              </a:rPr>
              <a:t>a</a:t>
            </a:r>
            <a:endParaRPr sz="2400" dirty="0">
              <a:latin typeface="Calibri"/>
              <a:cs typeface="Calibri"/>
            </a:endParaRPr>
          </a:p>
          <a:p>
            <a:pPr marL="356870" indent="-344170">
              <a:spcBef>
                <a:spcPts val="865"/>
              </a:spcBef>
              <a:buClr>
                <a:srgbClr val="FF3300"/>
              </a:buClr>
              <a:buSzPct val="79166"/>
              <a:buFont typeface="Arial"/>
              <a:buChar char="•"/>
              <a:tabLst>
                <a:tab pos="357505" algn="l"/>
              </a:tabLst>
            </a:pPr>
            <a:r>
              <a:rPr sz="2400" b="1" spc="-20" dirty="0">
                <a:solidFill>
                  <a:srgbClr val="649927"/>
                </a:solidFill>
                <a:latin typeface="Calibri"/>
                <a:cs typeface="Calibri"/>
              </a:rPr>
              <a:t>t</a:t>
            </a:r>
            <a:r>
              <a:rPr sz="2400" b="1" spc="-10" dirty="0">
                <a:solidFill>
                  <a:srgbClr val="649927"/>
                </a:solidFill>
                <a:latin typeface="Calibri"/>
                <a:cs typeface="Calibri"/>
              </a:rPr>
              <a:t>e</a:t>
            </a:r>
            <a:r>
              <a:rPr sz="2400" b="1" spc="5" dirty="0">
                <a:solidFill>
                  <a:srgbClr val="649927"/>
                </a:solidFill>
                <a:latin typeface="Calibri"/>
                <a:cs typeface="Calibri"/>
              </a:rPr>
              <a:t>l</a:t>
            </a:r>
            <a:r>
              <a:rPr sz="2400" b="1" spc="-10" dirty="0">
                <a:solidFill>
                  <a:srgbClr val="649927"/>
                </a:solidFill>
                <a:latin typeface="Calibri"/>
                <a:cs typeface="Calibri"/>
              </a:rPr>
              <a:t>e</a:t>
            </a:r>
            <a:r>
              <a:rPr sz="2400" b="1" dirty="0">
                <a:solidFill>
                  <a:srgbClr val="649927"/>
                </a:solidFill>
                <a:latin typeface="Calibri"/>
                <a:cs typeface="Calibri"/>
              </a:rPr>
              <a:t>pü</a:t>
            </a:r>
            <a:r>
              <a:rPr sz="2400" b="1" spc="5" dirty="0">
                <a:solidFill>
                  <a:srgbClr val="649927"/>
                </a:solidFill>
                <a:latin typeface="Calibri"/>
                <a:cs typeface="Calibri"/>
              </a:rPr>
              <a:t>l</a:t>
            </a:r>
            <a:r>
              <a:rPr sz="2400" b="1" spc="-10" dirty="0">
                <a:solidFill>
                  <a:srgbClr val="649927"/>
                </a:solidFill>
                <a:latin typeface="Calibri"/>
                <a:cs typeface="Calibri"/>
              </a:rPr>
              <a:t>é</a:t>
            </a:r>
            <a:r>
              <a:rPr sz="2400" b="1" dirty="0">
                <a:solidFill>
                  <a:srgbClr val="649927"/>
                </a:solidFill>
                <a:latin typeface="Calibri"/>
                <a:cs typeface="Calibri"/>
              </a:rPr>
              <a:t>si</a:t>
            </a:r>
            <a:r>
              <a:rPr sz="2400" b="1" spc="-15" dirty="0">
                <a:solidFill>
                  <a:srgbClr val="649927"/>
                </a:solidFill>
                <a:latin typeface="Calibri"/>
                <a:cs typeface="Calibri"/>
              </a:rPr>
              <a:t> </a:t>
            </a:r>
            <a:r>
              <a:rPr sz="2400" b="1" dirty="0">
                <a:solidFill>
                  <a:srgbClr val="009AC6"/>
                </a:solidFill>
                <a:latin typeface="Calibri"/>
                <a:cs typeface="Calibri"/>
              </a:rPr>
              <a:t>k</a:t>
            </a:r>
            <a:r>
              <a:rPr sz="2400" b="1" spc="5" dirty="0">
                <a:solidFill>
                  <a:srgbClr val="009AC6"/>
                </a:solidFill>
                <a:latin typeface="Calibri"/>
                <a:cs typeface="Calibri"/>
              </a:rPr>
              <a:t>lí</a:t>
            </a:r>
            <a:r>
              <a:rPr sz="2400" b="1" dirty="0">
                <a:solidFill>
                  <a:srgbClr val="009AC6"/>
                </a:solidFill>
                <a:latin typeface="Calibri"/>
                <a:cs typeface="Calibri"/>
              </a:rPr>
              <a:t>m</a:t>
            </a:r>
            <a:r>
              <a:rPr sz="2400" b="1" spc="-15" dirty="0">
                <a:solidFill>
                  <a:srgbClr val="009AC6"/>
                </a:solidFill>
                <a:latin typeface="Calibri"/>
                <a:cs typeface="Calibri"/>
              </a:rPr>
              <a:t>a</a:t>
            </a:r>
            <a:r>
              <a:rPr sz="2400" b="1" spc="-25" dirty="0">
                <a:solidFill>
                  <a:srgbClr val="009AC6"/>
                </a:solidFill>
                <a:latin typeface="Calibri"/>
                <a:cs typeface="Calibri"/>
              </a:rPr>
              <a:t>s</a:t>
            </a:r>
            <a:r>
              <a:rPr sz="2400" b="1" dirty="0">
                <a:solidFill>
                  <a:srgbClr val="009AC6"/>
                </a:solidFill>
                <a:latin typeface="Calibri"/>
                <a:cs typeface="Calibri"/>
              </a:rPr>
              <a:t>t</a:t>
            </a:r>
            <a:r>
              <a:rPr sz="2400" b="1" spc="-30" dirty="0">
                <a:solidFill>
                  <a:srgbClr val="009AC6"/>
                </a:solidFill>
                <a:latin typeface="Calibri"/>
                <a:cs typeface="Calibri"/>
              </a:rPr>
              <a:t>r</a:t>
            </a:r>
            <a:r>
              <a:rPr sz="2400" b="1" spc="-35" dirty="0">
                <a:solidFill>
                  <a:srgbClr val="009AC6"/>
                </a:solidFill>
                <a:latin typeface="Calibri"/>
                <a:cs typeface="Calibri"/>
              </a:rPr>
              <a:t>a</a:t>
            </a:r>
            <a:r>
              <a:rPr sz="2400" b="1" spc="-20" dirty="0">
                <a:solidFill>
                  <a:srgbClr val="009AC6"/>
                </a:solidFill>
                <a:latin typeface="Calibri"/>
                <a:cs typeface="Calibri"/>
              </a:rPr>
              <a:t>t</a:t>
            </a:r>
            <a:r>
              <a:rPr sz="2400" b="1" spc="-10" dirty="0">
                <a:solidFill>
                  <a:srgbClr val="009AC6"/>
                </a:solidFill>
                <a:latin typeface="Calibri"/>
                <a:cs typeface="Calibri"/>
              </a:rPr>
              <a:t>ég</a:t>
            </a:r>
            <a:r>
              <a:rPr sz="2400" b="1" spc="5" dirty="0">
                <a:solidFill>
                  <a:srgbClr val="009AC6"/>
                </a:solidFill>
                <a:latin typeface="Calibri"/>
                <a:cs typeface="Calibri"/>
              </a:rPr>
              <a:t>i</a:t>
            </a:r>
            <a:r>
              <a:rPr sz="2400" b="1" spc="-10" dirty="0">
                <a:solidFill>
                  <a:srgbClr val="009AC6"/>
                </a:solidFill>
                <a:latin typeface="Calibri"/>
                <a:cs typeface="Calibri"/>
              </a:rPr>
              <a:t>a</a:t>
            </a:r>
            <a:r>
              <a:rPr sz="2400" b="1" dirty="0">
                <a:solidFill>
                  <a:srgbClr val="009AC6"/>
                </a:solidFill>
                <a:latin typeface="Calibri"/>
                <a:cs typeface="Calibri"/>
              </a:rPr>
              <a:t>i</a:t>
            </a:r>
            <a:r>
              <a:rPr sz="2400" b="1" spc="5" dirty="0">
                <a:solidFill>
                  <a:srgbClr val="009AC6"/>
                </a:solidFill>
                <a:latin typeface="Calibri"/>
                <a:cs typeface="Calibri"/>
              </a:rPr>
              <a:t> </a:t>
            </a:r>
            <a:r>
              <a:rPr sz="2400" b="1" spc="-20" dirty="0">
                <a:solidFill>
                  <a:srgbClr val="009AC6"/>
                </a:solidFill>
                <a:latin typeface="Calibri"/>
                <a:cs typeface="Calibri"/>
              </a:rPr>
              <a:t>t</a:t>
            </a:r>
            <a:r>
              <a:rPr sz="2400" b="1" spc="-10" dirty="0">
                <a:solidFill>
                  <a:srgbClr val="009AC6"/>
                </a:solidFill>
                <a:latin typeface="Calibri"/>
                <a:cs typeface="Calibri"/>
              </a:rPr>
              <a:t>e</a:t>
            </a:r>
            <a:r>
              <a:rPr sz="2400" b="1" spc="30" dirty="0">
                <a:solidFill>
                  <a:srgbClr val="009AC6"/>
                </a:solidFill>
                <a:latin typeface="Calibri"/>
                <a:cs typeface="Calibri"/>
              </a:rPr>
              <a:t>r</a:t>
            </a:r>
            <a:r>
              <a:rPr sz="2400" b="1" spc="-35" dirty="0">
                <a:solidFill>
                  <a:srgbClr val="009AC6"/>
                </a:solidFill>
                <a:latin typeface="Calibri"/>
                <a:cs typeface="Calibri"/>
              </a:rPr>
              <a:t>ve</a:t>
            </a:r>
            <a:r>
              <a:rPr sz="2400" b="1" spc="-45" dirty="0">
                <a:solidFill>
                  <a:srgbClr val="009AC6"/>
                </a:solidFill>
                <a:latin typeface="Calibri"/>
                <a:cs typeface="Calibri"/>
              </a:rPr>
              <a:t>z</a:t>
            </a:r>
            <a:r>
              <a:rPr sz="2400" b="1" spc="-10" dirty="0">
                <a:solidFill>
                  <a:srgbClr val="009AC6"/>
                </a:solidFill>
                <a:latin typeface="Calibri"/>
                <a:cs typeface="Calibri"/>
              </a:rPr>
              <a:t>é</a:t>
            </a:r>
            <a:r>
              <a:rPr sz="2400" b="1" dirty="0">
                <a:solidFill>
                  <a:srgbClr val="009AC6"/>
                </a:solidFill>
                <a:latin typeface="Calibri"/>
                <a:cs typeface="Calibri"/>
              </a:rPr>
              <a:t>s</a:t>
            </a:r>
            <a:endParaRPr sz="2400" dirty="0">
              <a:latin typeface="Calibri"/>
              <a:cs typeface="Calibri"/>
            </a:endParaRPr>
          </a:p>
          <a:p>
            <a:pPr marL="356870" indent="-344170">
              <a:spcBef>
                <a:spcPts val="885"/>
              </a:spcBef>
              <a:buClr>
                <a:srgbClr val="FF3300"/>
              </a:buClr>
              <a:buSzPct val="79166"/>
              <a:buFont typeface="Arial"/>
              <a:buChar char="•"/>
              <a:tabLst>
                <a:tab pos="357505" algn="l"/>
              </a:tabLst>
            </a:pPr>
            <a:r>
              <a:rPr sz="2400" b="1" spc="5" dirty="0">
                <a:solidFill>
                  <a:srgbClr val="009AC6"/>
                </a:solidFill>
                <a:latin typeface="Calibri"/>
                <a:cs typeface="Calibri"/>
              </a:rPr>
              <a:t>i</a:t>
            </a:r>
            <a:r>
              <a:rPr sz="2400" b="1" spc="-20" dirty="0">
                <a:solidFill>
                  <a:srgbClr val="009AC6"/>
                </a:solidFill>
                <a:latin typeface="Calibri"/>
                <a:cs typeface="Calibri"/>
              </a:rPr>
              <a:t>n</a:t>
            </a:r>
            <a:r>
              <a:rPr sz="2400" b="1" spc="-40" dirty="0">
                <a:solidFill>
                  <a:srgbClr val="009AC6"/>
                </a:solidFill>
                <a:latin typeface="Calibri"/>
                <a:cs typeface="Calibri"/>
              </a:rPr>
              <a:t>f</a:t>
            </a:r>
            <a:r>
              <a:rPr sz="2400" b="1" dirty="0">
                <a:solidFill>
                  <a:srgbClr val="009AC6"/>
                </a:solidFill>
                <a:latin typeface="Calibri"/>
                <a:cs typeface="Calibri"/>
              </a:rPr>
              <a:t>o</a:t>
            </a:r>
            <a:r>
              <a:rPr sz="2400" b="1" spc="10" dirty="0">
                <a:solidFill>
                  <a:srgbClr val="009AC6"/>
                </a:solidFill>
                <a:latin typeface="Calibri"/>
                <a:cs typeface="Calibri"/>
              </a:rPr>
              <a:t>r</a:t>
            </a:r>
            <a:r>
              <a:rPr sz="2400" b="1" dirty="0">
                <a:solidFill>
                  <a:srgbClr val="009AC6"/>
                </a:solidFill>
                <a:latin typeface="Calibri"/>
                <a:cs typeface="Calibri"/>
              </a:rPr>
              <a:t>m</a:t>
            </a:r>
            <a:r>
              <a:rPr sz="2400" b="1" spc="-15" dirty="0">
                <a:solidFill>
                  <a:srgbClr val="009AC6"/>
                </a:solidFill>
                <a:latin typeface="Calibri"/>
                <a:cs typeface="Calibri"/>
              </a:rPr>
              <a:t>á</a:t>
            </a:r>
            <a:r>
              <a:rPr sz="2400" b="1" dirty="0">
                <a:solidFill>
                  <a:srgbClr val="009AC6"/>
                </a:solidFill>
                <a:latin typeface="Calibri"/>
                <a:cs typeface="Calibri"/>
              </a:rPr>
              <a:t>c</a:t>
            </a:r>
            <a:r>
              <a:rPr sz="2400" b="1" spc="10" dirty="0">
                <a:solidFill>
                  <a:srgbClr val="009AC6"/>
                </a:solidFill>
                <a:latin typeface="Calibri"/>
                <a:cs typeface="Calibri"/>
              </a:rPr>
              <a:t>i</a:t>
            </a:r>
            <a:r>
              <a:rPr sz="2400" b="1" dirty="0">
                <a:solidFill>
                  <a:srgbClr val="009AC6"/>
                </a:solidFill>
                <a:latin typeface="Calibri"/>
                <a:cs typeface="Calibri"/>
              </a:rPr>
              <a:t>ó</a:t>
            </a:r>
            <a:r>
              <a:rPr sz="2400" b="1" spc="-15" dirty="0">
                <a:solidFill>
                  <a:srgbClr val="009AC6"/>
                </a:solidFill>
                <a:latin typeface="Calibri"/>
                <a:cs typeface="Calibri"/>
              </a:rPr>
              <a:t>t</a:t>
            </a:r>
            <a:r>
              <a:rPr sz="2400" b="1" spc="-10" dirty="0">
                <a:solidFill>
                  <a:srgbClr val="009AC6"/>
                </a:solidFill>
                <a:latin typeface="Calibri"/>
                <a:cs typeface="Calibri"/>
              </a:rPr>
              <a:t>e</a:t>
            </a:r>
            <a:r>
              <a:rPr sz="2400" b="1" spc="5" dirty="0">
                <a:solidFill>
                  <a:srgbClr val="009AC6"/>
                </a:solidFill>
                <a:latin typeface="Calibri"/>
                <a:cs typeface="Calibri"/>
              </a:rPr>
              <a:t>rj</a:t>
            </a:r>
            <a:r>
              <a:rPr sz="2400" b="1" spc="-10" dirty="0">
                <a:solidFill>
                  <a:srgbClr val="009AC6"/>
                </a:solidFill>
                <a:latin typeface="Calibri"/>
                <a:cs typeface="Calibri"/>
              </a:rPr>
              <a:t>e</a:t>
            </a:r>
            <a:r>
              <a:rPr sz="2400" b="1" spc="-25" dirty="0">
                <a:solidFill>
                  <a:srgbClr val="009AC6"/>
                </a:solidFill>
                <a:latin typeface="Calibri"/>
                <a:cs typeface="Calibri"/>
              </a:rPr>
              <a:t>s</a:t>
            </a:r>
            <a:r>
              <a:rPr sz="2400" b="1" dirty="0">
                <a:solidFill>
                  <a:srgbClr val="009AC6"/>
                </a:solidFill>
                <a:latin typeface="Calibri"/>
                <a:cs typeface="Calibri"/>
              </a:rPr>
              <a:t>z</a:t>
            </a:r>
            <a:r>
              <a:rPr sz="2400" b="1" spc="-10" dirty="0">
                <a:solidFill>
                  <a:srgbClr val="009AC6"/>
                </a:solidFill>
                <a:latin typeface="Calibri"/>
                <a:cs typeface="Calibri"/>
              </a:rPr>
              <a:t>té</a:t>
            </a:r>
            <a:r>
              <a:rPr sz="2400" b="1" dirty="0">
                <a:solidFill>
                  <a:srgbClr val="009AC6"/>
                </a:solidFill>
                <a:latin typeface="Calibri"/>
                <a:cs typeface="Calibri"/>
              </a:rPr>
              <a:t>s,</a:t>
            </a:r>
            <a:r>
              <a:rPr sz="2400" b="1" spc="-15" dirty="0">
                <a:solidFill>
                  <a:srgbClr val="009AC6"/>
                </a:solidFill>
                <a:latin typeface="Calibri"/>
                <a:cs typeface="Calibri"/>
              </a:rPr>
              <a:t> </a:t>
            </a:r>
            <a:r>
              <a:rPr sz="2400" b="1" spc="-25" dirty="0">
                <a:solidFill>
                  <a:srgbClr val="649927"/>
                </a:solidFill>
                <a:latin typeface="Calibri"/>
                <a:cs typeface="Calibri"/>
              </a:rPr>
              <a:t>s</a:t>
            </a:r>
            <a:r>
              <a:rPr sz="2400" b="1" spc="-45" dirty="0">
                <a:solidFill>
                  <a:srgbClr val="649927"/>
                </a:solidFill>
                <a:latin typeface="Calibri"/>
                <a:cs typeface="Calibri"/>
              </a:rPr>
              <a:t>z</a:t>
            </a:r>
            <a:r>
              <a:rPr sz="2400" b="1" spc="-10" dirty="0">
                <a:solidFill>
                  <a:srgbClr val="649927"/>
                </a:solidFill>
                <a:latin typeface="Calibri"/>
                <a:cs typeface="Calibri"/>
              </a:rPr>
              <a:t>e</a:t>
            </a:r>
            <a:r>
              <a:rPr sz="2400" b="1" dirty="0">
                <a:solidFill>
                  <a:srgbClr val="649927"/>
                </a:solidFill>
                <a:latin typeface="Calibri"/>
                <a:cs typeface="Calibri"/>
              </a:rPr>
              <a:t>mlél</a:t>
            </a:r>
            <a:r>
              <a:rPr sz="2400" b="1" spc="-35" dirty="0">
                <a:solidFill>
                  <a:srgbClr val="649927"/>
                </a:solidFill>
                <a:latin typeface="Calibri"/>
                <a:cs typeface="Calibri"/>
              </a:rPr>
              <a:t>e</a:t>
            </a:r>
            <a:r>
              <a:rPr sz="2400" b="1" dirty="0">
                <a:solidFill>
                  <a:srgbClr val="649927"/>
                </a:solidFill>
                <a:latin typeface="Calibri"/>
                <a:cs typeface="Calibri"/>
              </a:rPr>
              <a:t>t</a:t>
            </a:r>
            <a:r>
              <a:rPr sz="2400" b="1" spc="-35" dirty="0">
                <a:solidFill>
                  <a:srgbClr val="649927"/>
                </a:solidFill>
                <a:latin typeface="Calibri"/>
                <a:cs typeface="Calibri"/>
              </a:rPr>
              <a:t>f</a:t>
            </a:r>
            <a:r>
              <a:rPr sz="2400" b="1" dirty="0">
                <a:solidFill>
                  <a:srgbClr val="649927"/>
                </a:solidFill>
                <a:latin typeface="Calibri"/>
                <a:cs typeface="Calibri"/>
              </a:rPr>
              <a:t>o</a:t>
            </a:r>
            <a:r>
              <a:rPr sz="2400" b="1" spc="10" dirty="0">
                <a:solidFill>
                  <a:srgbClr val="649927"/>
                </a:solidFill>
                <a:latin typeface="Calibri"/>
                <a:cs typeface="Calibri"/>
              </a:rPr>
              <a:t>r</a:t>
            </a:r>
            <a:r>
              <a:rPr sz="2400" b="1" dirty="0">
                <a:solidFill>
                  <a:srgbClr val="649927"/>
                </a:solidFill>
                <a:latin typeface="Calibri"/>
                <a:cs typeface="Calibri"/>
              </a:rPr>
              <a:t>m</a:t>
            </a:r>
            <a:r>
              <a:rPr sz="2400" b="1" spc="-15" dirty="0">
                <a:solidFill>
                  <a:srgbClr val="649927"/>
                </a:solidFill>
                <a:latin typeface="Calibri"/>
                <a:cs typeface="Calibri"/>
              </a:rPr>
              <a:t>á</a:t>
            </a:r>
            <a:r>
              <a:rPr sz="2400" b="1" spc="5" dirty="0">
                <a:solidFill>
                  <a:srgbClr val="649927"/>
                </a:solidFill>
                <a:latin typeface="Calibri"/>
                <a:cs typeface="Calibri"/>
              </a:rPr>
              <a:t>l</a:t>
            </a:r>
            <a:r>
              <a:rPr sz="2400" b="1" spc="-10" dirty="0">
                <a:solidFill>
                  <a:srgbClr val="649927"/>
                </a:solidFill>
                <a:latin typeface="Calibri"/>
                <a:cs typeface="Calibri"/>
              </a:rPr>
              <a:t>á</a:t>
            </a:r>
            <a:r>
              <a:rPr sz="2400" b="1" dirty="0">
                <a:solidFill>
                  <a:srgbClr val="649927"/>
                </a:solidFill>
                <a:latin typeface="Calibri"/>
                <a:cs typeface="Calibri"/>
              </a:rPr>
              <a:t>s</a:t>
            </a:r>
            <a:endParaRPr sz="2400" dirty="0">
              <a:latin typeface="Calibri"/>
              <a:cs typeface="Calibri"/>
            </a:endParaRPr>
          </a:p>
        </p:txBody>
      </p:sp>
    </p:spTree>
    <p:extLst>
      <p:ext uri="{BB962C8B-B14F-4D97-AF65-F5344CB8AC3E}">
        <p14:creationId xmlns:p14="http://schemas.microsoft.com/office/powerpoint/2010/main" val="3661828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406483" y="376443"/>
            <a:ext cx="4784258" cy="523220"/>
          </a:xfrm>
          <a:prstGeom prst="rect">
            <a:avLst/>
          </a:prstGeom>
        </p:spPr>
        <p:txBody>
          <a:bodyPr wrap="none">
            <a:spAutoFit/>
          </a:bodyPr>
          <a:lstStyle/>
          <a:p>
            <a:r>
              <a:rPr lang="hu-HU" sz="2800" b="1" dirty="0">
                <a:solidFill>
                  <a:srgbClr val="000000"/>
                </a:solidFill>
                <a:latin typeface="Calibri Light" panose="020F0302020204030204" pitchFamily="34" charset="0"/>
              </a:rPr>
              <a:t>Klimatológiai alapadatok forrása </a:t>
            </a:r>
            <a:endParaRPr lang="hu-HU" sz="2800" b="1" dirty="0"/>
          </a:p>
        </p:txBody>
      </p:sp>
      <p:sp>
        <p:nvSpPr>
          <p:cNvPr id="5" name="Téglalap 4"/>
          <p:cNvSpPr/>
          <p:nvPr/>
        </p:nvSpPr>
        <p:spPr>
          <a:xfrm>
            <a:off x="1642017" y="1166152"/>
            <a:ext cx="4559261" cy="984885"/>
          </a:xfrm>
          <a:prstGeom prst="rect">
            <a:avLst/>
          </a:prstGeom>
        </p:spPr>
        <p:txBody>
          <a:bodyPr wrap="none">
            <a:spAutoFit/>
          </a:bodyPr>
          <a:lstStyle/>
          <a:p>
            <a:pPr marL="285750" indent="-285750">
              <a:spcBef>
                <a:spcPts val="600"/>
              </a:spcBef>
              <a:spcAft>
                <a:spcPts val="600"/>
              </a:spcAft>
              <a:buFontTx/>
              <a:buChar char="-"/>
            </a:pPr>
            <a:r>
              <a:rPr lang="hu-HU" sz="2400" dirty="0" smtClean="0">
                <a:solidFill>
                  <a:srgbClr val="000000"/>
                </a:solidFill>
                <a:latin typeface="Times New Roman" panose="02020603050405020304" pitchFamily="18" charset="0"/>
              </a:rPr>
              <a:t>Megyei, települési klímastratégia</a:t>
            </a:r>
          </a:p>
          <a:p>
            <a:pPr marL="285750" indent="-285750">
              <a:spcBef>
                <a:spcPts val="600"/>
              </a:spcBef>
              <a:spcAft>
                <a:spcPts val="600"/>
              </a:spcAft>
              <a:buFontTx/>
              <a:buChar char="-"/>
            </a:pPr>
            <a:r>
              <a:rPr lang="hu-HU" sz="2400" dirty="0" err="1" smtClean="0">
                <a:solidFill>
                  <a:srgbClr val="000000"/>
                </a:solidFill>
                <a:latin typeface="Times New Roman" panose="02020603050405020304" pitchFamily="18" charset="0"/>
              </a:rPr>
              <a:t>NATéR</a:t>
            </a:r>
            <a:r>
              <a:rPr lang="hu-HU" sz="2400" dirty="0" smtClean="0">
                <a:solidFill>
                  <a:srgbClr val="000000"/>
                </a:solidFill>
                <a:latin typeface="Times New Roman" panose="02020603050405020304" pitchFamily="18" charset="0"/>
              </a:rPr>
              <a:t> </a:t>
            </a:r>
            <a:endParaRPr lang="hu-HU" sz="2400" dirty="0"/>
          </a:p>
        </p:txBody>
      </p:sp>
      <p:sp>
        <p:nvSpPr>
          <p:cNvPr id="8" name="Téglalap 7"/>
          <p:cNvSpPr/>
          <p:nvPr/>
        </p:nvSpPr>
        <p:spPr>
          <a:xfrm>
            <a:off x="1642017" y="2151037"/>
            <a:ext cx="5194051" cy="2031325"/>
          </a:xfrm>
          <a:prstGeom prst="rect">
            <a:avLst/>
          </a:prstGeom>
        </p:spPr>
        <p:txBody>
          <a:bodyPr wrap="none">
            <a:spAutoFit/>
          </a:bodyPr>
          <a:lstStyle/>
          <a:p>
            <a:pPr marL="285750" indent="-285750">
              <a:spcBef>
                <a:spcPts val="600"/>
              </a:spcBef>
              <a:spcAft>
                <a:spcPts val="600"/>
              </a:spcAft>
              <a:buFontTx/>
              <a:buChar char="-"/>
            </a:pPr>
            <a:r>
              <a:rPr lang="hu-HU" sz="2400" dirty="0" smtClean="0">
                <a:solidFill>
                  <a:srgbClr val="000000"/>
                </a:solidFill>
                <a:latin typeface="Times New Roman" panose="02020603050405020304" pitchFamily="18" charset="0"/>
              </a:rPr>
              <a:t>OMSZ</a:t>
            </a:r>
          </a:p>
          <a:p>
            <a:pPr marL="342900" indent="-342900">
              <a:spcBef>
                <a:spcPts val="600"/>
              </a:spcBef>
              <a:spcAft>
                <a:spcPts val="600"/>
              </a:spcAft>
              <a:buFontTx/>
              <a:buChar char="-"/>
            </a:pPr>
            <a:r>
              <a:rPr lang="hu-HU" sz="2400" dirty="0" smtClean="0">
                <a:solidFill>
                  <a:srgbClr val="000000"/>
                </a:solidFill>
                <a:latin typeface="Times New Roman" panose="02020603050405020304" pitchFamily="18" charset="0"/>
              </a:rPr>
              <a:t>Vízgazdálkodással </a:t>
            </a:r>
            <a:r>
              <a:rPr lang="hu-HU" sz="2400" dirty="0">
                <a:solidFill>
                  <a:srgbClr val="000000"/>
                </a:solidFill>
                <a:latin typeface="Times New Roman" panose="02020603050405020304" pitchFamily="18" charset="0"/>
              </a:rPr>
              <a:t>összefüggő </a:t>
            </a:r>
            <a:r>
              <a:rPr lang="hu-HU" sz="2400" dirty="0" smtClean="0">
                <a:solidFill>
                  <a:srgbClr val="000000"/>
                </a:solidFill>
                <a:latin typeface="Times New Roman" panose="02020603050405020304" pitchFamily="18" charset="0"/>
              </a:rPr>
              <a:t>adatok</a:t>
            </a:r>
          </a:p>
          <a:p>
            <a:pPr marL="342900" indent="-342900">
              <a:spcBef>
                <a:spcPts val="600"/>
              </a:spcBef>
              <a:spcAft>
                <a:spcPts val="600"/>
              </a:spcAft>
              <a:buFontTx/>
              <a:buChar char="-"/>
            </a:pPr>
            <a:r>
              <a:rPr lang="hu-HU" sz="2400" dirty="0" err="1" smtClean="0">
                <a:solidFill>
                  <a:srgbClr val="000000"/>
                </a:solidFill>
                <a:latin typeface="Times New Roman" panose="02020603050405020304" pitchFamily="18" charset="0"/>
              </a:rPr>
              <a:t>KlimAdat</a:t>
            </a:r>
            <a:endParaRPr lang="hu-HU" sz="2400" dirty="0" smtClean="0">
              <a:solidFill>
                <a:srgbClr val="000000"/>
              </a:solidFill>
              <a:latin typeface="Times New Roman" panose="02020603050405020304" pitchFamily="18" charset="0"/>
            </a:endParaRPr>
          </a:p>
          <a:p>
            <a:pPr marL="342900" indent="-342900">
              <a:spcBef>
                <a:spcPts val="600"/>
              </a:spcBef>
              <a:spcAft>
                <a:spcPts val="600"/>
              </a:spcAft>
              <a:buFontTx/>
              <a:buChar char="-"/>
            </a:pPr>
            <a:r>
              <a:rPr lang="hu-HU" sz="2400" dirty="0" smtClean="0">
                <a:solidFill>
                  <a:srgbClr val="000000"/>
                </a:solidFill>
                <a:latin typeface="Times New Roman" panose="02020603050405020304" pitchFamily="18" charset="0"/>
              </a:rPr>
              <a:t>DECM </a:t>
            </a:r>
            <a:endParaRPr lang="hu-HU" sz="2400" dirty="0"/>
          </a:p>
        </p:txBody>
      </p:sp>
      <p:sp>
        <p:nvSpPr>
          <p:cNvPr id="9" name="Szövegdoboz 8"/>
          <p:cNvSpPr txBox="1"/>
          <p:nvPr/>
        </p:nvSpPr>
        <p:spPr>
          <a:xfrm>
            <a:off x="4682836" y="4613564"/>
            <a:ext cx="6567055" cy="707886"/>
          </a:xfrm>
          <a:prstGeom prst="rect">
            <a:avLst/>
          </a:prstGeom>
          <a:noFill/>
        </p:spPr>
        <p:txBody>
          <a:bodyPr wrap="square" rtlCol="0">
            <a:spAutoFit/>
          </a:bodyPr>
          <a:lstStyle/>
          <a:p>
            <a:r>
              <a:rPr lang="hu-HU" sz="4000" dirty="0" smtClean="0"/>
              <a:t>Klímamodellek?</a:t>
            </a:r>
            <a:endParaRPr lang="hu-HU" sz="4000" dirty="0"/>
          </a:p>
        </p:txBody>
      </p:sp>
    </p:spTree>
    <p:extLst>
      <p:ext uri="{BB962C8B-B14F-4D97-AF65-F5344CB8AC3E}">
        <p14:creationId xmlns:p14="http://schemas.microsoft.com/office/powerpoint/2010/main" val="1069367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580064" y="528843"/>
            <a:ext cx="5600892" cy="369332"/>
          </a:xfrm>
          <a:prstGeom prst="rect">
            <a:avLst/>
          </a:prstGeom>
        </p:spPr>
        <p:txBody>
          <a:bodyPr wrap="none">
            <a:spAutoFit/>
          </a:bodyPr>
          <a:lstStyle/>
          <a:p>
            <a:r>
              <a:rPr lang="hu-HU" dirty="0" smtClean="0">
                <a:solidFill>
                  <a:srgbClr val="000000"/>
                </a:solidFill>
                <a:latin typeface="Times New Roman" panose="02020603050405020304" pitchFamily="18" charset="0"/>
              </a:rPr>
              <a:t>Két </a:t>
            </a:r>
            <a:r>
              <a:rPr lang="hu-HU" dirty="0">
                <a:solidFill>
                  <a:srgbClr val="000000"/>
                </a:solidFill>
                <a:latin typeface="Times New Roman" panose="02020603050405020304" pitchFamily="18" charset="0"/>
              </a:rPr>
              <a:t>az IPCC IV-es jelentése alapján elkészült klímamodell </a:t>
            </a:r>
            <a:endParaRPr lang="hu-HU" dirty="0"/>
          </a:p>
        </p:txBody>
      </p:sp>
      <p:sp>
        <p:nvSpPr>
          <p:cNvPr id="5" name="Téglalap 4"/>
          <p:cNvSpPr/>
          <p:nvPr/>
        </p:nvSpPr>
        <p:spPr>
          <a:xfrm>
            <a:off x="3905999" y="1083025"/>
            <a:ext cx="3742691" cy="369332"/>
          </a:xfrm>
          <a:prstGeom prst="rect">
            <a:avLst/>
          </a:prstGeom>
        </p:spPr>
        <p:txBody>
          <a:bodyPr wrap="none">
            <a:spAutoFit/>
          </a:bodyPr>
          <a:lstStyle/>
          <a:p>
            <a:r>
              <a:rPr lang="it-IT" dirty="0"/>
              <a:t>ALADIN-Climate és a RegCM modellek</a:t>
            </a:r>
            <a:endParaRPr lang="hu-HU" dirty="0"/>
          </a:p>
        </p:txBody>
      </p:sp>
      <p:sp>
        <p:nvSpPr>
          <p:cNvPr id="6" name="Téglalap 5"/>
          <p:cNvSpPr/>
          <p:nvPr/>
        </p:nvSpPr>
        <p:spPr>
          <a:xfrm>
            <a:off x="1357745" y="2025272"/>
            <a:ext cx="9310254" cy="646331"/>
          </a:xfrm>
          <a:prstGeom prst="rect">
            <a:avLst/>
          </a:prstGeom>
        </p:spPr>
        <p:txBody>
          <a:bodyPr wrap="square">
            <a:spAutoFit/>
          </a:bodyPr>
          <a:lstStyle/>
          <a:p>
            <a:pPr algn="ctr"/>
            <a:r>
              <a:rPr lang="hu-HU" b="1" dirty="0">
                <a:solidFill>
                  <a:srgbClr val="000000"/>
                </a:solidFill>
                <a:latin typeface="Times New Roman" panose="02020603050405020304" pitchFamily="18" charset="0"/>
              </a:rPr>
              <a:t>A kitettség értékelése során mindkét modell eredményeit figyelembe kell venni. Egyes esetekben a két modell eredményei nagyfokú egyezést, más esetekben eltérést mutathatnak. </a:t>
            </a:r>
            <a:endParaRPr lang="hu-HU" b="1" dirty="0"/>
          </a:p>
        </p:txBody>
      </p:sp>
      <p:sp>
        <p:nvSpPr>
          <p:cNvPr id="7" name="Téglalap 6"/>
          <p:cNvSpPr/>
          <p:nvPr/>
        </p:nvSpPr>
        <p:spPr>
          <a:xfrm>
            <a:off x="748145" y="3009221"/>
            <a:ext cx="10640291" cy="3231654"/>
          </a:xfrm>
          <a:prstGeom prst="rect">
            <a:avLst/>
          </a:prstGeom>
        </p:spPr>
        <p:txBody>
          <a:bodyPr wrap="square">
            <a:spAutoFit/>
          </a:bodyPr>
          <a:lstStyle/>
          <a:p>
            <a:pPr algn="just">
              <a:spcBef>
                <a:spcPts val="600"/>
              </a:spcBef>
              <a:spcAft>
                <a:spcPts val="600"/>
              </a:spcAft>
            </a:pPr>
            <a:r>
              <a:rPr lang="hu-HU" dirty="0">
                <a:solidFill>
                  <a:srgbClr val="000000"/>
                </a:solidFill>
                <a:latin typeface="Times New Roman" panose="02020603050405020304" pitchFamily="18" charset="0"/>
              </a:rPr>
              <a:t>A </a:t>
            </a:r>
            <a:r>
              <a:rPr lang="hu-HU" dirty="0" err="1">
                <a:solidFill>
                  <a:srgbClr val="000000"/>
                </a:solidFill>
                <a:latin typeface="Times New Roman" panose="02020603050405020304" pitchFamily="18" charset="0"/>
              </a:rPr>
              <a:t>NATéR</a:t>
            </a:r>
            <a:r>
              <a:rPr lang="hu-HU" dirty="0">
                <a:solidFill>
                  <a:srgbClr val="000000"/>
                </a:solidFill>
                <a:latin typeface="Times New Roman" panose="02020603050405020304" pitchFamily="18" charset="0"/>
              </a:rPr>
              <a:t> adatbázisát az adatok és a klímamodellek bizonytalansága miatt egyes éghajlati paraméterekre nem, azonban számos esetben kifejezetten javasoljuk használatát a kitettség vizsgálat során, ezek a következők: </a:t>
            </a:r>
          </a:p>
          <a:p>
            <a:pPr algn="just">
              <a:spcBef>
                <a:spcPts val="600"/>
              </a:spcBef>
              <a:spcAft>
                <a:spcPts val="600"/>
              </a:spcAft>
            </a:pPr>
            <a:r>
              <a:rPr lang="hu-HU" dirty="0">
                <a:solidFill>
                  <a:srgbClr val="000000"/>
                </a:solidFill>
                <a:latin typeface="Times New Roman" panose="02020603050405020304" pitchFamily="18" charset="0"/>
              </a:rPr>
              <a:t>- Átlagos hőmérsékletváltozás, évszakos is </a:t>
            </a:r>
          </a:p>
          <a:p>
            <a:pPr algn="just">
              <a:spcBef>
                <a:spcPts val="600"/>
              </a:spcBef>
              <a:spcAft>
                <a:spcPts val="600"/>
              </a:spcAft>
            </a:pPr>
            <a:r>
              <a:rPr lang="hu-HU" dirty="0">
                <a:solidFill>
                  <a:srgbClr val="000000"/>
                </a:solidFill>
                <a:latin typeface="Times New Roman" panose="02020603050405020304" pitchFamily="18" charset="0"/>
              </a:rPr>
              <a:t>- Hőhullámos napok gyakorisága </a:t>
            </a:r>
          </a:p>
          <a:p>
            <a:pPr algn="just">
              <a:spcBef>
                <a:spcPts val="600"/>
              </a:spcBef>
              <a:spcAft>
                <a:spcPts val="600"/>
              </a:spcAft>
            </a:pPr>
            <a:r>
              <a:rPr lang="hu-HU" dirty="0">
                <a:solidFill>
                  <a:srgbClr val="000000"/>
                </a:solidFill>
                <a:latin typeface="Times New Roman" panose="02020603050405020304" pitchFamily="18" charset="0"/>
              </a:rPr>
              <a:t>- </a:t>
            </a:r>
            <a:r>
              <a:rPr lang="hu-HU" dirty="0" err="1">
                <a:solidFill>
                  <a:srgbClr val="000000"/>
                </a:solidFill>
                <a:latin typeface="Times New Roman" panose="02020603050405020304" pitchFamily="18" charset="0"/>
              </a:rPr>
              <a:t>Ariditási</a:t>
            </a:r>
            <a:r>
              <a:rPr lang="hu-HU" dirty="0">
                <a:solidFill>
                  <a:srgbClr val="000000"/>
                </a:solidFill>
                <a:latin typeface="Times New Roman" panose="02020603050405020304" pitchFamily="18" charset="0"/>
              </a:rPr>
              <a:t> és aszály-indexek </a:t>
            </a:r>
          </a:p>
          <a:p>
            <a:pPr algn="just">
              <a:spcBef>
                <a:spcPts val="600"/>
              </a:spcBef>
              <a:spcAft>
                <a:spcPts val="600"/>
              </a:spcAft>
            </a:pPr>
            <a:r>
              <a:rPr lang="hu-HU" dirty="0">
                <a:solidFill>
                  <a:srgbClr val="000000"/>
                </a:solidFill>
                <a:latin typeface="Times New Roman" panose="02020603050405020304" pitchFamily="18" charset="0"/>
              </a:rPr>
              <a:t>- A potenciális </a:t>
            </a:r>
            <a:r>
              <a:rPr lang="hu-HU" dirty="0" err="1">
                <a:solidFill>
                  <a:srgbClr val="000000"/>
                </a:solidFill>
                <a:latin typeface="Times New Roman" panose="02020603050405020304" pitchFamily="18" charset="0"/>
              </a:rPr>
              <a:t>evapotranszspiráció</a:t>
            </a:r>
            <a:r>
              <a:rPr lang="hu-HU" dirty="0">
                <a:solidFill>
                  <a:srgbClr val="000000"/>
                </a:solidFill>
                <a:latin typeface="Times New Roman" panose="02020603050405020304" pitchFamily="18" charset="0"/>
              </a:rPr>
              <a:t> várható változása </a:t>
            </a:r>
          </a:p>
          <a:p>
            <a:pPr algn="just">
              <a:spcBef>
                <a:spcPts val="600"/>
              </a:spcBef>
              <a:spcAft>
                <a:spcPts val="600"/>
              </a:spcAft>
            </a:pPr>
            <a:r>
              <a:rPr lang="hu-HU" dirty="0">
                <a:solidFill>
                  <a:srgbClr val="000000"/>
                </a:solidFill>
                <a:latin typeface="Times New Roman" panose="02020603050405020304" pitchFamily="18" charset="0"/>
              </a:rPr>
              <a:t>- A klimatikus vízmérleg várható változása </a:t>
            </a:r>
          </a:p>
          <a:p>
            <a:pPr algn="just">
              <a:spcBef>
                <a:spcPts val="600"/>
              </a:spcBef>
              <a:spcAft>
                <a:spcPts val="600"/>
              </a:spcAft>
            </a:pPr>
            <a:r>
              <a:rPr lang="hu-HU" dirty="0">
                <a:solidFill>
                  <a:srgbClr val="000000"/>
                </a:solidFill>
                <a:latin typeface="Times New Roman" panose="02020603050405020304" pitchFamily="18" charset="0"/>
              </a:rPr>
              <a:t>- Átlagos évi csapadékösszeg </a:t>
            </a:r>
          </a:p>
        </p:txBody>
      </p:sp>
    </p:spTree>
    <p:extLst>
      <p:ext uri="{BB962C8B-B14F-4D97-AF65-F5344CB8AC3E}">
        <p14:creationId xmlns:p14="http://schemas.microsoft.com/office/powerpoint/2010/main" val="869602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stretch>
            <a:fillRect/>
          </a:stretch>
        </p:blipFill>
        <p:spPr>
          <a:xfrm>
            <a:off x="65947" y="146945"/>
            <a:ext cx="11973653" cy="6711056"/>
          </a:xfrm>
          <a:prstGeom prst="rect">
            <a:avLst/>
          </a:prstGeom>
        </p:spPr>
      </p:pic>
      <p:sp>
        <p:nvSpPr>
          <p:cNvPr id="2" name="Téglalap 1"/>
          <p:cNvSpPr/>
          <p:nvPr/>
        </p:nvSpPr>
        <p:spPr>
          <a:xfrm>
            <a:off x="6303818" y="360218"/>
            <a:ext cx="4433455" cy="554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Téglalap 2"/>
          <p:cNvSpPr/>
          <p:nvPr/>
        </p:nvSpPr>
        <p:spPr>
          <a:xfrm>
            <a:off x="5943600" y="268069"/>
            <a:ext cx="6096000" cy="646331"/>
          </a:xfrm>
          <a:prstGeom prst="rect">
            <a:avLst/>
          </a:prstGeom>
        </p:spPr>
        <p:txBody>
          <a:bodyPr>
            <a:spAutoFit/>
          </a:bodyPr>
          <a:lstStyle/>
          <a:p>
            <a:r>
              <a:rPr lang="hu-HU" dirty="0">
                <a:solidFill>
                  <a:srgbClr val="000000"/>
                </a:solidFill>
                <a:latin typeface="Times New Roman" panose="02020603050405020304" pitchFamily="18" charset="0"/>
              </a:rPr>
              <a:t>Nagyobb kockázatú projektek esetén az OMSZ-től speciális rácsponti adatbázisok, tanulmányok is </a:t>
            </a:r>
            <a:r>
              <a:rPr lang="hu-HU" dirty="0" err="1" smtClean="0">
                <a:solidFill>
                  <a:srgbClr val="000000"/>
                </a:solidFill>
                <a:latin typeface="Times New Roman" panose="02020603050405020304" pitchFamily="18" charset="0"/>
              </a:rPr>
              <a:t>lekérhetőek</a:t>
            </a:r>
            <a:r>
              <a:rPr lang="hu-HU" dirty="0" smtClean="0">
                <a:solidFill>
                  <a:srgbClr val="000000"/>
                </a:solidFill>
                <a:latin typeface="Times New Roman" panose="02020603050405020304" pitchFamily="18" charset="0"/>
              </a:rPr>
              <a:t>.</a:t>
            </a:r>
            <a:endParaRPr lang="hu-HU" dirty="0"/>
          </a:p>
        </p:txBody>
      </p:sp>
    </p:spTree>
    <p:extLst>
      <p:ext uri="{BB962C8B-B14F-4D97-AF65-F5344CB8AC3E}">
        <p14:creationId xmlns:p14="http://schemas.microsoft.com/office/powerpoint/2010/main" val="37528415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720435" y="1166843"/>
            <a:ext cx="10945091" cy="2862322"/>
          </a:xfrm>
          <a:prstGeom prst="rect">
            <a:avLst/>
          </a:prstGeom>
        </p:spPr>
        <p:txBody>
          <a:bodyPr wrap="square">
            <a:spAutoFit/>
          </a:bodyPr>
          <a:lstStyle/>
          <a:p>
            <a:pPr algn="just"/>
            <a:r>
              <a:rPr lang="hu-HU" b="1" dirty="0">
                <a:solidFill>
                  <a:srgbClr val="000000"/>
                </a:solidFill>
                <a:latin typeface="Times New Roman" panose="02020603050405020304" pitchFamily="18" charset="0"/>
              </a:rPr>
              <a:t>Vízgazdálkodással összefüggő adatok </a:t>
            </a:r>
            <a:endParaRPr lang="hu-HU" b="1" dirty="0" smtClean="0">
              <a:solidFill>
                <a:srgbClr val="000000"/>
              </a:solidFill>
              <a:latin typeface="Times New Roman" panose="02020603050405020304" pitchFamily="18" charset="0"/>
            </a:endParaRPr>
          </a:p>
          <a:p>
            <a:pPr algn="just"/>
            <a:endParaRPr lang="hu-HU" dirty="0">
              <a:solidFill>
                <a:srgbClr val="000000"/>
              </a:solidFill>
              <a:latin typeface="Times New Roman" panose="02020603050405020304" pitchFamily="18" charset="0"/>
            </a:endParaRPr>
          </a:p>
          <a:p>
            <a:pPr algn="just"/>
            <a:r>
              <a:rPr lang="hu-HU" dirty="0">
                <a:solidFill>
                  <a:srgbClr val="000000"/>
                </a:solidFill>
                <a:latin typeface="Times New Roman" panose="02020603050405020304" pitchFamily="18" charset="0"/>
              </a:rPr>
              <a:t>A helyi adottságoktól függő árvízi, belvízi és villámárvíz veszélyeztetettség szempontjából a területileg illetékes vízügyi igazgatóság, illetve az országos vízgazdálkodási dokumentumok (vizeink.hu) adatait javasoljuk figyelembe venni. Alapesetben ezeknek a vizsgálatát a környezeti vizsgálat során is szükséges elvégezni. A vizsgálatokhoz az Országos Vízügyi Főigazgatóság vezetésével elkészült Magyarország Árvízi Országos Kockázatkezelési Terv nyújthat hátteret. Ha ez megtörtént, akkor arra való hivatkozással az éghajlatvédelmi elemzésben nem szükséges újra elvégezni. A terv keretében elkészült árvízi veszély- és kockázattérképezés tájékoztatást ad az ország árvízi elöntéssel veszélyeztetett területekről, másrészt segítségével becsülhető, hogy az árvizek milyen nagyságú és jellegű kockázatot jelentenek az ország számára. Az elöntési térképek térinformatikai rendszerben is megtalálhatók. </a:t>
            </a:r>
            <a:endParaRPr lang="hu-HU" dirty="0"/>
          </a:p>
        </p:txBody>
      </p:sp>
    </p:spTree>
    <p:extLst>
      <p:ext uri="{BB962C8B-B14F-4D97-AF65-F5344CB8AC3E}">
        <p14:creationId xmlns:p14="http://schemas.microsoft.com/office/powerpoint/2010/main" val="3334630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484909" y="474345"/>
            <a:ext cx="11305309" cy="4801314"/>
          </a:xfrm>
          <a:prstGeom prst="rect">
            <a:avLst/>
          </a:prstGeom>
        </p:spPr>
        <p:txBody>
          <a:bodyPr wrap="square">
            <a:spAutoFit/>
          </a:bodyPr>
          <a:lstStyle/>
          <a:p>
            <a:pPr algn="just"/>
            <a:r>
              <a:rPr lang="hu-HU" b="1" dirty="0" err="1">
                <a:solidFill>
                  <a:srgbClr val="000000"/>
                </a:solidFill>
                <a:latin typeface="Times New Roman" panose="02020603050405020304" pitchFamily="18" charset="0"/>
              </a:rPr>
              <a:t>KlimAdat</a:t>
            </a:r>
            <a:r>
              <a:rPr lang="hu-HU" b="1" dirty="0">
                <a:solidFill>
                  <a:srgbClr val="000000"/>
                </a:solidFill>
                <a:latin typeface="Times New Roman" panose="02020603050405020304" pitchFamily="18" charset="0"/>
              </a:rPr>
              <a:t> </a:t>
            </a:r>
            <a:endParaRPr lang="hu-HU" b="1" dirty="0" smtClean="0">
              <a:solidFill>
                <a:srgbClr val="000000"/>
              </a:solidFill>
              <a:latin typeface="Times New Roman" panose="02020603050405020304" pitchFamily="18" charset="0"/>
            </a:endParaRPr>
          </a:p>
          <a:p>
            <a:pPr algn="just"/>
            <a:endParaRPr lang="hu-HU" dirty="0">
              <a:solidFill>
                <a:srgbClr val="000000"/>
              </a:solidFill>
              <a:latin typeface="Times New Roman" panose="02020603050405020304" pitchFamily="18" charset="0"/>
            </a:endParaRPr>
          </a:p>
          <a:p>
            <a:pPr algn="just"/>
            <a:r>
              <a:rPr lang="hu-HU" dirty="0">
                <a:solidFill>
                  <a:srgbClr val="000000"/>
                </a:solidFill>
                <a:latin typeface="Times New Roman" panose="02020603050405020304" pitchFamily="18" charset="0"/>
              </a:rPr>
              <a:t>A segédlet készültekor folyamatban lévő, a témával kapcsolatos kutatások egyike. A </a:t>
            </a:r>
            <a:r>
              <a:rPr lang="hu-HU" dirty="0" err="1">
                <a:solidFill>
                  <a:srgbClr val="000000"/>
                </a:solidFill>
                <a:latin typeface="Times New Roman" panose="02020603050405020304" pitchFamily="18" charset="0"/>
              </a:rPr>
              <a:t>KlimAdat</a:t>
            </a:r>
            <a:r>
              <a:rPr lang="hu-HU" dirty="0">
                <a:solidFill>
                  <a:srgbClr val="000000"/>
                </a:solidFill>
                <a:latin typeface="Times New Roman" panose="02020603050405020304" pitchFamily="18" charset="0"/>
              </a:rPr>
              <a:t> projekt egy komplex adatbázis-rendszer részletes meteorológiai információkkal való „feltöltésére” vállalkozik, amely objektív háttérként segíti az éghajlatváltozás különböző ágazatokra kifejtett hatásainak vizsgálatát, az alkalmazkodással kapcsolatos tervezést és döntéshozatalt. A projekt várható befejezése 2020 végére várható. </a:t>
            </a:r>
            <a:endParaRPr lang="hu-HU" dirty="0" smtClean="0">
              <a:solidFill>
                <a:srgbClr val="000000"/>
              </a:solidFill>
              <a:latin typeface="Times New Roman" panose="02020603050405020304" pitchFamily="18" charset="0"/>
            </a:endParaRPr>
          </a:p>
          <a:p>
            <a:pPr algn="just"/>
            <a:endParaRPr lang="hu-HU" dirty="0">
              <a:solidFill>
                <a:srgbClr val="000000"/>
              </a:solidFill>
              <a:latin typeface="Times New Roman" panose="02020603050405020304" pitchFamily="18" charset="0"/>
            </a:endParaRPr>
          </a:p>
          <a:p>
            <a:pPr algn="just"/>
            <a:endParaRPr lang="hu-HU" dirty="0">
              <a:solidFill>
                <a:srgbClr val="000000"/>
              </a:solidFill>
              <a:latin typeface="Times New Roman" panose="02020603050405020304" pitchFamily="18" charset="0"/>
            </a:endParaRPr>
          </a:p>
          <a:p>
            <a:pPr algn="just"/>
            <a:r>
              <a:rPr lang="hu-HU" b="1" dirty="0">
                <a:solidFill>
                  <a:srgbClr val="000000"/>
                </a:solidFill>
                <a:latin typeface="Times New Roman" panose="02020603050405020304" pitchFamily="18" charset="0"/>
              </a:rPr>
              <a:t>DECM </a:t>
            </a:r>
            <a:endParaRPr lang="hu-HU" b="1" dirty="0" smtClean="0">
              <a:solidFill>
                <a:srgbClr val="000000"/>
              </a:solidFill>
              <a:latin typeface="Times New Roman" panose="02020603050405020304" pitchFamily="18" charset="0"/>
            </a:endParaRPr>
          </a:p>
          <a:p>
            <a:pPr algn="just"/>
            <a:endParaRPr lang="hu-HU" dirty="0">
              <a:solidFill>
                <a:srgbClr val="000000"/>
              </a:solidFill>
              <a:latin typeface="Times New Roman" panose="02020603050405020304" pitchFamily="18" charset="0"/>
            </a:endParaRPr>
          </a:p>
          <a:p>
            <a:r>
              <a:rPr lang="hu-HU" dirty="0">
                <a:solidFill>
                  <a:srgbClr val="000000"/>
                </a:solidFill>
                <a:latin typeface="Times New Roman" panose="02020603050405020304" pitchFamily="18" charset="0"/>
              </a:rPr>
              <a:t>A nemzetközi klímamegállapodások fontos célkitűzése az egységes éghajlati adatbázisok, klímamodellek, nyomon követhető kibocsátás nyilvántartások létrehozása és üzemeltetése. Ennek érdekében központi forrásokból több kutatás-fejlesztés is folyamatban van. A használható klímamodell eredmények szempontjából ezek közül a Data </a:t>
            </a:r>
            <a:r>
              <a:rPr lang="hu-HU" dirty="0" err="1">
                <a:solidFill>
                  <a:srgbClr val="000000"/>
                </a:solidFill>
                <a:latin typeface="Times New Roman" panose="02020603050405020304" pitchFamily="18" charset="0"/>
              </a:rPr>
              <a:t>Evaluation</a:t>
            </a:r>
            <a:r>
              <a:rPr lang="hu-HU" dirty="0">
                <a:solidFill>
                  <a:srgbClr val="000000"/>
                </a:solidFill>
                <a:latin typeface="Times New Roman" panose="02020603050405020304" pitchFamily="18" charset="0"/>
              </a:rPr>
              <a:t> </a:t>
            </a:r>
            <a:r>
              <a:rPr lang="hu-HU" dirty="0" err="1">
                <a:solidFill>
                  <a:srgbClr val="000000"/>
                </a:solidFill>
                <a:latin typeface="Times New Roman" panose="02020603050405020304" pitchFamily="18" charset="0"/>
              </a:rPr>
              <a:t>for</a:t>
            </a:r>
            <a:r>
              <a:rPr lang="hu-HU" dirty="0">
                <a:solidFill>
                  <a:srgbClr val="000000"/>
                </a:solidFill>
                <a:latin typeface="Times New Roman" panose="02020603050405020304" pitchFamily="18" charset="0"/>
              </a:rPr>
              <a:t> </a:t>
            </a:r>
            <a:r>
              <a:rPr lang="hu-HU" dirty="0" err="1">
                <a:solidFill>
                  <a:srgbClr val="000000"/>
                </a:solidFill>
                <a:latin typeface="Times New Roman" panose="02020603050405020304" pitchFamily="18" charset="0"/>
              </a:rPr>
              <a:t>Climate</a:t>
            </a:r>
            <a:r>
              <a:rPr lang="hu-HU" dirty="0">
                <a:solidFill>
                  <a:srgbClr val="000000"/>
                </a:solidFill>
                <a:latin typeface="Times New Roman" panose="02020603050405020304" pitchFamily="18" charset="0"/>
              </a:rPr>
              <a:t> </a:t>
            </a:r>
            <a:r>
              <a:rPr lang="hu-HU" dirty="0" err="1">
                <a:solidFill>
                  <a:srgbClr val="000000"/>
                </a:solidFill>
                <a:latin typeface="Times New Roman" panose="02020603050405020304" pitchFamily="18" charset="0"/>
              </a:rPr>
              <a:t>Models</a:t>
            </a:r>
            <a:r>
              <a:rPr lang="hu-HU" dirty="0">
                <a:solidFill>
                  <a:srgbClr val="000000"/>
                </a:solidFill>
                <a:latin typeface="Times New Roman" panose="02020603050405020304" pitchFamily="18" charset="0"/>
              </a:rPr>
              <a:t> (DECM) projekt érdemel említést. A projekt célja, hogy egy ellenőrzött színvonalú klímamodellekből online elérhető, felhasználóbarát adatbázist hozzon létre, ahonnan bárki megtalálja mind a globális, mind a regionális legfrissebb vetületi klímamodell </a:t>
            </a:r>
            <a:r>
              <a:rPr lang="hu-HU" dirty="0"/>
              <a:t>adatokat. A rendszernek jelenleg a prototípus verziója elérhető, érdemes nyomon </a:t>
            </a:r>
            <a:r>
              <a:rPr lang="hu-HU" dirty="0" smtClean="0"/>
              <a:t>követni: http</a:t>
            </a:r>
            <a:r>
              <a:rPr lang="hu-HU" dirty="0"/>
              <a:t>://decm.climate.copernicus.eu/</a:t>
            </a:r>
          </a:p>
        </p:txBody>
      </p:sp>
    </p:spTree>
    <p:extLst>
      <p:ext uri="{BB962C8B-B14F-4D97-AF65-F5344CB8AC3E}">
        <p14:creationId xmlns:p14="http://schemas.microsoft.com/office/powerpoint/2010/main" val="2900831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392147" y="334879"/>
            <a:ext cx="3630481" cy="461665"/>
          </a:xfrm>
          <a:prstGeom prst="rect">
            <a:avLst/>
          </a:prstGeom>
        </p:spPr>
        <p:txBody>
          <a:bodyPr wrap="none">
            <a:spAutoFit/>
          </a:bodyPr>
          <a:lstStyle/>
          <a:p>
            <a:r>
              <a:rPr lang="hu-HU" sz="2400" b="1" dirty="0">
                <a:solidFill>
                  <a:srgbClr val="000000"/>
                </a:solidFill>
                <a:latin typeface="Calibri Light" panose="020F0302020204030204" pitchFamily="34" charset="0"/>
              </a:rPr>
              <a:t>A kitettség vizsgálat menete </a:t>
            </a:r>
            <a:endParaRPr lang="hu-HU" sz="2400" b="1" dirty="0"/>
          </a:p>
        </p:txBody>
      </p:sp>
      <p:sp>
        <p:nvSpPr>
          <p:cNvPr id="5" name="Téglalap 4"/>
          <p:cNvSpPr/>
          <p:nvPr/>
        </p:nvSpPr>
        <p:spPr>
          <a:xfrm>
            <a:off x="1011382" y="1083255"/>
            <a:ext cx="10086109" cy="923330"/>
          </a:xfrm>
          <a:prstGeom prst="rect">
            <a:avLst/>
          </a:prstGeom>
        </p:spPr>
        <p:txBody>
          <a:bodyPr wrap="square">
            <a:spAutoFit/>
          </a:bodyPr>
          <a:lstStyle/>
          <a:p>
            <a:r>
              <a:rPr lang="hu-HU" dirty="0">
                <a:solidFill>
                  <a:srgbClr val="000000"/>
                </a:solidFill>
                <a:latin typeface="Times New Roman" panose="02020603050405020304" pitchFamily="18" charset="0"/>
              </a:rPr>
              <a:t>A kitettség vizsgálatot azoknál az éghajlati paramétereknél végezzük el, ahol az érzékenység vizsgálatnál jelentős hatást állapítottunk meg. Az értékelés során a történelmi adatokat (legalább 30 évre vonatkozóan), továbbá a klímamodell eredményeket megvizsgálva a terület kitettségét három kategóriába soroljuk. </a:t>
            </a:r>
            <a:endParaRPr lang="hu-HU" dirty="0"/>
          </a:p>
        </p:txBody>
      </p:sp>
      <p:pic>
        <p:nvPicPr>
          <p:cNvPr id="6" name="Kép 5"/>
          <p:cNvPicPr>
            <a:picLocks noChangeAspect="1"/>
          </p:cNvPicPr>
          <p:nvPr/>
        </p:nvPicPr>
        <p:blipFill>
          <a:blip r:embed="rId2"/>
          <a:stretch>
            <a:fillRect/>
          </a:stretch>
        </p:blipFill>
        <p:spPr>
          <a:xfrm>
            <a:off x="972043" y="2006585"/>
            <a:ext cx="3210265" cy="1714425"/>
          </a:xfrm>
          <a:prstGeom prst="rect">
            <a:avLst/>
          </a:prstGeom>
        </p:spPr>
      </p:pic>
      <p:pic>
        <p:nvPicPr>
          <p:cNvPr id="8" name="Kép 7"/>
          <p:cNvPicPr>
            <a:picLocks noChangeAspect="1"/>
          </p:cNvPicPr>
          <p:nvPr/>
        </p:nvPicPr>
        <p:blipFill>
          <a:blip r:embed="rId3"/>
          <a:stretch>
            <a:fillRect/>
          </a:stretch>
        </p:blipFill>
        <p:spPr>
          <a:xfrm>
            <a:off x="4502729" y="2006585"/>
            <a:ext cx="6714692" cy="4699048"/>
          </a:xfrm>
          <a:prstGeom prst="rect">
            <a:avLst/>
          </a:prstGeom>
        </p:spPr>
      </p:pic>
    </p:spTree>
    <p:extLst>
      <p:ext uri="{BB962C8B-B14F-4D97-AF65-F5344CB8AC3E}">
        <p14:creationId xmlns:p14="http://schemas.microsoft.com/office/powerpoint/2010/main" val="3733771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333958" y="390298"/>
            <a:ext cx="3128229" cy="369332"/>
          </a:xfrm>
          <a:prstGeom prst="rect">
            <a:avLst/>
          </a:prstGeom>
        </p:spPr>
        <p:txBody>
          <a:bodyPr wrap="none">
            <a:spAutoFit/>
          </a:bodyPr>
          <a:lstStyle/>
          <a:p>
            <a:r>
              <a:rPr lang="hu-HU" b="1" dirty="0">
                <a:solidFill>
                  <a:srgbClr val="000000"/>
                </a:solidFill>
                <a:latin typeface="Calibri Light" panose="020F0302020204030204" pitchFamily="34" charset="0"/>
              </a:rPr>
              <a:t>Potenciális hatások azonosítása </a:t>
            </a:r>
            <a:endParaRPr lang="hu-HU" b="1" dirty="0"/>
          </a:p>
        </p:txBody>
      </p:sp>
      <p:pic>
        <p:nvPicPr>
          <p:cNvPr id="5" name="Kép 4"/>
          <p:cNvPicPr>
            <a:picLocks noChangeAspect="1"/>
          </p:cNvPicPr>
          <p:nvPr/>
        </p:nvPicPr>
        <p:blipFill>
          <a:blip r:embed="rId2"/>
          <a:stretch>
            <a:fillRect/>
          </a:stretch>
        </p:blipFill>
        <p:spPr>
          <a:xfrm>
            <a:off x="591415" y="1065501"/>
            <a:ext cx="7537334" cy="347663"/>
          </a:xfrm>
          <a:prstGeom prst="rect">
            <a:avLst/>
          </a:prstGeom>
        </p:spPr>
      </p:pic>
      <p:pic>
        <p:nvPicPr>
          <p:cNvPr id="6" name="Kép 5"/>
          <p:cNvPicPr>
            <a:picLocks noChangeAspect="1"/>
          </p:cNvPicPr>
          <p:nvPr/>
        </p:nvPicPr>
        <p:blipFill>
          <a:blip r:embed="rId3"/>
          <a:stretch>
            <a:fillRect/>
          </a:stretch>
        </p:blipFill>
        <p:spPr>
          <a:xfrm>
            <a:off x="471998" y="1591106"/>
            <a:ext cx="11501042" cy="791875"/>
          </a:xfrm>
          <a:prstGeom prst="rect">
            <a:avLst/>
          </a:prstGeom>
        </p:spPr>
      </p:pic>
      <p:sp>
        <p:nvSpPr>
          <p:cNvPr id="7" name="Téglalap 6"/>
          <p:cNvSpPr/>
          <p:nvPr/>
        </p:nvSpPr>
        <p:spPr>
          <a:xfrm>
            <a:off x="1052946" y="3023030"/>
            <a:ext cx="9975272" cy="2031325"/>
          </a:xfrm>
          <a:prstGeom prst="rect">
            <a:avLst/>
          </a:prstGeom>
        </p:spPr>
        <p:txBody>
          <a:bodyPr wrap="square">
            <a:spAutoFit/>
          </a:bodyPr>
          <a:lstStyle/>
          <a:p>
            <a:pPr algn="just"/>
            <a:r>
              <a:rPr lang="hu-HU" dirty="0">
                <a:solidFill>
                  <a:srgbClr val="000000"/>
                </a:solidFill>
                <a:latin typeface="Times New Roman" panose="02020603050405020304" pitchFamily="18" charset="0"/>
              </a:rPr>
              <a:t>A potenciális hatások a tervezett tevékenység éghajlatvédelmi érzékenységétől, illetve a helyszín éghajlatváltozásnak való kitettségétől függnek. A tevékenységet érő potenciális fizikai hatások abban az esetben fordulhatnak elő, ha a tervezett tevékenység érzékeny egy adott éghajlati paraméterre, és ezzel egy időben a helyszín ki van téve az adott éghajlati </a:t>
            </a:r>
            <a:r>
              <a:rPr lang="hu-HU" dirty="0" smtClean="0">
                <a:solidFill>
                  <a:srgbClr val="000000"/>
                </a:solidFill>
                <a:latin typeface="Times New Roman" panose="02020603050405020304" pitchFamily="18" charset="0"/>
              </a:rPr>
              <a:t>paraméternek.</a:t>
            </a:r>
          </a:p>
          <a:p>
            <a:pPr algn="just"/>
            <a:endParaRPr lang="hu-HU" dirty="0">
              <a:solidFill>
                <a:srgbClr val="000000"/>
              </a:solidFill>
              <a:latin typeface="Times New Roman" panose="02020603050405020304" pitchFamily="18" charset="0"/>
            </a:endParaRPr>
          </a:p>
          <a:p>
            <a:pPr algn="just"/>
            <a:r>
              <a:rPr lang="hu-HU" dirty="0" smtClean="0">
                <a:solidFill>
                  <a:srgbClr val="000000"/>
                </a:solidFill>
                <a:latin typeface="Times New Roman" panose="02020603050405020304" pitchFamily="18" charset="0"/>
              </a:rPr>
              <a:t>A </a:t>
            </a:r>
            <a:r>
              <a:rPr lang="hu-HU" dirty="0">
                <a:solidFill>
                  <a:srgbClr val="000000"/>
                </a:solidFill>
                <a:latin typeface="Times New Roman" panose="02020603050405020304" pitchFamily="18" charset="0"/>
              </a:rPr>
              <a:t>két feltétel fennállása esetén az érzékenység, valamint a kitettség mértékének nagyságából a potenciális hatás mértéke is meghatározható. </a:t>
            </a:r>
            <a:endParaRPr lang="hu-HU" dirty="0"/>
          </a:p>
        </p:txBody>
      </p:sp>
    </p:spTree>
    <p:extLst>
      <p:ext uri="{BB962C8B-B14F-4D97-AF65-F5344CB8AC3E}">
        <p14:creationId xmlns:p14="http://schemas.microsoft.com/office/powerpoint/2010/main" val="4083272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rotWithShape="1">
          <a:blip r:embed="rId2"/>
          <a:srcRect b="6364"/>
          <a:stretch/>
        </p:blipFill>
        <p:spPr>
          <a:xfrm>
            <a:off x="0" y="0"/>
            <a:ext cx="6507307" cy="6863227"/>
          </a:xfrm>
          <a:prstGeom prst="rect">
            <a:avLst/>
          </a:prstGeom>
        </p:spPr>
      </p:pic>
      <p:pic>
        <p:nvPicPr>
          <p:cNvPr id="5" name="Kép 4"/>
          <p:cNvPicPr>
            <a:picLocks noChangeAspect="1"/>
          </p:cNvPicPr>
          <p:nvPr/>
        </p:nvPicPr>
        <p:blipFill>
          <a:blip r:embed="rId3"/>
          <a:stretch>
            <a:fillRect/>
          </a:stretch>
        </p:blipFill>
        <p:spPr>
          <a:xfrm>
            <a:off x="6507307" y="3948545"/>
            <a:ext cx="6513348" cy="2909455"/>
          </a:xfrm>
          <a:prstGeom prst="rect">
            <a:avLst/>
          </a:prstGeom>
        </p:spPr>
      </p:pic>
    </p:spTree>
    <p:extLst>
      <p:ext uri="{BB962C8B-B14F-4D97-AF65-F5344CB8AC3E}">
        <p14:creationId xmlns:p14="http://schemas.microsoft.com/office/powerpoint/2010/main" val="4052240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236128" y="321024"/>
            <a:ext cx="3210623" cy="584775"/>
          </a:xfrm>
          <a:prstGeom prst="rect">
            <a:avLst/>
          </a:prstGeom>
        </p:spPr>
        <p:txBody>
          <a:bodyPr wrap="none">
            <a:spAutoFit/>
          </a:bodyPr>
          <a:lstStyle/>
          <a:p>
            <a:r>
              <a:rPr lang="hu-HU" sz="3200" b="1">
                <a:solidFill>
                  <a:srgbClr val="000000"/>
                </a:solidFill>
                <a:latin typeface="Calibri Light" panose="020F0302020204030204" pitchFamily="34" charset="0"/>
              </a:rPr>
              <a:t>Kockázatértékelés </a:t>
            </a:r>
            <a:endParaRPr lang="hu-HU" sz="3200" b="1"/>
          </a:p>
        </p:txBody>
      </p:sp>
      <p:pic>
        <p:nvPicPr>
          <p:cNvPr id="5" name="Kép 4"/>
          <p:cNvPicPr>
            <a:picLocks noChangeAspect="1"/>
          </p:cNvPicPr>
          <p:nvPr/>
        </p:nvPicPr>
        <p:blipFill>
          <a:blip r:embed="rId2"/>
          <a:stretch>
            <a:fillRect/>
          </a:stretch>
        </p:blipFill>
        <p:spPr>
          <a:xfrm>
            <a:off x="473219" y="1092778"/>
            <a:ext cx="9143070" cy="389659"/>
          </a:xfrm>
          <a:prstGeom prst="rect">
            <a:avLst/>
          </a:prstGeom>
        </p:spPr>
      </p:pic>
      <p:pic>
        <p:nvPicPr>
          <p:cNvPr id="6" name="Kép 5"/>
          <p:cNvPicPr>
            <a:picLocks noChangeAspect="1"/>
          </p:cNvPicPr>
          <p:nvPr/>
        </p:nvPicPr>
        <p:blipFill>
          <a:blip r:embed="rId3"/>
          <a:stretch>
            <a:fillRect/>
          </a:stretch>
        </p:blipFill>
        <p:spPr>
          <a:xfrm>
            <a:off x="236129" y="1641705"/>
            <a:ext cx="11955872" cy="593920"/>
          </a:xfrm>
          <a:prstGeom prst="rect">
            <a:avLst/>
          </a:prstGeom>
        </p:spPr>
      </p:pic>
      <p:sp>
        <p:nvSpPr>
          <p:cNvPr id="8" name="Téglalap 7"/>
          <p:cNvSpPr/>
          <p:nvPr/>
        </p:nvSpPr>
        <p:spPr>
          <a:xfrm>
            <a:off x="236128" y="2551837"/>
            <a:ext cx="11651072" cy="1200329"/>
          </a:xfrm>
          <a:prstGeom prst="rect">
            <a:avLst/>
          </a:prstGeom>
        </p:spPr>
        <p:txBody>
          <a:bodyPr wrap="square">
            <a:spAutoFit/>
          </a:bodyPr>
          <a:lstStyle/>
          <a:p>
            <a:pPr algn="ctr"/>
            <a:r>
              <a:rPr lang="hu-HU" dirty="0">
                <a:solidFill>
                  <a:srgbClr val="000000"/>
                </a:solidFill>
                <a:latin typeface="Times New Roman" panose="02020603050405020304" pitchFamily="18" charset="0"/>
              </a:rPr>
              <a:t>A potenciális hatásokra minden esetben szükséges kockázatértékelést </a:t>
            </a:r>
            <a:r>
              <a:rPr lang="hu-HU" dirty="0" smtClean="0">
                <a:solidFill>
                  <a:srgbClr val="000000"/>
                </a:solidFill>
                <a:latin typeface="Times New Roman" panose="02020603050405020304" pitchFamily="18" charset="0"/>
              </a:rPr>
              <a:t>készíteni.</a:t>
            </a:r>
          </a:p>
          <a:p>
            <a:endParaRPr lang="hu-HU" dirty="0">
              <a:solidFill>
                <a:srgbClr val="000000"/>
              </a:solidFill>
              <a:latin typeface="Times New Roman" panose="02020603050405020304" pitchFamily="18" charset="0"/>
            </a:endParaRPr>
          </a:p>
          <a:p>
            <a:pPr algn="ctr"/>
            <a:r>
              <a:rPr lang="hu-HU" dirty="0" smtClean="0">
                <a:solidFill>
                  <a:srgbClr val="000000"/>
                </a:solidFill>
                <a:latin typeface="Times New Roman" panose="02020603050405020304" pitchFamily="18" charset="0"/>
              </a:rPr>
              <a:t>Kockázatelemzés </a:t>
            </a:r>
            <a:r>
              <a:rPr lang="hu-HU" dirty="0">
                <a:solidFill>
                  <a:srgbClr val="000000"/>
                </a:solidFill>
                <a:latin typeface="Times New Roman" panose="02020603050405020304" pitchFamily="18" charset="0"/>
              </a:rPr>
              <a:t>a káros események és azok bekövetkezési gyakoriságának vizsgálatán alapszik, ahol meg kell határozni a kockázat mértékét. A kockázat mértéke együtt fejezi ki a károsodás nagyságát és előfordulásának gyakoriságát </a:t>
            </a:r>
            <a:endParaRPr lang="hu-HU" dirty="0"/>
          </a:p>
        </p:txBody>
      </p:sp>
      <p:pic>
        <p:nvPicPr>
          <p:cNvPr id="9" name="Kép 8"/>
          <p:cNvPicPr>
            <a:picLocks noChangeAspect="1"/>
          </p:cNvPicPr>
          <p:nvPr/>
        </p:nvPicPr>
        <p:blipFill>
          <a:blip r:embed="rId4"/>
          <a:stretch>
            <a:fillRect/>
          </a:stretch>
        </p:blipFill>
        <p:spPr>
          <a:xfrm>
            <a:off x="3007815" y="3752166"/>
            <a:ext cx="6412499" cy="2981143"/>
          </a:xfrm>
          <a:prstGeom prst="rect">
            <a:avLst/>
          </a:prstGeom>
        </p:spPr>
      </p:pic>
    </p:spTree>
    <p:extLst>
      <p:ext uri="{BB962C8B-B14F-4D97-AF65-F5344CB8AC3E}">
        <p14:creationId xmlns:p14="http://schemas.microsoft.com/office/powerpoint/2010/main" val="41208128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stretch>
            <a:fillRect/>
          </a:stretch>
        </p:blipFill>
        <p:spPr>
          <a:xfrm>
            <a:off x="-39094" y="-1"/>
            <a:ext cx="12231094" cy="3519055"/>
          </a:xfrm>
          <a:prstGeom prst="rect">
            <a:avLst/>
          </a:prstGeom>
        </p:spPr>
      </p:pic>
      <p:sp>
        <p:nvSpPr>
          <p:cNvPr id="5" name="Téglalap 4"/>
          <p:cNvSpPr/>
          <p:nvPr/>
        </p:nvSpPr>
        <p:spPr>
          <a:xfrm>
            <a:off x="188271" y="3649590"/>
            <a:ext cx="11776364" cy="2585323"/>
          </a:xfrm>
          <a:prstGeom prst="rect">
            <a:avLst/>
          </a:prstGeom>
        </p:spPr>
        <p:txBody>
          <a:bodyPr wrap="square">
            <a:spAutoFit/>
          </a:bodyPr>
          <a:lstStyle/>
          <a:p>
            <a:pPr algn="just"/>
            <a:r>
              <a:rPr lang="hu-HU" dirty="0">
                <a:solidFill>
                  <a:srgbClr val="000000"/>
                </a:solidFill>
                <a:latin typeface="Times New Roman" panose="02020603050405020304" pitchFamily="18" charset="0"/>
              </a:rPr>
              <a:t>A kockázatértékelés során vizsgálni szükséges a meglévő kockázatcsökkentő intézkedéseket is, melyek vagy a bekövetkezés valószínűségét vagy a hatás súlyosságát, esetleg mindkettőt csökkentik. </a:t>
            </a:r>
            <a:endParaRPr lang="hu-HU" dirty="0" smtClean="0">
              <a:solidFill>
                <a:srgbClr val="000000"/>
              </a:solidFill>
              <a:latin typeface="Times New Roman" panose="02020603050405020304" pitchFamily="18" charset="0"/>
            </a:endParaRPr>
          </a:p>
          <a:p>
            <a:pPr algn="just"/>
            <a:endParaRPr lang="hu-HU" dirty="0">
              <a:solidFill>
                <a:srgbClr val="000000"/>
              </a:solidFill>
              <a:latin typeface="Times New Roman" panose="02020603050405020304" pitchFamily="18" charset="0"/>
            </a:endParaRPr>
          </a:p>
          <a:p>
            <a:pPr algn="just"/>
            <a:r>
              <a:rPr lang="hu-HU" dirty="0">
                <a:solidFill>
                  <a:srgbClr val="000000"/>
                </a:solidFill>
                <a:latin typeface="Times New Roman" panose="02020603050405020304" pitchFamily="18" charset="0"/>
              </a:rPr>
              <a:t>A kockázatértékelés során érdemes alapul venni a korábbi üzemeltetésből származó tapasztalatokat is. Például, ha az adott területen eddig is előfordult áramkimaradás a hálózati infrastruktúra állapota miatt, akkor egy viharos időjárási események növekedésének kitett telephelyen a bekövetkezés valószínűsége nagyobb lesz. </a:t>
            </a:r>
            <a:endParaRPr lang="hu-HU" dirty="0" smtClean="0">
              <a:solidFill>
                <a:srgbClr val="000000"/>
              </a:solidFill>
              <a:latin typeface="Times New Roman" panose="02020603050405020304" pitchFamily="18" charset="0"/>
            </a:endParaRPr>
          </a:p>
          <a:p>
            <a:pPr algn="just"/>
            <a:endParaRPr lang="hu-HU" dirty="0">
              <a:solidFill>
                <a:srgbClr val="000000"/>
              </a:solidFill>
              <a:latin typeface="Times New Roman" panose="02020603050405020304" pitchFamily="18" charset="0"/>
            </a:endParaRPr>
          </a:p>
          <a:p>
            <a:pPr algn="just"/>
            <a:r>
              <a:rPr lang="hu-HU" dirty="0">
                <a:solidFill>
                  <a:srgbClr val="000000"/>
                </a:solidFill>
                <a:latin typeface="Times New Roman" panose="02020603050405020304" pitchFamily="18" charset="0"/>
              </a:rPr>
              <a:t>Amennyiben azonban pl. felügyeleti rendszer kapcsolódik az adott kockázathoz, akkor a kár mértéke kisebb lesz, mivel a kárenyhítő tevékenység gyorsabban megkezdhető. </a:t>
            </a:r>
            <a:endParaRPr lang="hu-HU" dirty="0"/>
          </a:p>
        </p:txBody>
      </p:sp>
    </p:spTree>
    <p:extLst>
      <p:ext uri="{BB962C8B-B14F-4D97-AF65-F5344CB8AC3E}">
        <p14:creationId xmlns:p14="http://schemas.microsoft.com/office/powerpoint/2010/main" val="3566588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 áb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775" y="0"/>
            <a:ext cx="1010697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851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818604" y="433979"/>
            <a:ext cx="10911841" cy="646331"/>
          </a:xfrm>
          <a:prstGeom prst="rect">
            <a:avLst/>
          </a:prstGeom>
        </p:spPr>
        <p:txBody>
          <a:bodyPr wrap="square">
            <a:spAutoFit/>
          </a:bodyPr>
          <a:lstStyle/>
          <a:p>
            <a:r>
              <a:rPr lang="hu-HU" b="0" i="0" dirty="0" smtClean="0">
                <a:solidFill>
                  <a:srgbClr val="51658D"/>
                </a:solidFill>
                <a:effectLst/>
                <a:latin typeface="Arial" panose="020B0604020202020204" pitchFamily="34" charset="0"/>
              </a:rPr>
              <a:t>Az éghajlati rendszer folyamatait kormányzó fizikai törvények felírhatók matematikai egyenletek formájában, amelyek csak numerikus módszerek segítségével oldhatók meg.</a:t>
            </a:r>
            <a:endParaRPr lang="hu-HU" dirty="0"/>
          </a:p>
        </p:txBody>
      </p:sp>
      <p:sp>
        <p:nvSpPr>
          <p:cNvPr id="4" name="Téglalap 3"/>
          <p:cNvSpPr/>
          <p:nvPr/>
        </p:nvSpPr>
        <p:spPr>
          <a:xfrm>
            <a:off x="818603" y="1536285"/>
            <a:ext cx="10650585" cy="1754326"/>
          </a:xfrm>
          <a:prstGeom prst="rect">
            <a:avLst/>
          </a:prstGeom>
        </p:spPr>
        <p:txBody>
          <a:bodyPr wrap="square">
            <a:spAutoFit/>
          </a:bodyPr>
          <a:lstStyle/>
          <a:p>
            <a:r>
              <a:rPr lang="hu-HU" b="0" i="0" dirty="0" smtClean="0">
                <a:effectLst/>
                <a:latin typeface="Arial" panose="020B0604020202020204" pitchFamily="34" charset="0"/>
              </a:rPr>
              <a:t>A teljes földi rendszer viselkedését az egyes (óceáni, légköri, stb.) komponensekre felírt modellek összekapcsolásával létrehozott ún. </a:t>
            </a:r>
            <a:r>
              <a:rPr lang="hu-HU" b="1" i="1" dirty="0" smtClean="0">
                <a:effectLst/>
                <a:latin typeface="Arial" panose="020B0604020202020204" pitchFamily="34" charset="0"/>
              </a:rPr>
              <a:t>kapcsolt globális éghajlati modellekkel</a:t>
            </a:r>
            <a:r>
              <a:rPr lang="hu-HU" b="0" i="0" dirty="0" smtClean="0">
                <a:effectLst/>
                <a:latin typeface="Arial" panose="020B0604020202020204" pitchFamily="34" charset="0"/>
              </a:rPr>
              <a:t> tudjuk tanulmányozni, melyekben az emberi tevékenység hatását az üvegházgázok légköri koncentrációján keresztül, külső kényszerként veszik figyelembe.</a:t>
            </a:r>
          </a:p>
          <a:p>
            <a:endParaRPr lang="hu-HU" dirty="0">
              <a:latin typeface="Arial" panose="020B0604020202020204" pitchFamily="34" charset="0"/>
            </a:endParaRPr>
          </a:p>
          <a:p>
            <a:endParaRPr lang="hu-HU" b="0" i="0" dirty="0" smtClean="0">
              <a:effectLst/>
              <a:latin typeface="Arial" panose="020B0604020202020204" pitchFamily="34" charset="0"/>
            </a:endParaRPr>
          </a:p>
        </p:txBody>
      </p:sp>
      <p:sp>
        <p:nvSpPr>
          <p:cNvPr id="5" name="Jobbra nyíl 4"/>
          <p:cNvSpPr/>
          <p:nvPr/>
        </p:nvSpPr>
        <p:spPr>
          <a:xfrm>
            <a:off x="3579223" y="3039292"/>
            <a:ext cx="1497874" cy="1306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Szövegdoboz 5"/>
          <p:cNvSpPr txBox="1"/>
          <p:nvPr/>
        </p:nvSpPr>
        <p:spPr>
          <a:xfrm>
            <a:off x="5273038" y="2746904"/>
            <a:ext cx="2002972" cy="584775"/>
          </a:xfrm>
          <a:prstGeom prst="rect">
            <a:avLst/>
          </a:prstGeom>
          <a:noFill/>
        </p:spPr>
        <p:txBody>
          <a:bodyPr wrap="square" rtlCol="0">
            <a:spAutoFit/>
          </a:bodyPr>
          <a:lstStyle/>
          <a:p>
            <a:r>
              <a:rPr lang="hu-HU" sz="3200" dirty="0" smtClean="0"/>
              <a:t>GCM</a:t>
            </a:r>
            <a:endParaRPr lang="hu-HU" sz="3200" dirty="0"/>
          </a:p>
        </p:txBody>
      </p:sp>
      <p:sp>
        <p:nvSpPr>
          <p:cNvPr id="7" name="Téglalap 6"/>
          <p:cNvSpPr/>
          <p:nvPr/>
        </p:nvSpPr>
        <p:spPr>
          <a:xfrm>
            <a:off x="731520" y="3492363"/>
            <a:ext cx="10850880" cy="923330"/>
          </a:xfrm>
          <a:prstGeom prst="rect">
            <a:avLst/>
          </a:prstGeom>
        </p:spPr>
        <p:txBody>
          <a:bodyPr wrap="square">
            <a:spAutoFit/>
          </a:bodyPr>
          <a:lstStyle/>
          <a:p>
            <a:r>
              <a:rPr lang="hu-HU" b="0" i="0" dirty="0" smtClean="0">
                <a:solidFill>
                  <a:srgbClr val="51658D"/>
                </a:solidFill>
                <a:effectLst/>
                <a:latin typeface="Arial" panose="020B0604020202020204" pitchFamily="34" charset="0"/>
              </a:rPr>
              <a:t>Napjainkra a nagy klímakutató központokban fejlesztett globális éghajlati modellek már képesek megbízhatóan leírni az éghajlati rendszer elemeinek viselkedését a közöttük lévő összetett kölcsönhatásokkal együtt, és jól használhatók az éghajlatváltozás planetáris jellemzőinek vizsgálatára</a:t>
            </a:r>
            <a:endParaRPr lang="hu-HU" dirty="0"/>
          </a:p>
        </p:txBody>
      </p:sp>
      <p:sp>
        <p:nvSpPr>
          <p:cNvPr id="8" name="Téglalap 7"/>
          <p:cNvSpPr/>
          <p:nvPr/>
        </p:nvSpPr>
        <p:spPr>
          <a:xfrm>
            <a:off x="5634445" y="4415693"/>
            <a:ext cx="6096000" cy="646331"/>
          </a:xfrm>
          <a:prstGeom prst="rect">
            <a:avLst/>
          </a:prstGeom>
        </p:spPr>
        <p:txBody>
          <a:bodyPr>
            <a:spAutoFit/>
          </a:bodyPr>
          <a:lstStyle/>
          <a:p>
            <a:r>
              <a:rPr lang="hu-HU" b="0" i="0" dirty="0" smtClean="0">
                <a:effectLst/>
                <a:latin typeface="Arial" panose="020B0604020202020204" pitchFamily="34" charset="0"/>
              </a:rPr>
              <a:t>Például a sarki jégtakaró, az áramlási viszonyok, a monszunrendszerek változásai</a:t>
            </a:r>
            <a:endParaRPr lang="hu-HU" dirty="0"/>
          </a:p>
        </p:txBody>
      </p:sp>
    </p:spTree>
    <p:extLst>
      <p:ext uri="{BB962C8B-B14F-4D97-AF65-F5344CB8AC3E}">
        <p14:creationId xmlns:p14="http://schemas.microsoft.com/office/powerpoint/2010/main" val="20347281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238101" y="441850"/>
            <a:ext cx="7872549" cy="646331"/>
          </a:xfrm>
          <a:prstGeom prst="rect">
            <a:avLst/>
          </a:prstGeom>
        </p:spPr>
        <p:txBody>
          <a:bodyPr wrap="square">
            <a:spAutoFit/>
          </a:bodyPr>
          <a:lstStyle/>
          <a:p>
            <a:r>
              <a:rPr lang="hu-HU" b="0" i="0" dirty="0" smtClean="0">
                <a:solidFill>
                  <a:srgbClr val="000000"/>
                </a:solidFill>
                <a:effectLst/>
                <a:latin typeface="Times New Roman" panose="02020603050405020304" pitchFamily="18" charset="0"/>
              </a:rPr>
              <a:t>A korszerű klímamodellek csaknem mindegyike számos egymással kölcsönható részmodellből áll, amelyek az éghajlati rendszer egy-egy alrendszerét írják le. </a:t>
            </a:r>
            <a:endParaRPr lang="hu-HU" dirty="0"/>
          </a:p>
        </p:txBody>
      </p:sp>
      <p:sp>
        <p:nvSpPr>
          <p:cNvPr id="3" name="Téglalap 2"/>
          <p:cNvSpPr/>
          <p:nvPr/>
        </p:nvSpPr>
        <p:spPr>
          <a:xfrm>
            <a:off x="3965464" y="1563580"/>
            <a:ext cx="4134465" cy="369332"/>
          </a:xfrm>
          <a:prstGeom prst="rect">
            <a:avLst/>
          </a:prstGeom>
        </p:spPr>
        <p:txBody>
          <a:bodyPr wrap="none">
            <a:spAutoFit/>
          </a:bodyPr>
          <a:lstStyle/>
          <a:p>
            <a:r>
              <a:rPr lang="hu-HU" b="1" i="0" dirty="0" smtClean="0">
                <a:solidFill>
                  <a:srgbClr val="000000"/>
                </a:solidFill>
                <a:effectLst/>
                <a:latin typeface="Times New Roman" panose="02020603050405020304" pitchFamily="18" charset="0"/>
              </a:rPr>
              <a:t>- Légköri általános cirkulációs modellek</a:t>
            </a:r>
            <a:endParaRPr lang="hu-HU" b="1" i="0" dirty="0">
              <a:solidFill>
                <a:srgbClr val="000000"/>
              </a:solidFill>
              <a:effectLst/>
              <a:latin typeface="Times New Roman" panose="02020603050405020304" pitchFamily="18" charset="0"/>
            </a:endParaRPr>
          </a:p>
        </p:txBody>
      </p:sp>
      <p:sp>
        <p:nvSpPr>
          <p:cNvPr id="4" name="Téglalap 3"/>
          <p:cNvSpPr/>
          <p:nvPr/>
        </p:nvSpPr>
        <p:spPr>
          <a:xfrm>
            <a:off x="3965464" y="2038979"/>
            <a:ext cx="4044697" cy="369332"/>
          </a:xfrm>
          <a:prstGeom prst="rect">
            <a:avLst/>
          </a:prstGeom>
        </p:spPr>
        <p:txBody>
          <a:bodyPr wrap="none">
            <a:spAutoFit/>
          </a:bodyPr>
          <a:lstStyle/>
          <a:p>
            <a:r>
              <a:rPr lang="hu-HU" b="1" i="0" dirty="0" smtClean="0">
                <a:solidFill>
                  <a:srgbClr val="000000"/>
                </a:solidFill>
                <a:effectLst/>
                <a:latin typeface="Times New Roman" panose="02020603050405020304" pitchFamily="18" charset="0"/>
              </a:rPr>
              <a:t>- Óceáni általános cirkulációs modellek</a:t>
            </a:r>
            <a:endParaRPr lang="hu-HU" b="1" i="0" dirty="0">
              <a:solidFill>
                <a:srgbClr val="000000"/>
              </a:solidFill>
              <a:effectLst/>
              <a:latin typeface="Times New Roman" panose="02020603050405020304" pitchFamily="18" charset="0"/>
            </a:endParaRPr>
          </a:p>
        </p:txBody>
      </p:sp>
      <p:sp>
        <p:nvSpPr>
          <p:cNvPr id="5" name="Téglalap 4"/>
          <p:cNvSpPr/>
          <p:nvPr/>
        </p:nvSpPr>
        <p:spPr>
          <a:xfrm>
            <a:off x="3965464" y="2514378"/>
            <a:ext cx="3910045" cy="369332"/>
          </a:xfrm>
          <a:prstGeom prst="rect">
            <a:avLst/>
          </a:prstGeom>
        </p:spPr>
        <p:txBody>
          <a:bodyPr wrap="none">
            <a:spAutoFit/>
          </a:bodyPr>
          <a:lstStyle/>
          <a:p>
            <a:r>
              <a:rPr lang="hu-HU" b="1" i="0" dirty="0" smtClean="0">
                <a:solidFill>
                  <a:srgbClr val="000000"/>
                </a:solidFill>
                <a:effectLst/>
                <a:latin typeface="Times New Roman" panose="02020603050405020304" pitchFamily="18" charset="0"/>
              </a:rPr>
              <a:t>- Földfelszín és felszíni réteg modellek</a:t>
            </a:r>
            <a:endParaRPr lang="hu-HU" b="1" i="0" dirty="0">
              <a:solidFill>
                <a:srgbClr val="000000"/>
              </a:solidFill>
              <a:effectLst/>
              <a:latin typeface="Times New Roman" panose="02020603050405020304" pitchFamily="18" charset="0"/>
            </a:endParaRPr>
          </a:p>
        </p:txBody>
      </p:sp>
      <p:sp>
        <p:nvSpPr>
          <p:cNvPr id="6" name="Téglalap 5"/>
          <p:cNvSpPr/>
          <p:nvPr/>
        </p:nvSpPr>
        <p:spPr>
          <a:xfrm>
            <a:off x="3965464" y="2989777"/>
            <a:ext cx="2371483" cy="369332"/>
          </a:xfrm>
          <a:prstGeom prst="rect">
            <a:avLst/>
          </a:prstGeom>
        </p:spPr>
        <p:txBody>
          <a:bodyPr wrap="none">
            <a:spAutoFit/>
          </a:bodyPr>
          <a:lstStyle/>
          <a:p>
            <a:r>
              <a:rPr lang="hu-HU" b="1" i="0" dirty="0" smtClean="0">
                <a:solidFill>
                  <a:srgbClr val="000000"/>
                </a:solidFill>
                <a:effectLst/>
                <a:latin typeface="Times New Roman" panose="02020603050405020304" pitchFamily="18" charset="0"/>
              </a:rPr>
              <a:t>- Tengeri jég modellek</a:t>
            </a:r>
            <a:endParaRPr lang="hu-HU" b="1" i="0" dirty="0">
              <a:solidFill>
                <a:srgbClr val="000000"/>
              </a:solidFill>
              <a:effectLst/>
              <a:latin typeface="Times New Roman" panose="02020603050405020304" pitchFamily="18" charset="0"/>
            </a:endParaRPr>
          </a:p>
        </p:txBody>
      </p:sp>
      <p:sp>
        <p:nvSpPr>
          <p:cNvPr id="7" name="Téglalap 6"/>
          <p:cNvSpPr/>
          <p:nvPr/>
        </p:nvSpPr>
        <p:spPr>
          <a:xfrm>
            <a:off x="809897" y="3811733"/>
            <a:ext cx="10877006" cy="646331"/>
          </a:xfrm>
          <a:prstGeom prst="rect">
            <a:avLst/>
          </a:prstGeom>
        </p:spPr>
        <p:txBody>
          <a:bodyPr wrap="square">
            <a:spAutoFit/>
          </a:bodyPr>
          <a:lstStyle/>
          <a:p>
            <a:r>
              <a:rPr lang="hu-HU" dirty="0">
                <a:solidFill>
                  <a:srgbClr val="51658D"/>
                </a:solidFill>
                <a:latin typeface="Arial" panose="020B0604020202020204" pitchFamily="34" charset="0"/>
              </a:rPr>
              <a:t>R</a:t>
            </a:r>
            <a:r>
              <a:rPr lang="hu-HU" b="0" i="0" dirty="0" smtClean="0">
                <a:solidFill>
                  <a:srgbClr val="51658D"/>
                </a:solidFill>
                <a:effectLst/>
                <a:latin typeface="Arial" panose="020B0604020202020204" pitchFamily="34" charset="0"/>
              </a:rPr>
              <a:t>endkívüli számításigényük miatt korlátozottan tudnak információt nyújtani az éghajlatváltozás regionális vonatkozásairól</a:t>
            </a:r>
            <a:endParaRPr lang="hu-HU" dirty="0"/>
          </a:p>
        </p:txBody>
      </p:sp>
      <p:sp>
        <p:nvSpPr>
          <p:cNvPr id="8" name="Téglalap 7"/>
          <p:cNvSpPr/>
          <p:nvPr/>
        </p:nvSpPr>
        <p:spPr>
          <a:xfrm>
            <a:off x="809897" y="4569712"/>
            <a:ext cx="10877005" cy="646331"/>
          </a:xfrm>
          <a:prstGeom prst="rect">
            <a:avLst/>
          </a:prstGeom>
        </p:spPr>
        <p:txBody>
          <a:bodyPr wrap="square">
            <a:spAutoFit/>
          </a:bodyPr>
          <a:lstStyle/>
          <a:p>
            <a:r>
              <a:rPr lang="hu-HU" b="0" i="0" dirty="0" smtClean="0">
                <a:solidFill>
                  <a:srgbClr val="51658D"/>
                </a:solidFill>
                <a:effectLst/>
                <a:latin typeface="Arial" panose="020B0604020202020204" pitchFamily="34" charset="0"/>
              </a:rPr>
              <a:t>Térbeli felbontásuk például többnyire 100-500 km, s ezzel a rácstávolsággal nem képesek a regionális klímát alakító kisskálájú folyamatok leírására.</a:t>
            </a:r>
            <a:endParaRPr lang="hu-HU" dirty="0"/>
          </a:p>
        </p:txBody>
      </p:sp>
      <p:sp>
        <p:nvSpPr>
          <p:cNvPr id="9" name="Téglalap 8"/>
          <p:cNvSpPr/>
          <p:nvPr/>
        </p:nvSpPr>
        <p:spPr>
          <a:xfrm>
            <a:off x="809897" y="5327691"/>
            <a:ext cx="10877005" cy="646331"/>
          </a:xfrm>
          <a:prstGeom prst="rect">
            <a:avLst/>
          </a:prstGeom>
        </p:spPr>
        <p:txBody>
          <a:bodyPr wrap="square">
            <a:spAutoFit/>
          </a:bodyPr>
          <a:lstStyle/>
          <a:p>
            <a:r>
              <a:rPr lang="hu-HU" dirty="0">
                <a:solidFill>
                  <a:srgbClr val="51658D"/>
                </a:solidFill>
                <a:latin typeface="Arial" panose="020B0604020202020204" pitchFamily="34" charset="0"/>
              </a:rPr>
              <a:t>A</a:t>
            </a:r>
            <a:r>
              <a:rPr lang="hu-HU" b="0" i="0" dirty="0" smtClean="0">
                <a:solidFill>
                  <a:srgbClr val="51658D"/>
                </a:solidFill>
                <a:effectLst/>
                <a:latin typeface="Arial" panose="020B0604020202020204" pitchFamily="34" charset="0"/>
              </a:rPr>
              <a:t> részletek feltárására ún. </a:t>
            </a:r>
            <a:r>
              <a:rPr lang="hu-HU" b="1" i="1" dirty="0" smtClean="0">
                <a:solidFill>
                  <a:srgbClr val="51658D"/>
                </a:solidFill>
                <a:effectLst/>
                <a:latin typeface="Arial" panose="020B0604020202020204" pitchFamily="34" charset="0"/>
              </a:rPr>
              <a:t>regionális éghajlati modelleket</a:t>
            </a:r>
            <a:r>
              <a:rPr lang="hu-HU" b="1" i="0" dirty="0" smtClean="0">
                <a:solidFill>
                  <a:srgbClr val="51658D"/>
                </a:solidFill>
                <a:effectLst/>
                <a:latin typeface="Arial" panose="020B0604020202020204" pitchFamily="34" charset="0"/>
              </a:rPr>
              <a:t> </a:t>
            </a:r>
            <a:r>
              <a:rPr lang="hu-HU" b="0" i="0" dirty="0" smtClean="0">
                <a:solidFill>
                  <a:srgbClr val="51658D"/>
                </a:solidFill>
                <a:effectLst/>
                <a:latin typeface="Arial" panose="020B0604020202020204" pitchFamily="34" charset="0"/>
              </a:rPr>
              <a:t>használunk, amelyek segítségével egy kiválasztott területen </a:t>
            </a:r>
            <a:r>
              <a:rPr lang="hu-HU" b="0" i="0" dirty="0" err="1" smtClean="0">
                <a:solidFill>
                  <a:srgbClr val="51658D"/>
                </a:solidFill>
                <a:effectLst/>
                <a:latin typeface="Arial" panose="020B0604020202020204" pitchFamily="34" charset="0"/>
              </a:rPr>
              <a:t>pontosíthatjuk</a:t>
            </a:r>
            <a:r>
              <a:rPr lang="hu-HU" b="0" i="0" dirty="0" smtClean="0">
                <a:solidFill>
                  <a:srgbClr val="51658D"/>
                </a:solidFill>
                <a:effectLst/>
                <a:latin typeface="Arial" panose="020B0604020202020204" pitchFamily="34" charset="0"/>
              </a:rPr>
              <a:t> a nagyskálájú globális információkat</a:t>
            </a:r>
            <a:endParaRPr lang="hu-HU" dirty="0"/>
          </a:p>
        </p:txBody>
      </p:sp>
      <p:sp>
        <p:nvSpPr>
          <p:cNvPr id="10" name="Szövegdoboz 9"/>
          <p:cNvSpPr txBox="1"/>
          <p:nvPr/>
        </p:nvSpPr>
        <p:spPr>
          <a:xfrm>
            <a:off x="5408021" y="6075275"/>
            <a:ext cx="1532708" cy="523220"/>
          </a:xfrm>
          <a:prstGeom prst="rect">
            <a:avLst/>
          </a:prstGeom>
          <a:noFill/>
        </p:spPr>
        <p:txBody>
          <a:bodyPr wrap="square" rtlCol="0">
            <a:spAutoFit/>
          </a:bodyPr>
          <a:lstStyle/>
          <a:p>
            <a:r>
              <a:rPr lang="hu-HU" sz="2800" b="1" dirty="0" smtClean="0"/>
              <a:t>REG</a:t>
            </a:r>
            <a:endParaRPr lang="hu-HU" sz="2800" b="1" dirty="0"/>
          </a:p>
        </p:txBody>
      </p:sp>
    </p:spTree>
    <p:extLst>
      <p:ext uri="{BB962C8B-B14F-4D97-AF65-F5344CB8AC3E}">
        <p14:creationId xmlns:p14="http://schemas.microsoft.com/office/powerpoint/2010/main" val="1985710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2. áb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193" y="553947"/>
            <a:ext cx="9448800" cy="590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73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740228" y="1359601"/>
            <a:ext cx="11086011" cy="646331"/>
          </a:xfrm>
          <a:prstGeom prst="rect">
            <a:avLst/>
          </a:prstGeom>
        </p:spPr>
        <p:txBody>
          <a:bodyPr wrap="square">
            <a:spAutoFit/>
          </a:bodyPr>
          <a:lstStyle/>
          <a:p>
            <a:r>
              <a:rPr lang="hu-HU" b="0" i="0" dirty="0" smtClean="0">
                <a:solidFill>
                  <a:srgbClr val="51658D"/>
                </a:solidFill>
                <a:effectLst/>
                <a:latin typeface="Arial" panose="020B0604020202020204" pitchFamily="34" charset="0"/>
              </a:rPr>
              <a:t>Ezek a modellek kevesebb számítógépes kapacitással, és így finomabb felbontáson futtathatók, emiatt kisebb országok kutató-központjai is vállalkozhatnak alkalmazásukra. </a:t>
            </a:r>
            <a:endParaRPr lang="hu-HU" dirty="0"/>
          </a:p>
        </p:txBody>
      </p:sp>
      <p:sp>
        <p:nvSpPr>
          <p:cNvPr id="3" name="Szövegdoboz 2"/>
          <p:cNvSpPr txBox="1"/>
          <p:nvPr/>
        </p:nvSpPr>
        <p:spPr>
          <a:xfrm>
            <a:off x="5085804" y="336326"/>
            <a:ext cx="2926082" cy="523220"/>
          </a:xfrm>
          <a:prstGeom prst="rect">
            <a:avLst/>
          </a:prstGeom>
          <a:noFill/>
        </p:spPr>
        <p:txBody>
          <a:bodyPr wrap="square" rtlCol="0">
            <a:spAutoFit/>
          </a:bodyPr>
          <a:lstStyle/>
          <a:p>
            <a:r>
              <a:rPr lang="hu-HU" sz="2800" b="1" dirty="0" smtClean="0"/>
              <a:t>REG modellek</a:t>
            </a:r>
            <a:endParaRPr lang="hu-HU" sz="2800" b="1" dirty="0"/>
          </a:p>
        </p:txBody>
      </p:sp>
      <p:sp>
        <p:nvSpPr>
          <p:cNvPr id="5" name="Szövegdoboz 4"/>
          <p:cNvSpPr txBox="1"/>
          <p:nvPr/>
        </p:nvSpPr>
        <p:spPr>
          <a:xfrm>
            <a:off x="5172891" y="2321321"/>
            <a:ext cx="5677989" cy="369332"/>
          </a:xfrm>
          <a:prstGeom prst="rect">
            <a:avLst/>
          </a:prstGeom>
          <a:noFill/>
        </p:spPr>
        <p:txBody>
          <a:bodyPr wrap="square" rtlCol="0">
            <a:spAutoFit/>
          </a:bodyPr>
          <a:lstStyle/>
          <a:p>
            <a:r>
              <a:rPr lang="hu-HU" dirty="0" smtClean="0"/>
              <a:t>Magyarország </a:t>
            </a:r>
            <a:r>
              <a:rPr lang="hu-HU" dirty="0" smtClean="0">
                <a:sym typeface="Wingdings" panose="05000000000000000000" pitchFamily="2" charset="2"/>
              </a:rPr>
              <a:t> OMSZ</a:t>
            </a:r>
            <a:endParaRPr lang="hu-HU" dirty="0"/>
          </a:p>
        </p:txBody>
      </p:sp>
      <p:sp>
        <p:nvSpPr>
          <p:cNvPr id="6" name="Téglalap 5"/>
          <p:cNvSpPr/>
          <p:nvPr/>
        </p:nvSpPr>
        <p:spPr>
          <a:xfrm>
            <a:off x="2397281" y="2930815"/>
            <a:ext cx="2031325" cy="369332"/>
          </a:xfrm>
          <a:prstGeom prst="rect">
            <a:avLst/>
          </a:prstGeom>
        </p:spPr>
        <p:txBody>
          <a:bodyPr wrap="none">
            <a:spAutoFit/>
          </a:bodyPr>
          <a:lstStyle/>
          <a:p>
            <a:r>
              <a:rPr lang="hu-HU" b="0" i="0" dirty="0" smtClean="0">
                <a:solidFill>
                  <a:srgbClr val="51658D"/>
                </a:solidFill>
                <a:effectLst/>
                <a:latin typeface="Arial" panose="020B0604020202020204" pitchFamily="34" charset="0"/>
              </a:rPr>
              <a:t> </a:t>
            </a:r>
            <a:r>
              <a:rPr lang="hu-HU" b="1" i="0" dirty="0" err="1" smtClean="0">
                <a:solidFill>
                  <a:srgbClr val="51658D"/>
                </a:solidFill>
                <a:effectLst/>
                <a:latin typeface="Arial" panose="020B0604020202020204" pitchFamily="34" charset="0"/>
              </a:rPr>
              <a:t>ALADIN-Climate</a:t>
            </a:r>
            <a:endParaRPr lang="hu-HU" dirty="0"/>
          </a:p>
        </p:txBody>
      </p:sp>
      <p:sp>
        <p:nvSpPr>
          <p:cNvPr id="7" name="Téglalap 6"/>
          <p:cNvSpPr/>
          <p:nvPr/>
        </p:nvSpPr>
        <p:spPr>
          <a:xfrm>
            <a:off x="8653167" y="2930815"/>
            <a:ext cx="877163" cy="369332"/>
          </a:xfrm>
          <a:prstGeom prst="rect">
            <a:avLst/>
          </a:prstGeom>
        </p:spPr>
        <p:txBody>
          <a:bodyPr wrap="square">
            <a:spAutoFit/>
          </a:bodyPr>
          <a:lstStyle/>
          <a:p>
            <a:r>
              <a:rPr lang="hu-HU" b="1" i="0" dirty="0" smtClean="0">
                <a:solidFill>
                  <a:srgbClr val="51658D"/>
                </a:solidFill>
                <a:effectLst/>
                <a:latin typeface="Arial" panose="020B0604020202020204" pitchFamily="34" charset="0"/>
              </a:rPr>
              <a:t>REMO</a:t>
            </a:r>
            <a:endParaRPr lang="hu-HU" dirty="0"/>
          </a:p>
        </p:txBody>
      </p:sp>
      <p:sp>
        <p:nvSpPr>
          <p:cNvPr id="10" name="Téglalap 9"/>
          <p:cNvSpPr/>
          <p:nvPr/>
        </p:nvSpPr>
        <p:spPr>
          <a:xfrm>
            <a:off x="805657" y="3540309"/>
            <a:ext cx="4367234" cy="1754326"/>
          </a:xfrm>
          <a:prstGeom prst="rect">
            <a:avLst/>
          </a:prstGeom>
        </p:spPr>
        <p:txBody>
          <a:bodyPr wrap="square">
            <a:spAutoFit/>
          </a:bodyPr>
          <a:lstStyle/>
          <a:p>
            <a:r>
              <a:rPr lang="hu-HU" dirty="0" smtClean="0">
                <a:latin typeface="Arial" panose="020B0604020202020204" pitchFamily="34" charset="0"/>
              </a:rPr>
              <a:t>A</a:t>
            </a:r>
            <a:r>
              <a:rPr lang="hu-HU" b="0" i="0" dirty="0" smtClean="0">
                <a:effectLst/>
                <a:latin typeface="Arial" panose="020B0604020202020204" pitchFamily="34" charset="0"/>
              </a:rPr>
              <a:t>z </a:t>
            </a:r>
            <a:r>
              <a:rPr lang="hu-HU" b="0" i="0" dirty="0" err="1" smtClean="0">
                <a:effectLst/>
                <a:latin typeface="Arial" panose="020B0604020202020204" pitchFamily="34" charset="0"/>
              </a:rPr>
              <a:t>ARPEGE-Climat</a:t>
            </a:r>
            <a:r>
              <a:rPr lang="hu-HU" b="0" i="0" dirty="0" smtClean="0">
                <a:effectLst/>
                <a:latin typeface="Arial" panose="020B0604020202020204" pitchFamily="34" charset="0"/>
              </a:rPr>
              <a:t> globális általános cirkulációs modell és az ALADIN időjárás előrejelző modell alapján a francia meteorológiai szolgálatnál nemzetközi együttműködés keretében kifejlesztett modell.</a:t>
            </a:r>
            <a:endParaRPr lang="hu-HU" dirty="0"/>
          </a:p>
        </p:txBody>
      </p:sp>
      <p:sp>
        <p:nvSpPr>
          <p:cNvPr id="11" name="Téglalap 10"/>
          <p:cNvSpPr/>
          <p:nvPr/>
        </p:nvSpPr>
        <p:spPr>
          <a:xfrm>
            <a:off x="6618515" y="3540309"/>
            <a:ext cx="4946468" cy="1477328"/>
          </a:xfrm>
          <a:prstGeom prst="rect">
            <a:avLst/>
          </a:prstGeom>
        </p:spPr>
        <p:txBody>
          <a:bodyPr wrap="square">
            <a:spAutoFit/>
          </a:bodyPr>
          <a:lstStyle/>
          <a:p>
            <a:r>
              <a:rPr lang="hu-HU" dirty="0">
                <a:latin typeface="Arial" panose="020B0604020202020204" pitchFamily="34" charset="0"/>
              </a:rPr>
              <a:t>A</a:t>
            </a:r>
            <a:r>
              <a:rPr lang="hu-HU" b="0" i="0" dirty="0" smtClean="0">
                <a:effectLst/>
                <a:latin typeface="Arial" panose="020B0604020202020204" pitchFamily="34" charset="0"/>
              </a:rPr>
              <a:t> német meteorológiai szolgálat korábbi időjárás előrejelző modellje (</a:t>
            </a:r>
            <a:r>
              <a:rPr lang="hu-HU" b="0" i="0" dirty="0" err="1" smtClean="0">
                <a:effectLst/>
                <a:latin typeface="Arial" panose="020B0604020202020204" pitchFamily="34" charset="0"/>
              </a:rPr>
              <a:t>Europa</a:t>
            </a:r>
            <a:r>
              <a:rPr lang="hu-HU" b="0" i="0" dirty="0" smtClean="0">
                <a:effectLst/>
                <a:latin typeface="Arial" panose="020B0604020202020204" pitchFamily="34" charset="0"/>
              </a:rPr>
              <a:t> Modell) és az ECHAM4 globális általános cirkulációs modell ötvözésével a hamburgi Max Planck Intézetben fejlesztett modell. </a:t>
            </a:r>
            <a:endParaRPr lang="hu-HU" dirty="0"/>
          </a:p>
        </p:txBody>
      </p:sp>
    </p:spTree>
    <p:extLst>
      <p:ext uri="{BB962C8B-B14F-4D97-AF65-F5344CB8AC3E}">
        <p14:creationId xmlns:p14="http://schemas.microsoft.com/office/powerpoint/2010/main" val="142298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4647481" y="2268975"/>
            <a:ext cx="3095719" cy="369332"/>
          </a:xfrm>
          <a:prstGeom prst="rect">
            <a:avLst/>
          </a:prstGeom>
        </p:spPr>
        <p:txBody>
          <a:bodyPr wrap="none">
            <a:spAutoFit/>
          </a:bodyPr>
          <a:lstStyle/>
          <a:p>
            <a:r>
              <a:rPr lang="hu-HU" b="1" i="0" dirty="0" smtClean="0">
                <a:solidFill>
                  <a:srgbClr val="51658D"/>
                </a:solidFill>
                <a:effectLst/>
                <a:latin typeface="Arial" panose="020B0604020202020204" pitchFamily="34" charset="0"/>
              </a:rPr>
              <a:t>1. Érzékenységvizsgálatok</a:t>
            </a:r>
            <a:endParaRPr lang="hu-HU" dirty="0"/>
          </a:p>
        </p:txBody>
      </p:sp>
      <p:sp>
        <p:nvSpPr>
          <p:cNvPr id="3" name="Téglalap 2"/>
          <p:cNvSpPr/>
          <p:nvPr/>
        </p:nvSpPr>
        <p:spPr>
          <a:xfrm>
            <a:off x="4647481" y="2913409"/>
            <a:ext cx="1441485" cy="369332"/>
          </a:xfrm>
          <a:prstGeom prst="rect">
            <a:avLst/>
          </a:prstGeom>
        </p:spPr>
        <p:txBody>
          <a:bodyPr wrap="none">
            <a:spAutoFit/>
          </a:bodyPr>
          <a:lstStyle/>
          <a:p>
            <a:r>
              <a:rPr lang="hu-HU" b="1" i="0" dirty="0" smtClean="0">
                <a:solidFill>
                  <a:srgbClr val="51658D"/>
                </a:solidFill>
                <a:effectLst/>
                <a:latin typeface="Arial" panose="020B0604020202020204" pitchFamily="34" charset="0"/>
              </a:rPr>
              <a:t>2. </a:t>
            </a:r>
            <a:r>
              <a:rPr lang="hu-HU" b="1" i="0" dirty="0" err="1" smtClean="0">
                <a:solidFill>
                  <a:srgbClr val="51658D"/>
                </a:solidFill>
                <a:effectLst/>
                <a:latin typeface="Arial" panose="020B0604020202020204" pitchFamily="34" charset="0"/>
              </a:rPr>
              <a:t>Validáció</a:t>
            </a:r>
            <a:endParaRPr lang="hu-HU" dirty="0"/>
          </a:p>
        </p:txBody>
      </p:sp>
      <p:sp>
        <p:nvSpPr>
          <p:cNvPr id="4" name="Téglalap 3"/>
          <p:cNvSpPr/>
          <p:nvPr/>
        </p:nvSpPr>
        <p:spPr>
          <a:xfrm>
            <a:off x="4647481" y="3557843"/>
            <a:ext cx="1608133" cy="369332"/>
          </a:xfrm>
          <a:prstGeom prst="rect">
            <a:avLst/>
          </a:prstGeom>
        </p:spPr>
        <p:txBody>
          <a:bodyPr wrap="none">
            <a:spAutoFit/>
          </a:bodyPr>
          <a:lstStyle/>
          <a:p>
            <a:r>
              <a:rPr lang="hu-HU" b="1" i="0" dirty="0" smtClean="0">
                <a:solidFill>
                  <a:srgbClr val="51658D"/>
                </a:solidFill>
                <a:effectLst/>
                <a:latin typeface="Arial" panose="020B0604020202020204" pitchFamily="34" charset="0"/>
              </a:rPr>
              <a:t>3. Projekciók</a:t>
            </a:r>
            <a:endParaRPr lang="hu-HU" dirty="0"/>
          </a:p>
        </p:txBody>
      </p:sp>
      <p:sp>
        <p:nvSpPr>
          <p:cNvPr id="5" name="Téglalap 4"/>
          <p:cNvSpPr/>
          <p:nvPr/>
        </p:nvSpPr>
        <p:spPr>
          <a:xfrm>
            <a:off x="4647481" y="1124580"/>
            <a:ext cx="3018775" cy="369332"/>
          </a:xfrm>
          <a:prstGeom prst="rect">
            <a:avLst/>
          </a:prstGeom>
        </p:spPr>
        <p:txBody>
          <a:bodyPr wrap="none">
            <a:spAutoFit/>
          </a:bodyPr>
          <a:lstStyle/>
          <a:p>
            <a:r>
              <a:rPr lang="hu-HU" b="1" dirty="0">
                <a:latin typeface="Arial" panose="020B0604020202020204" pitchFamily="34" charset="0"/>
              </a:rPr>
              <a:t>É</a:t>
            </a:r>
            <a:r>
              <a:rPr lang="hu-HU" b="1" i="0" dirty="0" smtClean="0">
                <a:effectLst/>
                <a:latin typeface="Arial" panose="020B0604020202020204" pitchFamily="34" charset="0"/>
              </a:rPr>
              <a:t>ghajlati modellkísérletek</a:t>
            </a:r>
            <a:endParaRPr lang="hu-HU" b="1" dirty="0"/>
          </a:p>
        </p:txBody>
      </p:sp>
    </p:spTree>
    <p:extLst>
      <p:ext uri="{BB962C8B-B14F-4D97-AF65-F5344CB8AC3E}">
        <p14:creationId xmlns:p14="http://schemas.microsoft.com/office/powerpoint/2010/main" val="2367585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418012" y="417068"/>
            <a:ext cx="11495314" cy="2308324"/>
          </a:xfrm>
          <a:prstGeom prst="rect">
            <a:avLst/>
          </a:prstGeom>
        </p:spPr>
        <p:txBody>
          <a:bodyPr wrap="square">
            <a:spAutoFit/>
          </a:bodyPr>
          <a:lstStyle/>
          <a:p>
            <a:r>
              <a:rPr lang="hu-HU" b="0" i="0" dirty="0" smtClean="0">
                <a:effectLst/>
                <a:latin typeface="Arial" panose="020B0604020202020204" pitchFamily="34" charset="0"/>
              </a:rPr>
              <a:t>Az </a:t>
            </a:r>
            <a:r>
              <a:rPr lang="hu-HU" b="0" i="0" dirty="0" err="1" smtClean="0">
                <a:effectLst/>
                <a:latin typeface="Arial" panose="020B0604020202020204" pitchFamily="34" charset="0"/>
              </a:rPr>
              <a:t>OMSZ-ban</a:t>
            </a:r>
            <a:r>
              <a:rPr lang="hu-HU" b="0" i="0" dirty="0" smtClean="0">
                <a:effectLst/>
                <a:latin typeface="Arial" panose="020B0604020202020204" pitchFamily="34" charset="0"/>
              </a:rPr>
              <a:t> alkalmazott regionális modellek képesek megfelelően reprodukálni a Kárpát-medence éghajlati jellemzőit azonban nem minden meteorológiai változó esetén adnak egyformán pontos eredményeket.</a:t>
            </a:r>
          </a:p>
          <a:p>
            <a:endParaRPr lang="hu-HU" dirty="0">
              <a:latin typeface="Arial" panose="020B0604020202020204" pitchFamily="34" charset="0"/>
            </a:endParaRPr>
          </a:p>
          <a:p>
            <a:r>
              <a:rPr lang="hu-HU" b="0" i="0" dirty="0" smtClean="0">
                <a:effectLst/>
                <a:latin typeface="Arial" panose="020B0604020202020204" pitchFamily="34" charset="0"/>
              </a:rPr>
              <a:t>Az átlaghőmérsékletet és annak éven belüli menetét a modellek többnyire jól leírják, de a csapadék esetében mind az átlagos mennyiségben, mind az éven belüli eloszlásban előfordulhatnak jelentősebb hibák. Ez a modellezési módszertanra vezethető vissza: a csapadékképződési folyamatok leírása </a:t>
            </a:r>
            <a:r>
              <a:rPr lang="hu-HU" b="0" i="0" dirty="0" err="1" smtClean="0">
                <a:effectLst/>
                <a:latin typeface="Arial" panose="020B0604020202020204" pitchFamily="34" charset="0"/>
              </a:rPr>
              <a:t>parametrizációs</a:t>
            </a:r>
            <a:r>
              <a:rPr lang="hu-HU" b="0" i="0" dirty="0" smtClean="0">
                <a:effectLst/>
                <a:latin typeface="Arial" panose="020B0604020202020204" pitchFamily="34" charset="0"/>
              </a:rPr>
              <a:t> sémákkal történik, amelyek érzékenyek a különböző beállításokra és jelentős eltéréseket okoznak az egyébként is nagy térbeli és időbeli változékonyságú elem leírásánál.</a:t>
            </a:r>
            <a:endParaRPr lang="hu-HU" dirty="0"/>
          </a:p>
        </p:txBody>
      </p:sp>
      <p:pic>
        <p:nvPicPr>
          <p:cNvPr id="3074" name="Picture 2" descr="3.3 áb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370" y="2960523"/>
            <a:ext cx="5740128" cy="343519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3.4 áb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6155" y="2960523"/>
            <a:ext cx="5847171" cy="3509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6664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TotalTime>
  <Words>1327</Words>
  <Application>Microsoft Office PowerPoint</Application>
  <PresentationFormat>Szélesvásznú</PresentationFormat>
  <Paragraphs>111</Paragraphs>
  <Slides>28</Slides>
  <Notes>2</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28</vt:i4>
      </vt:variant>
    </vt:vector>
  </HeadingPairs>
  <TitlesOfParts>
    <vt:vector size="35" baseType="lpstr">
      <vt:lpstr>MS PGothic</vt:lpstr>
      <vt:lpstr>Arial</vt:lpstr>
      <vt:lpstr>Calibri</vt:lpstr>
      <vt:lpstr>Calibri Light</vt:lpstr>
      <vt:lpstr>Times New Roman</vt:lpstr>
      <vt:lpstr>Wingdings</vt:lpstr>
      <vt:lpstr>Office-téma</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NATéR: az országos és helyi szintű alkalmazkodást segítő, döntéstámogató eszköz</vt:lpstr>
      <vt:lpstr>A NATéR további céljai</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Klímavédelmi stratégia előkészítő  2. rész - Klímamodellek</dc:title>
  <dc:creator>Zsofi</dc:creator>
  <cp:lastModifiedBy>Zsofia Gaal</cp:lastModifiedBy>
  <cp:revision>51</cp:revision>
  <dcterms:created xsi:type="dcterms:W3CDTF">2018-03-05T10:04:51Z</dcterms:created>
  <dcterms:modified xsi:type="dcterms:W3CDTF">2019-03-25T20:20:55Z</dcterms:modified>
</cp:coreProperties>
</file>