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6.xml" ContentType="application/inkml+xml"/>
  <Override PartName="/ppt/ink/ink17.xml" ContentType="application/inkml+xml"/>
  <Override PartName="/ppt/notesSlides/notesSlide1.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4" r:id="rId3"/>
  </p:sldMasterIdLst>
  <p:notesMasterIdLst>
    <p:notesMasterId r:id="rId81"/>
  </p:notesMasterIdLst>
  <p:sldIdLst>
    <p:sldId id="256" r:id="rId4"/>
    <p:sldId id="276" r:id="rId5"/>
    <p:sldId id="257" r:id="rId6"/>
    <p:sldId id="443" r:id="rId7"/>
    <p:sldId id="258" r:id="rId8"/>
    <p:sldId id="272" r:id="rId9"/>
    <p:sldId id="273" r:id="rId10"/>
    <p:sldId id="297" r:id="rId11"/>
    <p:sldId id="290" r:id="rId12"/>
    <p:sldId id="291" r:id="rId13"/>
    <p:sldId id="292" r:id="rId14"/>
    <p:sldId id="293" r:id="rId15"/>
    <p:sldId id="294" r:id="rId16"/>
    <p:sldId id="424" r:id="rId17"/>
    <p:sldId id="425" r:id="rId18"/>
    <p:sldId id="426" r:id="rId19"/>
    <p:sldId id="427" r:id="rId20"/>
    <p:sldId id="428" r:id="rId21"/>
    <p:sldId id="429" r:id="rId22"/>
    <p:sldId id="430" r:id="rId23"/>
    <p:sldId id="298" r:id="rId24"/>
    <p:sldId id="288" r:id="rId25"/>
    <p:sldId id="295" r:id="rId26"/>
    <p:sldId id="296" r:id="rId27"/>
    <p:sldId id="277" r:id="rId28"/>
    <p:sldId id="278" r:id="rId29"/>
    <p:sldId id="260" r:id="rId30"/>
    <p:sldId id="440" r:id="rId31"/>
    <p:sldId id="259" r:id="rId32"/>
    <p:sldId id="300" r:id="rId33"/>
    <p:sldId id="279" r:id="rId34"/>
    <p:sldId id="280" r:id="rId35"/>
    <p:sldId id="431" r:id="rId36"/>
    <p:sldId id="432" r:id="rId37"/>
    <p:sldId id="433" r:id="rId38"/>
    <p:sldId id="434" r:id="rId39"/>
    <p:sldId id="435" r:id="rId40"/>
    <p:sldId id="281" r:id="rId41"/>
    <p:sldId id="444" r:id="rId42"/>
    <p:sldId id="304" r:id="rId43"/>
    <p:sldId id="282" r:id="rId44"/>
    <p:sldId id="301" r:id="rId45"/>
    <p:sldId id="303" r:id="rId46"/>
    <p:sldId id="284" r:id="rId47"/>
    <p:sldId id="261" r:id="rId48"/>
    <p:sldId id="417" r:id="rId49"/>
    <p:sldId id="418" r:id="rId50"/>
    <p:sldId id="420" r:id="rId51"/>
    <p:sldId id="436" r:id="rId52"/>
    <p:sldId id="441" r:id="rId53"/>
    <p:sldId id="442" r:id="rId54"/>
    <p:sldId id="437" r:id="rId55"/>
    <p:sldId id="438" r:id="rId56"/>
    <p:sldId id="439" r:id="rId57"/>
    <p:sldId id="421" r:id="rId58"/>
    <p:sldId id="422" r:id="rId59"/>
    <p:sldId id="299" r:id="rId60"/>
    <p:sldId id="262" r:id="rId61"/>
    <p:sldId id="423" r:id="rId62"/>
    <p:sldId id="263" r:id="rId63"/>
    <p:sldId id="264" r:id="rId64"/>
    <p:sldId id="305" r:id="rId65"/>
    <p:sldId id="302" r:id="rId66"/>
    <p:sldId id="265" r:id="rId67"/>
    <p:sldId id="306" r:id="rId68"/>
    <p:sldId id="274" r:id="rId69"/>
    <p:sldId id="275" r:id="rId70"/>
    <p:sldId id="289" r:id="rId71"/>
    <p:sldId id="285" r:id="rId72"/>
    <p:sldId id="286" r:id="rId73"/>
    <p:sldId id="287" r:id="rId74"/>
    <p:sldId id="266" r:id="rId75"/>
    <p:sldId id="267" r:id="rId76"/>
    <p:sldId id="268" r:id="rId77"/>
    <p:sldId id="269" r:id="rId78"/>
    <p:sldId id="270" r:id="rId79"/>
    <p:sldId id="271" r:id="rId8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vezetés" id="{F5EF7C5C-F7DC-41F0-9DF2-FB07EE3E035C}">
          <p14:sldIdLst>
            <p14:sldId id="256"/>
            <p14:sldId id="276"/>
            <p14:sldId id="257"/>
            <p14:sldId id="443"/>
          </p14:sldIdLst>
        </p14:section>
        <p14:section name="Jogi környezet" id="{17ED6760-09A2-4CA2-B2A1-4D572E540AAA}">
          <p14:sldIdLst>
            <p14:sldId id="258"/>
            <p14:sldId id="272"/>
            <p14:sldId id="273"/>
            <p14:sldId id="297"/>
            <p14:sldId id="290"/>
            <p14:sldId id="291"/>
            <p14:sldId id="292"/>
            <p14:sldId id="293"/>
            <p14:sldId id="294"/>
            <p14:sldId id="424"/>
            <p14:sldId id="425"/>
            <p14:sldId id="426"/>
            <p14:sldId id="427"/>
            <p14:sldId id="428"/>
            <p14:sldId id="429"/>
            <p14:sldId id="430"/>
            <p14:sldId id="298"/>
            <p14:sldId id="288"/>
            <p14:sldId id="295"/>
            <p14:sldId id="296"/>
            <p14:sldId id="277"/>
            <p14:sldId id="278"/>
          </p14:sldIdLst>
        </p14:section>
        <p14:section name="Üvegkapu -röviden" id="{E63E914D-DDE9-4AB4-B495-B0887B2552B3}">
          <p14:sldIdLst>
            <p14:sldId id="260"/>
            <p14:sldId id="440"/>
          </p14:sldIdLst>
        </p14:section>
        <p14:section name="Szakmagyakorlás" id="{DA94B26E-E177-428D-B309-50E284D7852B}">
          <p14:sldIdLst>
            <p14:sldId id="259"/>
            <p14:sldId id="300"/>
            <p14:sldId id="279"/>
            <p14:sldId id="280"/>
            <p14:sldId id="431"/>
            <p14:sldId id="432"/>
            <p14:sldId id="433"/>
            <p14:sldId id="434"/>
            <p14:sldId id="435"/>
            <p14:sldId id="281"/>
            <p14:sldId id="444"/>
            <p14:sldId id="304"/>
            <p14:sldId id="282"/>
            <p14:sldId id="301"/>
            <p14:sldId id="303"/>
            <p14:sldId id="284"/>
          </p14:sldIdLst>
        </p14:section>
        <p14:section name="Építési napló általában" id="{CE4CE407-4160-4918-B745-71924287C130}">
          <p14:sldIdLst>
            <p14:sldId id="261"/>
            <p14:sldId id="417"/>
            <p14:sldId id="418"/>
            <p14:sldId id="420"/>
            <p14:sldId id="436"/>
            <p14:sldId id="441"/>
            <p14:sldId id="442"/>
            <p14:sldId id="437"/>
            <p14:sldId id="438"/>
            <p14:sldId id="439"/>
            <p14:sldId id="421"/>
            <p14:sldId id="422"/>
            <p14:sldId id="299"/>
          </p14:sldIdLst>
        </p14:section>
        <p14:section name="Építési napló készenlétbe helyezés" id="{877D6A77-CB12-44A9-8040-CED494848B3C}">
          <p14:sldIdLst>
            <p14:sldId id="262"/>
            <p14:sldId id="423"/>
          </p14:sldIdLst>
        </p14:section>
        <p14:section name="Fő-, és alnaplók" id="{D10C21A3-B1ED-4992-B5CC-A5DDE9DC7B9F}">
          <p14:sldIdLst>
            <p14:sldId id="263"/>
          </p14:sldIdLst>
        </p14:section>
        <p14:section name="Munkaterület" id="{E4888D37-A075-41F4-9951-1F15DA9BDC13}">
          <p14:sldIdLst>
            <p14:sldId id="264"/>
            <p14:sldId id="305"/>
            <p14:sldId id="302"/>
          </p14:sldIdLst>
        </p14:section>
        <p14:section name="Napijelentés" id="{D5FDFBA9-BE94-44C7-8530-5C536186EF2C}">
          <p14:sldIdLst>
            <p14:sldId id="265"/>
            <p14:sldId id="306"/>
            <p14:sldId id="274"/>
            <p14:sldId id="275"/>
            <p14:sldId id="289"/>
            <p14:sldId id="285"/>
            <p14:sldId id="286"/>
            <p14:sldId id="287"/>
          </p14:sldIdLst>
        </p14:section>
        <p14:section name="Eseti bejegyzés" id="{7474EB4D-695C-43F6-8772-B6FFCF8C5609}">
          <p14:sldIdLst>
            <p14:sldId id="266"/>
          </p14:sldIdLst>
        </p14:section>
        <p14:section name="Mellékletek" id="{7EE86A84-1573-4750-8F30-7ABC7CCE00D5}">
          <p14:sldIdLst>
            <p14:sldId id="267"/>
          </p14:sldIdLst>
        </p14:section>
        <p14:section name="Naplók zárása" id="{E21F7163-00D0-44D4-B146-5285E12642D6}">
          <p14:sldIdLst>
            <p14:sldId id="268"/>
          </p14:sldIdLst>
        </p14:section>
        <p14:section name="Használatba vétel" id="{BE79AAE2-9270-4509-84D8-B36F6FFC5F06}">
          <p14:sldIdLst>
            <p14:sldId id="269"/>
          </p14:sldIdLst>
        </p14:section>
        <p14:section name="Vitott esetek, hibák" id="{42071762-570B-4957-A2A4-C90E9B4CD17C}">
          <p14:sldIdLst>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Közepesen sötét stílus 2 – 4.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Világos stílus 2 – 4. jelölőszín">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Közepesen sötét stílus 1 – 4. jelölőszín">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Világos stílus 1 – 4. jelölőszín">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902"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EB7CE-5002-4E57-A2D1-4445EA17C663}" type="doc">
      <dgm:prSet loTypeId="urn:microsoft.com/office/officeart/2005/8/layout/hierarchy1" loCatId="hierarchy" qsTypeId="urn:microsoft.com/office/officeart/2005/8/quickstyle/simple5" qsCatId="simple" csTypeId="urn:microsoft.com/office/officeart/2005/8/colors/accent1_2" csCatId="accent1"/>
      <dgm:spPr/>
      <dgm:t>
        <a:bodyPr/>
        <a:lstStyle/>
        <a:p>
          <a:endParaRPr lang="en-US"/>
        </a:p>
      </dgm:t>
    </dgm:pt>
    <dgm:pt modelId="{EA5F1E14-A61C-49FE-A534-43813B216AE2}">
      <dgm:prSet/>
      <dgm:spPr/>
      <dgm:t>
        <a:bodyPr/>
        <a:lstStyle/>
        <a:p>
          <a:r>
            <a:rPr lang="hu-HU"/>
            <a:t>1997. évi LXXVIII. törvény az épített környezet alakításáról és védelméről</a:t>
          </a:r>
          <a:endParaRPr lang="en-US"/>
        </a:p>
      </dgm:t>
    </dgm:pt>
    <dgm:pt modelId="{10B0CAC4-82F7-4DFA-8A34-047FAD74B380}" type="parTrans" cxnId="{506D156D-A597-4ACA-BBBF-ADB506787676}">
      <dgm:prSet/>
      <dgm:spPr/>
      <dgm:t>
        <a:bodyPr/>
        <a:lstStyle/>
        <a:p>
          <a:endParaRPr lang="en-US"/>
        </a:p>
      </dgm:t>
    </dgm:pt>
    <dgm:pt modelId="{FE0C6BB8-A169-49BF-83E4-A9D7E10D9EBF}" type="sibTrans" cxnId="{506D156D-A597-4ACA-BBBF-ADB506787676}">
      <dgm:prSet/>
      <dgm:spPr/>
      <dgm:t>
        <a:bodyPr/>
        <a:lstStyle/>
        <a:p>
          <a:endParaRPr lang="en-US"/>
        </a:p>
      </dgm:t>
    </dgm:pt>
    <dgm:pt modelId="{AE6D8694-7101-46AC-A119-9EB84E7AC0A0}">
      <dgm:prSet/>
      <dgm:spPr/>
      <dgm:t>
        <a:bodyPr/>
        <a:lstStyle/>
        <a:p>
          <a:r>
            <a:rPr lang="hu-HU"/>
            <a:t>191/2009. (IX. 15.) Kormány rendelet [Épkiv]    az építőipari kivitelezési tevékenységről</a:t>
          </a:r>
          <a:endParaRPr lang="en-US"/>
        </a:p>
      </dgm:t>
    </dgm:pt>
    <dgm:pt modelId="{EB084142-9230-4556-BBFB-DC41C4C17CD1}" type="parTrans" cxnId="{10A833F0-27B1-4F2F-9B50-DE03AAC0E6AF}">
      <dgm:prSet/>
      <dgm:spPr/>
      <dgm:t>
        <a:bodyPr/>
        <a:lstStyle/>
        <a:p>
          <a:endParaRPr lang="en-US"/>
        </a:p>
      </dgm:t>
    </dgm:pt>
    <dgm:pt modelId="{B7DBAF50-CF22-4278-806F-9E4520AD225C}" type="sibTrans" cxnId="{10A833F0-27B1-4F2F-9B50-DE03AAC0E6AF}">
      <dgm:prSet/>
      <dgm:spPr/>
      <dgm:t>
        <a:bodyPr/>
        <a:lstStyle/>
        <a:p>
          <a:endParaRPr lang="en-US"/>
        </a:p>
      </dgm:t>
    </dgm:pt>
    <dgm:pt modelId="{F0BA5B98-77C0-4571-B40E-E6EEFE8388DE}">
      <dgm:prSet/>
      <dgm:spPr/>
      <dgm:t>
        <a:bodyPr/>
        <a:lstStyle/>
        <a:p>
          <a:r>
            <a:rPr lang="hu-HU"/>
            <a:t>253/1997. (XII. 20.) Korm. rendelet az országos településrendezési és építési követelményekről (OTÉK)</a:t>
          </a:r>
          <a:endParaRPr lang="en-US"/>
        </a:p>
      </dgm:t>
    </dgm:pt>
    <dgm:pt modelId="{D5C8BEBB-78E8-40D8-88BB-82D443ABB93B}" type="parTrans" cxnId="{9285738C-215E-4098-AA7B-FA23BAF01260}">
      <dgm:prSet/>
      <dgm:spPr/>
      <dgm:t>
        <a:bodyPr/>
        <a:lstStyle/>
        <a:p>
          <a:endParaRPr lang="en-US"/>
        </a:p>
      </dgm:t>
    </dgm:pt>
    <dgm:pt modelId="{523FB9AE-D0BD-4AB9-B14F-6507135C8148}" type="sibTrans" cxnId="{9285738C-215E-4098-AA7B-FA23BAF01260}">
      <dgm:prSet/>
      <dgm:spPr/>
      <dgm:t>
        <a:bodyPr/>
        <a:lstStyle/>
        <a:p>
          <a:endParaRPr lang="en-US"/>
        </a:p>
      </dgm:t>
    </dgm:pt>
    <dgm:pt modelId="{1D06E8FE-6472-49EE-986A-E45E567D57FD}" type="pres">
      <dgm:prSet presAssocID="{EF7EB7CE-5002-4E57-A2D1-4445EA17C663}" presName="hierChild1" presStyleCnt="0">
        <dgm:presLayoutVars>
          <dgm:chPref val="1"/>
          <dgm:dir/>
          <dgm:animOne val="branch"/>
          <dgm:animLvl val="lvl"/>
          <dgm:resizeHandles/>
        </dgm:presLayoutVars>
      </dgm:prSet>
      <dgm:spPr/>
    </dgm:pt>
    <dgm:pt modelId="{C8C92B4B-D8C4-4384-9E63-938151C35F31}" type="pres">
      <dgm:prSet presAssocID="{EA5F1E14-A61C-49FE-A534-43813B216AE2}" presName="hierRoot1" presStyleCnt="0"/>
      <dgm:spPr/>
    </dgm:pt>
    <dgm:pt modelId="{AAAED6B2-75E4-47D9-A4E9-ECB0C6F34BC6}" type="pres">
      <dgm:prSet presAssocID="{EA5F1E14-A61C-49FE-A534-43813B216AE2}" presName="composite" presStyleCnt="0"/>
      <dgm:spPr/>
    </dgm:pt>
    <dgm:pt modelId="{FCB3204E-2B4C-4D01-9D47-3FC0F016923E}" type="pres">
      <dgm:prSet presAssocID="{EA5F1E14-A61C-49FE-A534-43813B216AE2}" presName="background" presStyleLbl="node0" presStyleIdx="0" presStyleCnt="3"/>
      <dgm:spPr/>
    </dgm:pt>
    <dgm:pt modelId="{485CFEA3-7A79-4246-B6C8-CDC7F5DB7C09}" type="pres">
      <dgm:prSet presAssocID="{EA5F1E14-A61C-49FE-A534-43813B216AE2}" presName="text" presStyleLbl="fgAcc0" presStyleIdx="0" presStyleCnt="3">
        <dgm:presLayoutVars>
          <dgm:chPref val="3"/>
        </dgm:presLayoutVars>
      </dgm:prSet>
      <dgm:spPr/>
    </dgm:pt>
    <dgm:pt modelId="{9C84BF8B-D50D-44A0-9163-E2E07E3A8178}" type="pres">
      <dgm:prSet presAssocID="{EA5F1E14-A61C-49FE-A534-43813B216AE2}" presName="hierChild2" presStyleCnt="0"/>
      <dgm:spPr/>
    </dgm:pt>
    <dgm:pt modelId="{CE34999D-B6EC-4CF5-9D49-8484CA5BB95F}" type="pres">
      <dgm:prSet presAssocID="{AE6D8694-7101-46AC-A119-9EB84E7AC0A0}" presName="hierRoot1" presStyleCnt="0"/>
      <dgm:spPr/>
    </dgm:pt>
    <dgm:pt modelId="{71B88801-B96D-4FE6-8C81-7FF4C4AE50A4}" type="pres">
      <dgm:prSet presAssocID="{AE6D8694-7101-46AC-A119-9EB84E7AC0A0}" presName="composite" presStyleCnt="0"/>
      <dgm:spPr/>
    </dgm:pt>
    <dgm:pt modelId="{AC351CF6-6616-4DA2-854B-CDE04DA0AE0A}" type="pres">
      <dgm:prSet presAssocID="{AE6D8694-7101-46AC-A119-9EB84E7AC0A0}" presName="background" presStyleLbl="node0" presStyleIdx="1" presStyleCnt="3"/>
      <dgm:spPr/>
    </dgm:pt>
    <dgm:pt modelId="{83DA3FDC-0BA9-456E-B2B0-1F5EE5C958EB}" type="pres">
      <dgm:prSet presAssocID="{AE6D8694-7101-46AC-A119-9EB84E7AC0A0}" presName="text" presStyleLbl="fgAcc0" presStyleIdx="1" presStyleCnt="3">
        <dgm:presLayoutVars>
          <dgm:chPref val="3"/>
        </dgm:presLayoutVars>
      </dgm:prSet>
      <dgm:spPr/>
    </dgm:pt>
    <dgm:pt modelId="{FA1AEF62-4189-4928-A11B-EEC72A4AE271}" type="pres">
      <dgm:prSet presAssocID="{AE6D8694-7101-46AC-A119-9EB84E7AC0A0}" presName="hierChild2" presStyleCnt="0"/>
      <dgm:spPr/>
    </dgm:pt>
    <dgm:pt modelId="{B592171D-ABA3-4180-9EE4-7871FB6C7FDA}" type="pres">
      <dgm:prSet presAssocID="{F0BA5B98-77C0-4571-B40E-E6EEFE8388DE}" presName="hierRoot1" presStyleCnt="0"/>
      <dgm:spPr/>
    </dgm:pt>
    <dgm:pt modelId="{03F5B4DE-B459-4830-9C19-98972E1DAC32}" type="pres">
      <dgm:prSet presAssocID="{F0BA5B98-77C0-4571-B40E-E6EEFE8388DE}" presName="composite" presStyleCnt="0"/>
      <dgm:spPr/>
    </dgm:pt>
    <dgm:pt modelId="{206A63BF-8677-4C4F-8514-C9ADC19682FD}" type="pres">
      <dgm:prSet presAssocID="{F0BA5B98-77C0-4571-B40E-E6EEFE8388DE}" presName="background" presStyleLbl="node0" presStyleIdx="2" presStyleCnt="3"/>
      <dgm:spPr/>
    </dgm:pt>
    <dgm:pt modelId="{54A6CEA2-6C2A-43F9-8A20-357555A7BB10}" type="pres">
      <dgm:prSet presAssocID="{F0BA5B98-77C0-4571-B40E-E6EEFE8388DE}" presName="text" presStyleLbl="fgAcc0" presStyleIdx="2" presStyleCnt="3">
        <dgm:presLayoutVars>
          <dgm:chPref val="3"/>
        </dgm:presLayoutVars>
      </dgm:prSet>
      <dgm:spPr/>
    </dgm:pt>
    <dgm:pt modelId="{4CDD9288-6D90-41FF-AF15-30CA76D86288}" type="pres">
      <dgm:prSet presAssocID="{F0BA5B98-77C0-4571-B40E-E6EEFE8388DE}" presName="hierChild2" presStyleCnt="0"/>
      <dgm:spPr/>
    </dgm:pt>
  </dgm:ptLst>
  <dgm:cxnLst>
    <dgm:cxn modelId="{506D156D-A597-4ACA-BBBF-ADB506787676}" srcId="{EF7EB7CE-5002-4E57-A2D1-4445EA17C663}" destId="{EA5F1E14-A61C-49FE-A534-43813B216AE2}" srcOrd="0" destOrd="0" parTransId="{10B0CAC4-82F7-4DFA-8A34-047FAD74B380}" sibTransId="{FE0C6BB8-A169-49BF-83E4-A9D7E10D9EBF}"/>
    <dgm:cxn modelId="{CB007D56-DDA7-4854-AC38-E257748A19EB}" type="presOf" srcId="{EF7EB7CE-5002-4E57-A2D1-4445EA17C663}" destId="{1D06E8FE-6472-49EE-986A-E45E567D57FD}" srcOrd="0" destOrd="0" presId="urn:microsoft.com/office/officeart/2005/8/layout/hierarchy1"/>
    <dgm:cxn modelId="{9285738C-215E-4098-AA7B-FA23BAF01260}" srcId="{EF7EB7CE-5002-4E57-A2D1-4445EA17C663}" destId="{F0BA5B98-77C0-4571-B40E-E6EEFE8388DE}" srcOrd="2" destOrd="0" parTransId="{D5C8BEBB-78E8-40D8-88BB-82D443ABB93B}" sibTransId="{523FB9AE-D0BD-4AB9-B14F-6507135C8148}"/>
    <dgm:cxn modelId="{2708B7DA-F257-4DF1-AD0B-6834FB97BD3E}" type="presOf" srcId="{EA5F1E14-A61C-49FE-A534-43813B216AE2}" destId="{485CFEA3-7A79-4246-B6C8-CDC7F5DB7C09}" srcOrd="0" destOrd="0" presId="urn:microsoft.com/office/officeart/2005/8/layout/hierarchy1"/>
    <dgm:cxn modelId="{733DDCDE-F5F3-435C-8C74-91320D8C8435}" type="presOf" srcId="{AE6D8694-7101-46AC-A119-9EB84E7AC0A0}" destId="{83DA3FDC-0BA9-456E-B2B0-1F5EE5C958EB}" srcOrd="0" destOrd="0" presId="urn:microsoft.com/office/officeart/2005/8/layout/hierarchy1"/>
    <dgm:cxn modelId="{10A833F0-27B1-4F2F-9B50-DE03AAC0E6AF}" srcId="{EF7EB7CE-5002-4E57-A2D1-4445EA17C663}" destId="{AE6D8694-7101-46AC-A119-9EB84E7AC0A0}" srcOrd="1" destOrd="0" parTransId="{EB084142-9230-4556-BBFB-DC41C4C17CD1}" sibTransId="{B7DBAF50-CF22-4278-806F-9E4520AD225C}"/>
    <dgm:cxn modelId="{3DC947FF-92DA-4BD6-B912-40B8E857B30F}" type="presOf" srcId="{F0BA5B98-77C0-4571-B40E-E6EEFE8388DE}" destId="{54A6CEA2-6C2A-43F9-8A20-357555A7BB10}" srcOrd="0" destOrd="0" presId="urn:microsoft.com/office/officeart/2005/8/layout/hierarchy1"/>
    <dgm:cxn modelId="{135504CA-00C7-4DB3-859A-69EBED985559}" type="presParOf" srcId="{1D06E8FE-6472-49EE-986A-E45E567D57FD}" destId="{C8C92B4B-D8C4-4384-9E63-938151C35F31}" srcOrd="0" destOrd="0" presId="urn:microsoft.com/office/officeart/2005/8/layout/hierarchy1"/>
    <dgm:cxn modelId="{B74F40D8-C80D-438B-96E3-D5CBD7B63D66}" type="presParOf" srcId="{C8C92B4B-D8C4-4384-9E63-938151C35F31}" destId="{AAAED6B2-75E4-47D9-A4E9-ECB0C6F34BC6}" srcOrd="0" destOrd="0" presId="urn:microsoft.com/office/officeart/2005/8/layout/hierarchy1"/>
    <dgm:cxn modelId="{AA91F4B1-4260-455D-BC37-138D65B2C1E3}" type="presParOf" srcId="{AAAED6B2-75E4-47D9-A4E9-ECB0C6F34BC6}" destId="{FCB3204E-2B4C-4D01-9D47-3FC0F016923E}" srcOrd="0" destOrd="0" presId="urn:microsoft.com/office/officeart/2005/8/layout/hierarchy1"/>
    <dgm:cxn modelId="{0BDAA0CB-32EA-4398-A4F4-FE00E56F8291}" type="presParOf" srcId="{AAAED6B2-75E4-47D9-A4E9-ECB0C6F34BC6}" destId="{485CFEA3-7A79-4246-B6C8-CDC7F5DB7C09}" srcOrd="1" destOrd="0" presId="urn:microsoft.com/office/officeart/2005/8/layout/hierarchy1"/>
    <dgm:cxn modelId="{25FC2514-C331-4C88-8BA4-7128669A73FA}" type="presParOf" srcId="{C8C92B4B-D8C4-4384-9E63-938151C35F31}" destId="{9C84BF8B-D50D-44A0-9163-E2E07E3A8178}" srcOrd="1" destOrd="0" presId="urn:microsoft.com/office/officeart/2005/8/layout/hierarchy1"/>
    <dgm:cxn modelId="{A3C804B6-05D7-452A-ABAE-086DB62C9E88}" type="presParOf" srcId="{1D06E8FE-6472-49EE-986A-E45E567D57FD}" destId="{CE34999D-B6EC-4CF5-9D49-8484CA5BB95F}" srcOrd="1" destOrd="0" presId="urn:microsoft.com/office/officeart/2005/8/layout/hierarchy1"/>
    <dgm:cxn modelId="{179CDEC7-A7B5-4F2E-8E82-72B77CE8E01C}" type="presParOf" srcId="{CE34999D-B6EC-4CF5-9D49-8484CA5BB95F}" destId="{71B88801-B96D-4FE6-8C81-7FF4C4AE50A4}" srcOrd="0" destOrd="0" presId="urn:microsoft.com/office/officeart/2005/8/layout/hierarchy1"/>
    <dgm:cxn modelId="{27B50BD6-CD4C-4ADA-B683-78F776378730}" type="presParOf" srcId="{71B88801-B96D-4FE6-8C81-7FF4C4AE50A4}" destId="{AC351CF6-6616-4DA2-854B-CDE04DA0AE0A}" srcOrd="0" destOrd="0" presId="urn:microsoft.com/office/officeart/2005/8/layout/hierarchy1"/>
    <dgm:cxn modelId="{9E593D86-70C4-475D-A7E1-776689D31C42}" type="presParOf" srcId="{71B88801-B96D-4FE6-8C81-7FF4C4AE50A4}" destId="{83DA3FDC-0BA9-456E-B2B0-1F5EE5C958EB}" srcOrd="1" destOrd="0" presId="urn:microsoft.com/office/officeart/2005/8/layout/hierarchy1"/>
    <dgm:cxn modelId="{F037DA3B-5676-4C5C-B4F9-CFA5CCEEF867}" type="presParOf" srcId="{CE34999D-B6EC-4CF5-9D49-8484CA5BB95F}" destId="{FA1AEF62-4189-4928-A11B-EEC72A4AE271}" srcOrd="1" destOrd="0" presId="urn:microsoft.com/office/officeart/2005/8/layout/hierarchy1"/>
    <dgm:cxn modelId="{6883AE2D-F9B8-4E4D-847D-68E264CF7811}" type="presParOf" srcId="{1D06E8FE-6472-49EE-986A-E45E567D57FD}" destId="{B592171D-ABA3-4180-9EE4-7871FB6C7FDA}" srcOrd="2" destOrd="0" presId="urn:microsoft.com/office/officeart/2005/8/layout/hierarchy1"/>
    <dgm:cxn modelId="{51B38117-90BB-4409-AB81-B2B5DE0259EA}" type="presParOf" srcId="{B592171D-ABA3-4180-9EE4-7871FB6C7FDA}" destId="{03F5B4DE-B459-4830-9C19-98972E1DAC32}" srcOrd="0" destOrd="0" presId="urn:microsoft.com/office/officeart/2005/8/layout/hierarchy1"/>
    <dgm:cxn modelId="{39AAA178-8938-4828-8A89-53AC366C2FE2}" type="presParOf" srcId="{03F5B4DE-B459-4830-9C19-98972E1DAC32}" destId="{206A63BF-8677-4C4F-8514-C9ADC19682FD}" srcOrd="0" destOrd="0" presId="urn:microsoft.com/office/officeart/2005/8/layout/hierarchy1"/>
    <dgm:cxn modelId="{48955A79-71E0-4824-917D-4C4B564680E9}" type="presParOf" srcId="{03F5B4DE-B459-4830-9C19-98972E1DAC32}" destId="{54A6CEA2-6C2A-43F9-8A20-357555A7BB10}" srcOrd="1" destOrd="0" presId="urn:microsoft.com/office/officeart/2005/8/layout/hierarchy1"/>
    <dgm:cxn modelId="{502BDD78-90E0-4B31-A5B0-2DC814AC863A}" type="presParOf" srcId="{B592171D-ABA3-4180-9EE4-7871FB6C7FDA}" destId="{4CDD9288-6D90-41FF-AF15-30CA76D8628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A17C5C-A836-42A8-AB4F-1127E811EF63}" type="doc">
      <dgm:prSet loTypeId="urn:microsoft.com/office/officeart/2009/3/layout/HorizontalOrganizationChart" loCatId="hierarchy" qsTypeId="urn:microsoft.com/office/officeart/2005/8/quickstyle/3d6" qsCatId="3D" csTypeId="urn:microsoft.com/office/officeart/2005/8/colors/colorful2" csCatId="colorful" phldr="1"/>
      <dgm:spPr/>
      <dgm:t>
        <a:bodyPr/>
        <a:lstStyle/>
        <a:p>
          <a:endParaRPr lang="hu-HU"/>
        </a:p>
      </dgm:t>
    </dgm:pt>
    <dgm:pt modelId="{3E3E1A10-0AA2-4F17-9D44-4AC04AA64966}">
      <dgm:prSet phldrT="[Szöveg]"/>
      <dgm:spPr/>
      <dgm:t>
        <a:bodyPr/>
        <a:lstStyle/>
        <a:p>
          <a:r>
            <a:rPr lang="hu-HU" i="1" dirty="0">
              <a:effectLst>
                <a:outerShdw blurRad="38100" dist="38100" dir="2700000" algn="tl">
                  <a:srgbClr val="000000">
                    <a:alpha val="43137"/>
                  </a:srgbClr>
                </a:outerShdw>
              </a:effectLst>
            </a:rPr>
            <a:t>e</a:t>
          </a:r>
          <a:r>
            <a:rPr lang="hu-HU" b="1" dirty="0"/>
            <a:t>-alnapló-1.1</a:t>
          </a:r>
          <a:endParaRPr lang="hu-HU" dirty="0"/>
        </a:p>
      </dgm:t>
    </dgm:pt>
    <dgm:pt modelId="{EC25735F-8FD4-4CDB-9DF0-BB7D60204D0D}" type="parTrans" cxnId="{098D8F1C-A5EA-443E-857A-C76E99C2B711}">
      <dgm:prSet/>
      <dgm:spPr/>
      <dgm:t>
        <a:bodyPr/>
        <a:lstStyle/>
        <a:p>
          <a:endParaRPr lang="hu-HU"/>
        </a:p>
      </dgm:t>
    </dgm:pt>
    <dgm:pt modelId="{0A28E15B-961F-46F5-A579-B3D88C3A5625}" type="sibTrans" cxnId="{098D8F1C-A5EA-443E-857A-C76E99C2B711}">
      <dgm:prSet/>
      <dgm:spPr/>
      <dgm:t>
        <a:bodyPr/>
        <a:lstStyle/>
        <a:p>
          <a:endParaRPr lang="hu-HU"/>
        </a:p>
      </dgm:t>
    </dgm:pt>
    <dgm:pt modelId="{3939314A-30F4-400D-A421-53736A7CF44E}">
      <dgm:prSet phldrT="[Szöveg]"/>
      <dgm:spPr/>
      <dgm:t>
        <a:bodyPr/>
        <a:lstStyle/>
        <a:p>
          <a:r>
            <a:rPr lang="hu-HU" i="1" dirty="0">
              <a:effectLst>
                <a:outerShdw blurRad="38100" dist="38100" dir="2700000" algn="tl">
                  <a:srgbClr val="000000">
                    <a:alpha val="43137"/>
                  </a:srgbClr>
                </a:outerShdw>
              </a:effectLst>
            </a:rPr>
            <a:t>e</a:t>
          </a:r>
          <a:r>
            <a:rPr lang="hu-HU" b="1" dirty="0"/>
            <a:t>-alnapló-1.2</a:t>
          </a:r>
          <a:endParaRPr lang="hu-HU" dirty="0"/>
        </a:p>
      </dgm:t>
    </dgm:pt>
    <dgm:pt modelId="{112FFB1B-E8AF-40DB-B18A-A9566E13413D}" type="parTrans" cxnId="{69B0CCF6-9AB5-4186-AA46-20E750C7BC44}">
      <dgm:prSet/>
      <dgm:spPr/>
      <dgm:t>
        <a:bodyPr/>
        <a:lstStyle/>
        <a:p>
          <a:endParaRPr lang="hu-HU"/>
        </a:p>
      </dgm:t>
    </dgm:pt>
    <dgm:pt modelId="{9A50D906-921C-4813-AA37-03A17E57B136}" type="sibTrans" cxnId="{69B0CCF6-9AB5-4186-AA46-20E750C7BC44}">
      <dgm:prSet/>
      <dgm:spPr/>
      <dgm:t>
        <a:bodyPr/>
        <a:lstStyle/>
        <a:p>
          <a:endParaRPr lang="hu-HU"/>
        </a:p>
      </dgm:t>
    </dgm:pt>
    <dgm:pt modelId="{3D77572F-E893-4624-A143-BD2D4884E7CC}">
      <dgm:prSet phldrT="[Szöveg]"/>
      <dgm:spPr/>
      <dgm:t>
        <a:bodyPr/>
        <a:lstStyle/>
        <a:p>
          <a:r>
            <a:rPr lang="hu-HU" i="1" dirty="0">
              <a:effectLst>
                <a:outerShdw blurRad="38100" dist="38100" dir="2700000" algn="tl">
                  <a:srgbClr val="000000">
                    <a:alpha val="43137"/>
                  </a:srgbClr>
                </a:outerShdw>
              </a:effectLst>
            </a:rPr>
            <a:t>e</a:t>
          </a:r>
          <a:r>
            <a:rPr lang="hu-HU" b="1" dirty="0"/>
            <a:t>-alnapló-1.3.1</a:t>
          </a:r>
          <a:endParaRPr lang="hu-HU" dirty="0"/>
        </a:p>
      </dgm:t>
    </dgm:pt>
    <dgm:pt modelId="{B570920D-1FC1-4A21-9424-6E84D07C4B46}" type="parTrans" cxnId="{E01DE8C2-D016-4A1F-AD21-3BF2751963A0}">
      <dgm:prSet/>
      <dgm:spPr/>
      <dgm:t>
        <a:bodyPr/>
        <a:lstStyle/>
        <a:p>
          <a:endParaRPr lang="hu-HU"/>
        </a:p>
      </dgm:t>
    </dgm:pt>
    <dgm:pt modelId="{61D40FC5-620F-44AC-9C7E-0779826AF18B}" type="sibTrans" cxnId="{E01DE8C2-D016-4A1F-AD21-3BF2751963A0}">
      <dgm:prSet/>
      <dgm:spPr/>
      <dgm:t>
        <a:bodyPr/>
        <a:lstStyle/>
        <a:p>
          <a:endParaRPr lang="hu-HU"/>
        </a:p>
      </dgm:t>
    </dgm:pt>
    <dgm:pt modelId="{C42C786A-AE1A-4669-B471-15BCC609973A}">
      <dgm:prSet phldrT="[Szöveg]"/>
      <dgm:spPr/>
      <dgm:t>
        <a:bodyPr/>
        <a:lstStyle/>
        <a:p>
          <a:r>
            <a:rPr lang="hu-HU" b="1" dirty="0"/>
            <a:t>Konzorciumi napló</a:t>
          </a:r>
          <a:endParaRPr lang="hu-HU" dirty="0"/>
        </a:p>
      </dgm:t>
    </dgm:pt>
    <dgm:pt modelId="{4B6B92D5-5243-4FCC-80F0-D0963AA61BA0}" type="parTrans" cxnId="{0448B83E-9A4D-4BF8-995D-DD5E5939A159}">
      <dgm:prSet/>
      <dgm:spPr/>
      <dgm:t>
        <a:bodyPr/>
        <a:lstStyle/>
        <a:p>
          <a:endParaRPr lang="hu-HU"/>
        </a:p>
      </dgm:t>
    </dgm:pt>
    <dgm:pt modelId="{72CD3B16-4D97-4EF8-9B4E-09D84D93F9F0}" type="sibTrans" cxnId="{0448B83E-9A4D-4BF8-995D-DD5E5939A159}">
      <dgm:prSet/>
      <dgm:spPr/>
      <dgm:t>
        <a:bodyPr/>
        <a:lstStyle/>
        <a:p>
          <a:endParaRPr lang="hu-HU"/>
        </a:p>
      </dgm:t>
    </dgm:pt>
    <dgm:pt modelId="{6913C60A-8A56-4812-971D-02C8F5931457}">
      <dgm:prSet phldrT="[Szöveg]"/>
      <dgm:spPr/>
      <dgm:t>
        <a:bodyPr/>
        <a:lstStyle/>
        <a:p>
          <a:r>
            <a:rPr lang="hu-HU" dirty="0">
              <a:solidFill>
                <a:srgbClr val="FF0000"/>
              </a:solidFill>
            </a:rPr>
            <a:t>Létesítményi napló</a:t>
          </a:r>
          <a:br>
            <a:rPr lang="hu-HU" dirty="0">
              <a:solidFill>
                <a:srgbClr val="FF0000"/>
              </a:solidFill>
            </a:rPr>
          </a:br>
          <a:r>
            <a:rPr lang="hu-HU" dirty="0">
              <a:solidFill>
                <a:srgbClr val="FF0000"/>
              </a:solidFill>
            </a:rPr>
            <a:t>Vízépítés</a:t>
          </a:r>
        </a:p>
      </dgm:t>
    </dgm:pt>
    <dgm:pt modelId="{CC0FCB8C-40EE-4BA1-906A-51EC65563B9C}" type="parTrans" cxnId="{9B051B78-BBFB-4DEA-A517-12AD2743A6AA}">
      <dgm:prSet/>
      <dgm:spPr/>
      <dgm:t>
        <a:bodyPr/>
        <a:lstStyle/>
        <a:p>
          <a:endParaRPr lang="hu-HU"/>
        </a:p>
      </dgm:t>
    </dgm:pt>
    <dgm:pt modelId="{563BA655-BD7F-4521-8420-CC7B622FFB74}" type="sibTrans" cxnId="{9B051B78-BBFB-4DEA-A517-12AD2743A6AA}">
      <dgm:prSet/>
      <dgm:spPr/>
      <dgm:t>
        <a:bodyPr/>
        <a:lstStyle/>
        <a:p>
          <a:endParaRPr lang="hu-HU"/>
        </a:p>
      </dgm:t>
    </dgm:pt>
    <dgm:pt modelId="{0360F937-3C47-4A4C-95E2-01082FAA0432}">
      <dgm:prSet phldrT="[Szöveg]"/>
      <dgm:spPr/>
      <dgm:t>
        <a:bodyPr/>
        <a:lstStyle/>
        <a:p>
          <a:r>
            <a:rPr lang="hu-HU" i="1" dirty="0">
              <a:effectLst>
                <a:outerShdw blurRad="38100" dist="38100" dir="2700000" algn="tl">
                  <a:srgbClr val="000000">
                    <a:alpha val="43137"/>
                  </a:srgbClr>
                </a:outerShdw>
              </a:effectLst>
            </a:rPr>
            <a:t>e</a:t>
          </a:r>
          <a:r>
            <a:rPr lang="hu-HU" b="1" dirty="0"/>
            <a:t>-alnapló-1.2.1</a:t>
          </a:r>
          <a:endParaRPr lang="hu-HU" dirty="0"/>
        </a:p>
      </dgm:t>
    </dgm:pt>
    <dgm:pt modelId="{238C5791-4491-4838-B9AC-0E7E74D99AC2}" type="parTrans" cxnId="{AE2A950E-7755-4FDF-BB47-AE9294E5DA05}">
      <dgm:prSet/>
      <dgm:spPr/>
      <dgm:t>
        <a:bodyPr/>
        <a:lstStyle/>
        <a:p>
          <a:endParaRPr lang="hu-HU"/>
        </a:p>
      </dgm:t>
    </dgm:pt>
    <dgm:pt modelId="{4A5C1179-A8AD-4B96-A6EA-1BE8B9FB0CFC}" type="sibTrans" cxnId="{AE2A950E-7755-4FDF-BB47-AE9294E5DA05}">
      <dgm:prSet/>
      <dgm:spPr/>
      <dgm:t>
        <a:bodyPr/>
        <a:lstStyle/>
        <a:p>
          <a:endParaRPr lang="hu-HU"/>
        </a:p>
      </dgm:t>
    </dgm:pt>
    <dgm:pt modelId="{E49A3997-6991-4D82-969E-024EB1C819C9}">
      <dgm:prSet phldrT="[Szöveg]"/>
      <dgm:spPr/>
      <dgm:t>
        <a:bodyPr/>
        <a:lstStyle/>
        <a:p>
          <a:r>
            <a:rPr lang="hu-HU" i="1" dirty="0">
              <a:effectLst>
                <a:outerShdw blurRad="38100" dist="38100" dir="2700000" algn="tl">
                  <a:srgbClr val="000000">
                    <a:alpha val="43137"/>
                  </a:srgbClr>
                </a:outerShdw>
              </a:effectLst>
            </a:rPr>
            <a:t>e</a:t>
          </a:r>
          <a:r>
            <a:rPr lang="hu-HU" b="1" dirty="0"/>
            <a:t>-alnapló-1.2.2</a:t>
          </a:r>
          <a:endParaRPr lang="hu-HU" dirty="0"/>
        </a:p>
      </dgm:t>
    </dgm:pt>
    <dgm:pt modelId="{C9E33406-7954-4FE4-A1F6-C420716BA3E2}" type="parTrans" cxnId="{BDC7AE8B-6CDF-44EE-AAC0-15AF1AE89BD4}">
      <dgm:prSet/>
      <dgm:spPr/>
      <dgm:t>
        <a:bodyPr/>
        <a:lstStyle/>
        <a:p>
          <a:endParaRPr lang="hu-HU"/>
        </a:p>
      </dgm:t>
    </dgm:pt>
    <dgm:pt modelId="{03E862D2-5106-49EB-A232-00A2372C9C75}" type="sibTrans" cxnId="{BDC7AE8B-6CDF-44EE-AAC0-15AF1AE89BD4}">
      <dgm:prSet/>
      <dgm:spPr/>
      <dgm:t>
        <a:bodyPr/>
        <a:lstStyle/>
        <a:p>
          <a:endParaRPr lang="hu-HU"/>
        </a:p>
      </dgm:t>
    </dgm:pt>
    <dgm:pt modelId="{39E08852-DBF3-4349-B396-6CA074B275CE}">
      <dgm:prSet phldrT="[Szöveg]"/>
      <dgm:spPr/>
      <dgm:t>
        <a:bodyPr/>
        <a:lstStyle/>
        <a:p>
          <a:r>
            <a:rPr lang="hu-HU" i="1" dirty="0">
              <a:effectLst>
                <a:outerShdw blurRad="38100" dist="38100" dir="2700000" algn="tl">
                  <a:srgbClr val="000000">
                    <a:alpha val="43137"/>
                  </a:srgbClr>
                </a:outerShdw>
              </a:effectLst>
            </a:rPr>
            <a:t>e</a:t>
          </a:r>
          <a:r>
            <a:rPr lang="hu-HU" b="1" dirty="0"/>
            <a:t>-alnapló-1.4.1</a:t>
          </a:r>
          <a:endParaRPr lang="hu-HU" dirty="0"/>
        </a:p>
      </dgm:t>
    </dgm:pt>
    <dgm:pt modelId="{A0A96C02-F015-42CE-B26D-95E40178D7EC}" type="parTrans" cxnId="{107822C1-0233-4BA8-9068-E97BD968C20A}">
      <dgm:prSet/>
      <dgm:spPr/>
      <dgm:t>
        <a:bodyPr/>
        <a:lstStyle/>
        <a:p>
          <a:endParaRPr lang="hu-HU"/>
        </a:p>
      </dgm:t>
    </dgm:pt>
    <dgm:pt modelId="{22D87F42-2861-4E60-9BE5-0125F3682ED4}" type="sibTrans" cxnId="{107822C1-0233-4BA8-9068-E97BD968C20A}">
      <dgm:prSet/>
      <dgm:spPr/>
      <dgm:t>
        <a:bodyPr/>
        <a:lstStyle/>
        <a:p>
          <a:endParaRPr lang="hu-HU"/>
        </a:p>
      </dgm:t>
    </dgm:pt>
    <dgm:pt modelId="{8F1C0950-F103-4885-BDB0-F8D770B4D27C}">
      <dgm:prSet phldrT="[Szöveg]"/>
      <dgm:spPr/>
      <dgm:t>
        <a:bodyPr/>
        <a:lstStyle/>
        <a:p>
          <a:r>
            <a:rPr lang="hu-HU" i="1" dirty="0">
              <a:effectLst>
                <a:outerShdw blurRad="38100" dist="38100" dir="2700000" algn="tl">
                  <a:srgbClr val="000000">
                    <a:alpha val="43137"/>
                  </a:srgbClr>
                </a:outerShdw>
              </a:effectLst>
            </a:rPr>
            <a:t>e</a:t>
          </a:r>
          <a:r>
            <a:rPr lang="hu-HU" b="1" dirty="0"/>
            <a:t>-alnapló-1.4.2</a:t>
          </a:r>
          <a:endParaRPr lang="hu-HU" dirty="0"/>
        </a:p>
      </dgm:t>
    </dgm:pt>
    <dgm:pt modelId="{84DE6069-AB3B-4C6E-89C3-3047043DBB05}" type="parTrans" cxnId="{ABE17EA8-02D3-4662-8786-C7D0D99D9439}">
      <dgm:prSet/>
      <dgm:spPr/>
      <dgm:t>
        <a:bodyPr/>
        <a:lstStyle/>
        <a:p>
          <a:endParaRPr lang="hu-HU"/>
        </a:p>
      </dgm:t>
    </dgm:pt>
    <dgm:pt modelId="{A468B39D-25BD-489F-ABD4-4958B0FE7776}" type="sibTrans" cxnId="{ABE17EA8-02D3-4662-8786-C7D0D99D9439}">
      <dgm:prSet/>
      <dgm:spPr/>
      <dgm:t>
        <a:bodyPr/>
        <a:lstStyle/>
        <a:p>
          <a:endParaRPr lang="hu-HU"/>
        </a:p>
      </dgm:t>
    </dgm:pt>
    <dgm:pt modelId="{907AC43C-15A3-4095-92A3-B1B425B1762B}">
      <dgm:prSet phldrT="[Szöveg]"/>
      <dgm:spPr/>
      <dgm:t>
        <a:bodyPr/>
        <a:lstStyle/>
        <a:p>
          <a:r>
            <a:rPr lang="hu-HU" dirty="0">
              <a:solidFill>
                <a:srgbClr val="FF0000"/>
              </a:solidFill>
            </a:rPr>
            <a:t>Létesítményi napló</a:t>
          </a:r>
          <a:br>
            <a:rPr lang="hu-HU" dirty="0">
              <a:solidFill>
                <a:srgbClr val="FF0000"/>
              </a:solidFill>
            </a:rPr>
          </a:br>
          <a:r>
            <a:rPr lang="hu-HU" dirty="0">
              <a:solidFill>
                <a:srgbClr val="FF0000"/>
              </a:solidFill>
            </a:rPr>
            <a:t>13+400 szelvény csomópont</a:t>
          </a:r>
        </a:p>
      </dgm:t>
    </dgm:pt>
    <dgm:pt modelId="{EBE843CA-86F6-427B-B09E-977D1D970E63}" type="sibTrans" cxnId="{4D53A56D-138B-458B-B2AE-3DC896FD738D}">
      <dgm:prSet/>
      <dgm:spPr/>
      <dgm:t>
        <a:bodyPr/>
        <a:lstStyle/>
        <a:p>
          <a:endParaRPr lang="hu-HU"/>
        </a:p>
      </dgm:t>
    </dgm:pt>
    <dgm:pt modelId="{DD9E3828-3924-4CBB-921D-44737D24627D}" type="parTrans" cxnId="{4D53A56D-138B-458B-B2AE-3DC896FD738D}">
      <dgm:prSet/>
      <dgm:spPr/>
      <dgm:t>
        <a:bodyPr/>
        <a:lstStyle/>
        <a:p>
          <a:endParaRPr lang="hu-HU"/>
        </a:p>
      </dgm:t>
    </dgm:pt>
    <dgm:pt modelId="{3E4D91E0-2FC4-4F71-854B-85B2BACA70FC}">
      <dgm:prSet phldrT="[Szöveg]"/>
      <dgm:spPr/>
      <dgm:t>
        <a:bodyPr/>
        <a:lstStyle/>
        <a:p>
          <a:r>
            <a:rPr lang="hu-HU" b="1" dirty="0"/>
            <a:t>konzorciumi taginapló-1</a:t>
          </a:r>
          <a:br>
            <a:rPr lang="hu-HU" b="1" dirty="0"/>
          </a:br>
          <a:r>
            <a:rPr lang="hu-HU" b="1" dirty="0"/>
            <a:t>Cég -1</a:t>
          </a:r>
          <a:endParaRPr lang="hu-HU" dirty="0"/>
        </a:p>
      </dgm:t>
    </dgm:pt>
    <dgm:pt modelId="{9329CF36-D318-461D-B2E5-17FE8EAC425F}" type="parTrans" cxnId="{639BBB1D-A8E1-471B-B89D-8C9E2BF3D238}">
      <dgm:prSet/>
      <dgm:spPr/>
      <dgm:t>
        <a:bodyPr/>
        <a:lstStyle/>
        <a:p>
          <a:endParaRPr lang="hu-HU"/>
        </a:p>
      </dgm:t>
    </dgm:pt>
    <dgm:pt modelId="{44F1CAAA-C052-4D27-B848-2E0F9A9B2DEE}" type="sibTrans" cxnId="{639BBB1D-A8E1-471B-B89D-8C9E2BF3D238}">
      <dgm:prSet/>
      <dgm:spPr/>
      <dgm:t>
        <a:bodyPr/>
        <a:lstStyle/>
        <a:p>
          <a:endParaRPr lang="hu-HU"/>
        </a:p>
      </dgm:t>
    </dgm:pt>
    <dgm:pt modelId="{A0B6C6AD-C0AF-444F-BCCD-0E4FEA66D431}" type="pres">
      <dgm:prSet presAssocID="{28A17C5C-A836-42A8-AB4F-1127E811EF63}" presName="hierChild1" presStyleCnt="0">
        <dgm:presLayoutVars>
          <dgm:orgChart val="1"/>
          <dgm:chPref val="1"/>
          <dgm:dir/>
          <dgm:animOne val="branch"/>
          <dgm:animLvl val="lvl"/>
          <dgm:resizeHandles/>
        </dgm:presLayoutVars>
      </dgm:prSet>
      <dgm:spPr/>
    </dgm:pt>
    <dgm:pt modelId="{530C23E9-21A8-43E1-BA23-006280446697}" type="pres">
      <dgm:prSet presAssocID="{C42C786A-AE1A-4669-B471-15BCC609973A}" presName="hierRoot1" presStyleCnt="0">
        <dgm:presLayoutVars>
          <dgm:hierBranch val="init"/>
        </dgm:presLayoutVars>
      </dgm:prSet>
      <dgm:spPr/>
    </dgm:pt>
    <dgm:pt modelId="{11E254A0-8F67-4518-81D0-7B40AA1B0B24}" type="pres">
      <dgm:prSet presAssocID="{C42C786A-AE1A-4669-B471-15BCC609973A}" presName="rootComposite1" presStyleCnt="0"/>
      <dgm:spPr/>
    </dgm:pt>
    <dgm:pt modelId="{6E4BD027-8735-4DF8-8D7A-F28C558420B8}" type="pres">
      <dgm:prSet presAssocID="{C42C786A-AE1A-4669-B471-15BCC609973A}" presName="rootText1" presStyleLbl="node0" presStyleIdx="0" presStyleCnt="1">
        <dgm:presLayoutVars>
          <dgm:chPref val="3"/>
        </dgm:presLayoutVars>
      </dgm:prSet>
      <dgm:spPr/>
    </dgm:pt>
    <dgm:pt modelId="{56B9AE12-4857-480E-B689-166F3FA83F0F}" type="pres">
      <dgm:prSet presAssocID="{C42C786A-AE1A-4669-B471-15BCC609973A}" presName="rootConnector1" presStyleLbl="node1" presStyleIdx="0" presStyleCnt="0"/>
      <dgm:spPr/>
    </dgm:pt>
    <dgm:pt modelId="{84679DD9-A7E9-4AF0-93D0-272625F06B5A}" type="pres">
      <dgm:prSet presAssocID="{C42C786A-AE1A-4669-B471-15BCC609973A}" presName="hierChild2" presStyleCnt="0"/>
      <dgm:spPr/>
    </dgm:pt>
    <dgm:pt modelId="{32873051-2E1D-4D5A-ADD9-5E68BA7EEDD3}" type="pres">
      <dgm:prSet presAssocID="{9329CF36-D318-461D-B2E5-17FE8EAC425F}" presName="Name64" presStyleLbl="parChTrans1D2" presStyleIdx="0" presStyleCnt="1"/>
      <dgm:spPr/>
    </dgm:pt>
    <dgm:pt modelId="{51798DC1-73C2-4188-8C00-59E1B2E4FB14}" type="pres">
      <dgm:prSet presAssocID="{3E4D91E0-2FC4-4F71-854B-85B2BACA70FC}" presName="hierRoot2" presStyleCnt="0">
        <dgm:presLayoutVars>
          <dgm:hierBranch val="init"/>
        </dgm:presLayoutVars>
      </dgm:prSet>
      <dgm:spPr/>
    </dgm:pt>
    <dgm:pt modelId="{1A5DA167-D854-41E4-B29B-4CDBA5E1DDE5}" type="pres">
      <dgm:prSet presAssocID="{3E4D91E0-2FC4-4F71-854B-85B2BACA70FC}" presName="rootComposite" presStyleCnt="0"/>
      <dgm:spPr/>
    </dgm:pt>
    <dgm:pt modelId="{10F36532-E690-4351-84EC-F0865FB119B9}" type="pres">
      <dgm:prSet presAssocID="{3E4D91E0-2FC4-4F71-854B-85B2BACA70FC}" presName="rootText" presStyleLbl="node2" presStyleIdx="0" presStyleCnt="1">
        <dgm:presLayoutVars>
          <dgm:chPref val="3"/>
        </dgm:presLayoutVars>
      </dgm:prSet>
      <dgm:spPr/>
    </dgm:pt>
    <dgm:pt modelId="{024A24EC-7DA5-41A5-B919-30B050CB141C}" type="pres">
      <dgm:prSet presAssocID="{3E4D91E0-2FC4-4F71-854B-85B2BACA70FC}" presName="rootConnector" presStyleLbl="node2" presStyleIdx="0" presStyleCnt="1"/>
      <dgm:spPr/>
    </dgm:pt>
    <dgm:pt modelId="{280E0802-6B26-4868-BEF5-AA13E96EDACC}" type="pres">
      <dgm:prSet presAssocID="{3E4D91E0-2FC4-4F71-854B-85B2BACA70FC}" presName="hierChild4" presStyleCnt="0"/>
      <dgm:spPr/>
    </dgm:pt>
    <dgm:pt modelId="{8E62E0F3-F891-4E82-9C47-63C202876A92}" type="pres">
      <dgm:prSet presAssocID="{EC25735F-8FD4-4CDB-9DF0-BB7D60204D0D}" presName="Name64" presStyleLbl="parChTrans1D3" presStyleIdx="0" presStyleCnt="4"/>
      <dgm:spPr/>
    </dgm:pt>
    <dgm:pt modelId="{35FC0E28-5EE7-463A-9691-E20AE8F28AFD}" type="pres">
      <dgm:prSet presAssocID="{3E3E1A10-0AA2-4F17-9D44-4AC04AA64966}" presName="hierRoot2" presStyleCnt="0">
        <dgm:presLayoutVars>
          <dgm:hierBranch val="init"/>
        </dgm:presLayoutVars>
      </dgm:prSet>
      <dgm:spPr/>
    </dgm:pt>
    <dgm:pt modelId="{B2134DF7-13C5-4A22-8B76-8A264E4D888B}" type="pres">
      <dgm:prSet presAssocID="{3E3E1A10-0AA2-4F17-9D44-4AC04AA64966}" presName="rootComposite" presStyleCnt="0"/>
      <dgm:spPr/>
    </dgm:pt>
    <dgm:pt modelId="{13B3B40A-01E8-472A-81F0-1492505AB659}" type="pres">
      <dgm:prSet presAssocID="{3E3E1A10-0AA2-4F17-9D44-4AC04AA64966}" presName="rootText" presStyleLbl="node3" presStyleIdx="0" presStyleCnt="4">
        <dgm:presLayoutVars>
          <dgm:chPref val="3"/>
        </dgm:presLayoutVars>
      </dgm:prSet>
      <dgm:spPr/>
    </dgm:pt>
    <dgm:pt modelId="{08A1E282-38B6-41E1-AD6A-81B47CEE01BB}" type="pres">
      <dgm:prSet presAssocID="{3E3E1A10-0AA2-4F17-9D44-4AC04AA64966}" presName="rootConnector" presStyleLbl="node3" presStyleIdx="0" presStyleCnt="4"/>
      <dgm:spPr/>
    </dgm:pt>
    <dgm:pt modelId="{3CF95E60-A527-4578-BE92-4EB41BBE596E}" type="pres">
      <dgm:prSet presAssocID="{3E3E1A10-0AA2-4F17-9D44-4AC04AA64966}" presName="hierChild4" presStyleCnt="0"/>
      <dgm:spPr/>
    </dgm:pt>
    <dgm:pt modelId="{7AB2CA19-26F9-44D6-B517-02572D5FF611}" type="pres">
      <dgm:prSet presAssocID="{3E3E1A10-0AA2-4F17-9D44-4AC04AA64966}" presName="hierChild5" presStyleCnt="0"/>
      <dgm:spPr/>
    </dgm:pt>
    <dgm:pt modelId="{776556F8-E860-4A56-A446-50E82A28BAF9}" type="pres">
      <dgm:prSet presAssocID="{112FFB1B-E8AF-40DB-B18A-A9566E13413D}" presName="Name64" presStyleLbl="parChTrans1D3" presStyleIdx="1" presStyleCnt="4"/>
      <dgm:spPr/>
    </dgm:pt>
    <dgm:pt modelId="{7D66D54D-BFAA-4BAB-841D-15D9FC701979}" type="pres">
      <dgm:prSet presAssocID="{3939314A-30F4-400D-A421-53736A7CF44E}" presName="hierRoot2" presStyleCnt="0">
        <dgm:presLayoutVars>
          <dgm:hierBranch val="init"/>
        </dgm:presLayoutVars>
      </dgm:prSet>
      <dgm:spPr/>
    </dgm:pt>
    <dgm:pt modelId="{87D5AF02-7E16-4F44-ADC2-AB67E743ECB0}" type="pres">
      <dgm:prSet presAssocID="{3939314A-30F4-400D-A421-53736A7CF44E}" presName="rootComposite" presStyleCnt="0"/>
      <dgm:spPr/>
    </dgm:pt>
    <dgm:pt modelId="{76BDC604-AE66-4F6A-BA50-283C8BBC6476}" type="pres">
      <dgm:prSet presAssocID="{3939314A-30F4-400D-A421-53736A7CF44E}" presName="rootText" presStyleLbl="node3" presStyleIdx="1" presStyleCnt="4">
        <dgm:presLayoutVars>
          <dgm:chPref val="3"/>
        </dgm:presLayoutVars>
      </dgm:prSet>
      <dgm:spPr/>
    </dgm:pt>
    <dgm:pt modelId="{4CC9DA33-75EF-473B-A282-57D3246A8605}" type="pres">
      <dgm:prSet presAssocID="{3939314A-30F4-400D-A421-53736A7CF44E}" presName="rootConnector" presStyleLbl="node3" presStyleIdx="1" presStyleCnt="4"/>
      <dgm:spPr/>
    </dgm:pt>
    <dgm:pt modelId="{D84C5A59-F403-4F66-A244-108ECA335AA2}" type="pres">
      <dgm:prSet presAssocID="{3939314A-30F4-400D-A421-53736A7CF44E}" presName="hierChild4" presStyleCnt="0"/>
      <dgm:spPr/>
    </dgm:pt>
    <dgm:pt modelId="{9266A256-04D9-4F2D-9AD1-9563172D2DFD}" type="pres">
      <dgm:prSet presAssocID="{238C5791-4491-4838-B9AC-0E7E74D99AC2}" presName="Name64" presStyleLbl="parChTrans1D4" presStyleIdx="0" presStyleCnt="5"/>
      <dgm:spPr/>
    </dgm:pt>
    <dgm:pt modelId="{E010A95C-234A-4A33-871A-D6CEBFF633AD}" type="pres">
      <dgm:prSet presAssocID="{0360F937-3C47-4A4C-95E2-01082FAA0432}" presName="hierRoot2" presStyleCnt="0">
        <dgm:presLayoutVars>
          <dgm:hierBranch val="init"/>
        </dgm:presLayoutVars>
      </dgm:prSet>
      <dgm:spPr/>
    </dgm:pt>
    <dgm:pt modelId="{524E5310-9458-46E9-A1A3-EEAAFFB3C055}" type="pres">
      <dgm:prSet presAssocID="{0360F937-3C47-4A4C-95E2-01082FAA0432}" presName="rootComposite" presStyleCnt="0"/>
      <dgm:spPr/>
    </dgm:pt>
    <dgm:pt modelId="{3810AD4C-ED34-435E-BB7A-C251ECFD17F6}" type="pres">
      <dgm:prSet presAssocID="{0360F937-3C47-4A4C-95E2-01082FAA0432}" presName="rootText" presStyleLbl="node4" presStyleIdx="0" presStyleCnt="5">
        <dgm:presLayoutVars>
          <dgm:chPref val="3"/>
        </dgm:presLayoutVars>
      </dgm:prSet>
      <dgm:spPr/>
    </dgm:pt>
    <dgm:pt modelId="{01A117DA-604B-424B-A585-91A67AB6121E}" type="pres">
      <dgm:prSet presAssocID="{0360F937-3C47-4A4C-95E2-01082FAA0432}" presName="rootConnector" presStyleLbl="node4" presStyleIdx="0" presStyleCnt="5"/>
      <dgm:spPr/>
    </dgm:pt>
    <dgm:pt modelId="{8976B21D-64A6-452C-B88B-65F3C0E2FDE5}" type="pres">
      <dgm:prSet presAssocID="{0360F937-3C47-4A4C-95E2-01082FAA0432}" presName="hierChild4" presStyleCnt="0"/>
      <dgm:spPr/>
    </dgm:pt>
    <dgm:pt modelId="{A7B03FEE-F9DF-41F5-89C5-1EC833FBD93C}" type="pres">
      <dgm:prSet presAssocID="{0360F937-3C47-4A4C-95E2-01082FAA0432}" presName="hierChild5" presStyleCnt="0"/>
      <dgm:spPr/>
    </dgm:pt>
    <dgm:pt modelId="{2D8CFFB9-C07E-450A-8726-76AADAC40877}" type="pres">
      <dgm:prSet presAssocID="{C9E33406-7954-4FE4-A1F6-C420716BA3E2}" presName="Name64" presStyleLbl="parChTrans1D4" presStyleIdx="1" presStyleCnt="5"/>
      <dgm:spPr/>
    </dgm:pt>
    <dgm:pt modelId="{193849DD-4611-446D-9444-859DB7FA3D20}" type="pres">
      <dgm:prSet presAssocID="{E49A3997-6991-4D82-969E-024EB1C819C9}" presName="hierRoot2" presStyleCnt="0">
        <dgm:presLayoutVars>
          <dgm:hierBranch val="init"/>
        </dgm:presLayoutVars>
      </dgm:prSet>
      <dgm:spPr/>
    </dgm:pt>
    <dgm:pt modelId="{51C3720F-A06B-4FE9-B0DA-A8FA1F0A461E}" type="pres">
      <dgm:prSet presAssocID="{E49A3997-6991-4D82-969E-024EB1C819C9}" presName="rootComposite" presStyleCnt="0"/>
      <dgm:spPr/>
    </dgm:pt>
    <dgm:pt modelId="{F9D5AABA-47B2-4DD1-8F91-516478C1A0AF}" type="pres">
      <dgm:prSet presAssocID="{E49A3997-6991-4D82-969E-024EB1C819C9}" presName="rootText" presStyleLbl="node4" presStyleIdx="1" presStyleCnt="5">
        <dgm:presLayoutVars>
          <dgm:chPref val="3"/>
        </dgm:presLayoutVars>
      </dgm:prSet>
      <dgm:spPr/>
    </dgm:pt>
    <dgm:pt modelId="{78DF520F-9877-4D9A-A8F0-4DF7FC12F072}" type="pres">
      <dgm:prSet presAssocID="{E49A3997-6991-4D82-969E-024EB1C819C9}" presName="rootConnector" presStyleLbl="node4" presStyleIdx="1" presStyleCnt="5"/>
      <dgm:spPr/>
    </dgm:pt>
    <dgm:pt modelId="{6D9DEF60-3201-4467-A158-B55F739C61A3}" type="pres">
      <dgm:prSet presAssocID="{E49A3997-6991-4D82-969E-024EB1C819C9}" presName="hierChild4" presStyleCnt="0"/>
      <dgm:spPr/>
    </dgm:pt>
    <dgm:pt modelId="{0B9641C9-6857-494E-8A15-99BC2228DDDC}" type="pres">
      <dgm:prSet presAssocID="{E49A3997-6991-4D82-969E-024EB1C819C9}" presName="hierChild5" presStyleCnt="0"/>
      <dgm:spPr/>
    </dgm:pt>
    <dgm:pt modelId="{79A0007D-AEBC-495A-BA47-8652E0A56C9F}" type="pres">
      <dgm:prSet presAssocID="{3939314A-30F4-400D-A421-53736A7CF44E}" presName="hierChild5" presStyleCnt="0"/>
      <dgm:spPr/>
    </dgm:pt>
    <dgm:pt modelId="{C15D860A-05F0-4B50-B6B8-D975118EFE16}" type="pres">
      <dgm:prSet presAssocID="{CC0FCB8C-40EE-4BA1-906A-51EC65563B9C}" presName="Name64" presStyleLbl="parChTrans1D3" presStyleIdx="2" presStyleCnt="4"/>
      <dgm:spPr/>
    </dgm:pt>
    <dgm:pt modelId="{9CEEABBF-1F03-4E3B-8116-1DC07D8593FE}" type="pres">
      <dgm:prSet presAssocID="{6913C60A-8A56-4812-971D-02C8F5931457}" presName="hierRoot2" presStyleCnt="0">
        <dgm:presLayoutVars>
          <dgm:hierBranch val="init"/>
        </dgm:presLayoutVars>
      </dgm:prSet>
      <dgm:spPr/>
    </dgm:pt>
    <dgm:pt modelId="{29AF9278-3A3B-4494-B47D-B0C877350FF3}" type="pres">
      <dgm:prSet presAssocID="{6913C60A-8A56-4812-971D-02C8F5931457}" presName="rootComposite" presStyleCnt="0"/>
      <dgm:spPr/>
    </dgm:pt>
    <dgm:pt modelId="{E28B3EE1-8B99-43F4-A632-DF9CBF324936}" type="pres">
      <dgm:prSet presAssocID="{6913C60A-8A56-4812-971D-02C8F5931457}" presName="rootText" presStyleLbl="node3" presStyleIdx="2" presStyleCnt="4">
        <dgm:presLayoutVars>
          <dgm:chPref val="3"/>
        </dgm:presLayoutVars>
      </dgm:prSet>
      <dgm:spPr/>
    </dgm:pt>
    <dgm:pt modelId="{93B7266B-443B-4284-A48D-A6BCC062F2CC}" type="pres">
      <dgm:prSet presAssocID="{6913C60A-8A56-4812-971D-02C8F5931457}" presName="rootConnector" presStyleLbl="node3" presStyleIdx="2" presStyleCnt="4"/>
      <dgm:spPr/>
    </dgm:pt>
    <dgm:pt modelId="{1C237516-C220-4730-8B0A-DC89C3DB6518}" type="pres">
      <dgm:prSet presAssocID="{6913C60A-8A56-4812-971D-02C8F5931457}" presName="hierChild4" presStyleCnt="0"/>
      <dgm:spPr/>
    </dgm:pt>
    <dgm:pt modelId="{883EF85D-A023-4FEE-85EC-7CFCCA67AFE9}" type="pres">
      <dgm:prSet presAssocID="{B570920D-1FC1-4A21-9424-6E84D07C4B46}" presName="Name64" presStyleLbl="parChTrans1D4" presStyleIdx="2" presStyleCnt="5"/>
      <dgm:spPr/>
    </dgm:pt>
    <dgm:pt modelId="{E1E6B7DD-E05A-4FBE-84C7-4A6D933A4418}" type="pres">
      <dgm:prSet presAssocID="{3D77572F-E893-4624-A143-BD2D4884E7CC}" presName="hierRoot2" presStyleCnt="0">
        <dgm:presLayoutVars>
          <dgm:hierBranch val="init"/>
        </dgm:presLayoutVars>
      </dgm:prSet>
      <dgm:spPr/>
    </dgm:pt>
    <dgm:pt modelId="{16269CAA-D735-4038-80D9-73A9EA1561F9}" type="pres">
      <dgm:prSet presAssocID="{3D77572F-E893-4624-A143-BD2D4884E7CC}" presName="rootComposite" presStyleCnt="0"/>
      <dgm:spPr/>
    </dgm:pt>
    <dgm:pt modelId="{AD3A3D1A-A0B8-4710-B3F7-2E8B7C365A96}" type="pres">
      <dgm:prSet presAssocID="{3D77572F-E893-4624-A143-BD2D4884E7CC}" presName="rootText" presStyleLbl="node4" presStyleIdx="2" presStyleCnt="5">
        <dgm:presLayoutVars>
          <dgm:chPref val="3"/>
        </dgm:presLayoutVars>
      </dgm:prSet>
      <dgm:spPr/>
    </dgm:pt>
    <dgm:pt modelId="{5DB9E194-DFE3-4F9A-A3BB-485556F9F43A}" type="pres">
      <dgm:prSet presAssocID="{3D77572F-E893-4624-A143-BD2D4884E7CC}" presName="rootConnector" presStyleLbl="node4" presStyleIdx="2" presStyleCnt="5"/>
      <dgm:spPr/>
    </dgm:pt>
    <dgm:pt modelId="{4C1F40A4-2C2C-48A3-B30E-1C83977D60EE}" type="pres">
      <dgm:prSet presAssocID="{3D77572F-E893-4624-A143-BD2D4884E7CC}" presName="hierChild4" presStyleCnt="0"/>
      <dgm:spPr/>
    </dgm:pt>
    <dgm:pt modelId="{409329E5-F282-4303-837F-FADFE740707A}" type="pres">
      <dgm:prSet presAssocID="{3D77572F-E893-4624-A143-BD2D4884E7CC}" presName="hierChild5" presStyleCnt="0"/>
      <dgm:spPr/>
    </dgm:pt>
    <dgm:pt modelId="{D0E0BE74-3F7B-4B5C-B9FF-D2BAB286F858}" type="pres">
      <dgm:prSet presAssocID="{6913C60A-8A56-4812-971D-02C8F5931457}" presName="hierChild5" presStyleCnt="0"/>
      <dgm:spPr/>
    </dgm:pt>
    <dgm:pt modelId="{F662D675-7954-42C6-BA5C-4DB0C57257C1}" type="pres">
      <dgm:prSet presAssocID="{DD9E3828-3924-4CBB-921D-44737D24627D}" presName="Name64" presStyleLbl="parChTrans1D3" presStyleIdx="3" presStyleCnt="4"/>
      <dgm:spPr/>
    </dgm:pt>
    <dgm:pt modelId="{C3110703-1189-45AF-95F0-B60803828B0B}" type="pres">
      <dgm:prSet presAssocID="{907AC43C-15A3-4095-92A3-B1B425B1762B}" presName="hierRoot2" presStyleCnt="0">
        <dgm:presLayoutVars>
          <dgm:hierBranch val="init"/>
        </dgm:presLayoutVars>
      </dgm:prSet>
      <dgm:spPr/>
    </dgm:pt>
    <dgm:pt modelId="{B01FFC52-2A5F-4DDE-B422-2EB7BE414D8A}" type="pres">
      <dgm:prSet presAssocID="{907AC43C-15A3-4095-92A3-B1B425B1762B}" presName="rootComposite" presStyleCnt="0"/>
      <dgm:spPr/>
    </dgm:pt>
    <dgm:pt modelId="{558AF1CA-E9EB-473E-AAE3-7DDEF4090CEA}" type="pres">
      <dgm:prSet presAssocID="{907AC43C-15A3-4095-92A3-B1B425B1762B}" presName="rootText" presStyleLbl="node3" presStyleIdx="3" presStyleCnt="4">
        <dgm:presLayoutVars>
          <dgm:chPref val="3"/>
        </dgm:presLayoutVars>
      </dgm:prSet>
      <dgm:spPr/>
    </dgm:pt>
    <dgm:pt modelId="{424FB38C-121E-4438-BB0D-9D3909DB84A5}" type="pres">
      <dgm:prSet presAssocID="{907AC43C-15A3-4095-92A3-B1B425B1762B}" presName="rootConnector" presStyleLbl="node3" presStyleIdx="3" presStyleCnt="4"/>
      <dgm:spPr/>
    </dgm:pt>
    <dgm:pt modelId="{83287167-9C5C-463B-9440-4FB54A20529A}" type="pres">
      <dgm:prSet presAssocID="{907AC43C-15A3-4095-92A3-B1B425B1762B}" presName="hierChild4" presStyleCnt="0"/>
      <dgm:spPr/>
    </dgm:pt>
    <dgm:pt modelId="{5036FB68-FE58-4FFB-A922-FCAE4328FE25}" type="pres">
      <dgm:prSet presAssocID="{A0A96C02-F015-42CE-B26D-95E40178D7EC}" presName="Name64" presStyleLbl="parChTrans1D4" presStyleIdx="3" presStyleCnt="5"/>
      <dgm:spPr/>
    </dgm:pt>
    <dgm:pt modelId="{809C744A-3925-4923-976F-4752ECD80D8B}" type="pres">
      <dgm:prSet presAssocID="{39E08852-DBF3-4349-B396-6CA074B275CE}" presName="hierRoot2" presStyleCnt="0">
        <dgm:presLayoutVars>
          <dgm:hierBranch val="init"/>
        </dgm:presLayoutVars>
      </dgm:prSet>
      <dgm:spPr/>
    </dgm:pt>
    <dgm:pt modelId="{AC9CE834-3054-4175-9F7B-FE6D33261284}" type="pres">
      <dgm:prSet presAssocID="{39E08852-DBF3-4349-B396-6CA074B275CE}" presName="rootComposite" presStyleCnt="0"/>
      <dgm:spPr/>
    </dgm:pt>
    <dgm:pt modelId="{01538CAA-86AF-4B18-8506-A354A5E65B28}" type="pres">
      <dgm:prSet presAssocID="{39E08852-DBF3-4349-B396-6CA074B275CE}" presName="rootText" presStyleLbl="node4" presStyleIdx="3" presStyleCnt="5">
        <dgm:presLayoutVars>
          <dgm:chPref val="3"/>
        </dgm:presLayoutVars>
      </dgm:prSet>
      <dgm:spPr/>
    </dgm:pt>
    <dgm:pt modelId="{6409EBD3-18DA-419F-9D94-02DA047049C7}" type="pres">
      <dgm:prSet presAssocID="{39E08852-DBF3-4349-B396-6CA074B275CE}" presName="rootConnector" presStyleLbl="node4" presStyleIdx="3" presStyleCnt="5"/>
      <dgm:spPr/>
    </dgm:pt>
    <dgm:pt modelId="{002D4680-A35A-4323-9C7E-FDABB9519759}" type="pres">
      <dgm:prSet presAssocID="{39E08852-DBF3-4349-B396-6CA074B275CE}" presName="hierChild4" presStyleCnt="0"/>
      <dgm:spPr/>
    </dgm:pt>
    <dgm:pt modelId="{0EA2DC37-6778-4035-825A-B9B4EC280C72}" type="pres">
      <dgm:prSet presAssocID="{39E08852-DBF3-4349-B396-6CA074B275CE}" presName="hierChild5" presStyleCnt="0"/>
      <dgm:spPr/>
    </dgm:pt>
    <dgm:pt modelId="{19556A57-D19E-42F7-A840-46BF7C60083D}" type="pres">
      <dgm:prSet presAssocID="{84DE6069-AB3B-4C6E-89C3-3047043DBB05}" presName="Name64" presStyleLbl="parChTrans1D4" presStyleIdx="4" presStyleCnt="5"/>
      <dgm:spPr/>
    </dgm:pt>
    <dgm:pt modelId="{674085B5-848E-4D7F-BD9E-3E55F0951ACB}" type="pres">
      <dgm:prSet presAssocID="{8F1C0950-F103-4885-BDB0-F8D770B4D27C}" presName="hierRoot2" presStyleCnt="0">
        <dgm:presLayoutVars>
          <dgm:hierBranch val="init"/>
        </dgm:presLayoutVars>
      </dgm:prSet>
      <dgm:spPr/>
    </dgm:pt>
    <dgm:pt modelId="{A1D23E4F-EF46-41C3-86CE-8A7935A67711}" type="pres">
      <dgm:prSet presAssocID="{8F1C0950-F103-4885-BDB0-F8D770B4D27C}" presName="rootComposite" presStyleCnt="0"/>
      <dgm:spPr/>
    </dgm:pt>
    <dgm:pt modelId="{8652527C-7C7C-483C-B4E8-8F20ECB58F1A}" type="pres">
      <dgm:prSet presAssocID="{8F1C0950-F103-4885-BDB0-F8D770B4D27C}" presName="rootText" presStyleLbl="node4" presStyleIdx="4" presStyleCnt="5">
        <dgm:presLayoutVars>
          <dgm:chPref val="3"/>
        </dgm:presLayoutVars>
      </dgm:prSet>
      <dgm:spPr/>
    </dgm:pt>
    <dgm:pt modelId="{2D5835E0-4C32-4097-A555-BE27D239AD96}" type="pres">
      <dgm:prSet presAssocID="{8F1C0950-F103-4885-BDB0-F8D770B4D27C}" presName="rootConnector" presStyleLbl="node4" presStyleIdx="4" presStyleCnt="5"/>
      <dgm:spPr/>
    </dgm:pt>
    <dgm:pt modelId="{76F5A7FE-C4CA-4C1C-884C-59DE67B6592E}" type="pres">
      <dgm:prSet presAssocID="{8F1C0950-F103-4885-BDB0-F8D770B4D27C}" presName="hierChild4" presStyleCnt="0"/>
      <dgm:spPr/>
    </dgm:pt>
    <dgm:pt modelId="{5C1883CF-2376-4E88-8AF5-88B524683419}" type="pres">
      <dgm:prSet presAssocID="{8F1C0950-F103-4885-BDB0-F8D770B4D27C}" presName="hierChild5" presStyleCnt="0"/>
      <dgm:spPr/>
    </dgm:pt>
    <dgm:pt modelId="{A32D0831-BC08-4C6F-A565-8C1040E37675}" type="pres">
      <dgm:prSet presAssocID="{907AC43C-15A3-4095-92A3-B1B425B1762B}" presName="hierChild5" presStyleCnt="0"/>
      <dgm:spPr/>
    </dgm:pt>
    <dgm:pt modelId="{A6647B24-971C-4540-B897-4E2F4B43E539}" type="pres">
      <dgm:prSet presAssocID="{3E4D91E0-2FC4-4F71-854B-85B2BACA70FC}" presName="hierChild5" presStyleCnt="0"/>
      <dgm:spPr/>
    </dgm:pt>
    <dgm:pt modelId="{8B6F1E15-783A-45F8-B5FC-689EAEEEEDC9}" type="pres">
      <dgm:prSet presAssocID="{C42C786A-AE1A-4669-B471-15BCC609973A}" presName="hierChild3" presStyleCnt="0"/>
      <dgm:spPr/>
    </dgm:pt>
  </dgm:ptLst>
  <dgm:cxnLst>
    <dgm:cxn modelId="{A5736900-1268-4EA1-BFE3-C384B95F0026}" type="presOf" srcId="{907AC43C-15A3-4095-92A3-B1B425B1762B}" destId="{424FB38C-121E-4438-BB0D-9D3909DB84A5}" srcOrd="1" destOrd="0" presId="urn:microsoft.com/office/officeart/2009/3/layout/HorizontalOrganizationChart"/>
    <dgm:cxn modelId="{8390AD01-09D1-4A48-BA38-0B7D72AA0596}" type="presOf" srcId="{B570920D-1FC1-4A21-9424-6E84D07C4B46}" destId="{883EF85D-A023-4FEE-85EC-7CFCCA67AFE9}" srcOrd="0" destOrd="0" presId="urn:microsoft.com/office/officeart/2009/3/layout/HorizontalOrganizationChart"/>
    <dgm:cxn modelId="{3DA6CA0A-029B-4AAE-BA9F-8FC62D0B60B2}" type="presOf" srcId="{3D77572F-E893-4624-A143-BD2D4884E7CC}" destId="{AD3A3D1A-A0B8-4710-B3F7-2E8B7C365A96}" srcOrd="0" destOrd="0" presId="urn:microsoft.com/office/officeart/2009/3/layout/HorizontalOrganizationChart"/>
    <dgm:cxn modelId="{AE2A950E-7755-4FDF-BB47-AE9294E5DA05}" srcId="{3939314A-30F4-400D-A421-53736A7CF44E}" destId="{0360F937-3C47-4A4C-95E2-01082FAA0432}" srcOrd="0" destOrd="0" parTransId="{238C5791-4491-4838-B9AC-0E7E74D99AC2}" sibTransId="{4A5C1179-A8AD-4B96-A6EA-1BE8B9FB0CFC}"/>
    <dgm:cxn modelId="{AC504711-FFFB-438D-8393-4315061F9F32}" type="presOf" srcId="{9329CF36-D318-461D-B2E5-17FE8EAC425F}" destId="{32873051-2E1D-4D5A-ADD9-5E68BA7EEDD3}" srcOrd="0" destOrd="0" presId="urn:microsoft.com/office/officeart/2009/3/layout/HorizontalOrganizationChart"/>
    <dgm:cxn modelId="{3E7DF711-AA7D-4351-B336-2E6B05836F76}" type="presOf" srcId="{39E08852-DBF3-4349-B396-6CA074B275CE}" destId="{01538CAA-86AF-4B18-8506-A354A5E65B28}" srcOrd="0" destOrd="0" presId="urn:microsoft.com/office/officeart/2009/3/layout/HorizontalOrganizationChart"/>
    <dgm:cxn modelId="{BED43012-9013-47C3-8D67-44197E99DF7B}" type="presOf" srcId="{3E3E1A10-0AA2-4F17-9D44-4AC04AA64966}" destId="{13B3B40A-01E8-472A-81F0-1492505AB659}" srcOrd="0" destOrd="0" presId="urn:microsoft.com/office/officeart/2009/3/layout/HorizontalOrganizationChart"/>
    <dgm:cxn modelId="{71EAFC13-FBFE-4490-A38D-25BC81996804}" type="presOf" srcId="{A0A96C02-F015-42CE-B26D-95E40178D7EC}" destId="{5036FB68-FE58-4FFB-A922-FCAE4328FE25}" srcOrd="0" destOrd="0" presId="urn:microsoft.com/office/officeart/2009/3/layout/HorizontalOrganizationChart"/>
    <dgm:cxn modelId="{FC7E1819-2338-44AE-B4F1-97C6A7132224}" type="presOf" srcId="{C42C786A-AE1A-4669-B471-15BCC609973A}" destId="{56B9AE12-4857-480E-B689-166F3FA83F0F}" srcOrd="1" destOrd="0" presId="urn:microsoft.com/office/officeart/2009/3/layout/HorizontalOrganizationChart"/>
    <dgm:cxn modelId="{2EB1761A-96FE-422B-917A-7AA0B7182D68}" type="presOf" srcId="{E49A3997-6991-4D82-969E-024EB1C819C9}" destId="{78DF520F-9877-4D9A-A8F0-4DF7FC12F072}" srcOrd="1" destOrd="0" presId="urn:microsoft.com/office/officeart/2009/3/layout/HorizontalOrganizationChart"/>
    <dgm:cxn modelId="{098D8F1C-A5EA-443E-857A-C76E99C2B711}" srcId="{3E4D91E0-2FC4-4F71-854B-85B2BACA70FC}" destId="{3E3E1A10-0AA2-4F17-9D44-4AC04AA64966}" srcOrd="0" destOrd="0" parTransId="{EC25735F-8FD4-4CDB-9DF0-BB7D60204D0D}" sibTransId="{0A28E15B-961F-46F5-A579-B3D88C3A5625}"/>
    <dgm:cxn modelId="{639BBB1D-A8E1-471B-B89D-8C9E2BF3D238}" srcId="{C42C786A-AE1A-4669-B471-15BCC609973A}" destId="{3E4D91E0-2FC4-4F71-854B-85B2BACA70FC}" srcOrd="0" destOrd="0" parTransId="{9329CF36-D318-461D-B2E5-17FE8EAC425F}" sibTransId="{44F1CAAA-C052-4D27-B848-2E0F9A9B2DEE}"/>
    <dgm:cxn modelId="{07296D22-9459-4382-BAEA-AA9D667B3877}" type="presOf" srcId="{0360F937-3C47-4A4C-95E2-01082FAA0432}" destId="{01A117DA-604B-424B-A585-91A67AB6121E}" srcOrd="1" destOrd="0" presId="urn:microsoft.com/office/officeart/2009/3/layout/HorizontalOrganizationChart"/>
    <dgm:cxn modelId="{CA5F502A-9669-4789-8714-7D7E05D2864F}" type="presOf" srcId="{238C5791-4491-4838-B9AC-0E7E74D99AC2}" destId="{9266A256-04D9-4F2D-9AD1-9563172D2DFD}" srcOrd="0" destOrd="0" presId="urn:microsoft.com/office/officeart/2009/3/layout/HorizontalOrganizationChart"/>
    <dgm:cxn modelId="{9D5E582F-4613-4CF4-86BD-03CF8316B097}" type="presOf" srcId="{6913C60A-8A56-4812-971D-02C8F5931457}" destId="{E28B3EE1-8B99-43F4-A632-DF9CBF324936}" srcOrd="0" destOrd="0" presId="urn:microsoft.com/office/officeart/2009/3/layout/HorizontalOrganizationChart"/>
    <dgm:cxn modelId="{5DA66A3C-D853-4479-99FA-C0295CD61D81}" type="presOf" srcId="{8F1C0950-F103-4885-BDB0-F8D770B4D27C}" destId="{2D5835E0-4C32-4097-A555-BE27D239AD96}" srcOrd="1" destOrd="0" presId="urn:microsoft.com/office/officeart/2009/3/layout/HorizontalOrganizationChart"/>
    <dgm:cxn modelId="{0448B83E-9A4D-4BF8-995D-DD5E5939A159}" srcId="{28A17C5C-A836-42A8-AB4F-1127E811EF63}" destId="{C42C786A-AE1A-4669-B471-15BCC609973A}" srcOrd="0" destOrd="0" parTransId="{4B6B92D5-5243-4FCC-80F0-D0963AA61BA0}" sibTransId="{72CD3B16-4D97-4EF8-9B4E-09D84D93F9F0}"/>
    <dgm:cxn modelId="{4523095F-3F3F-4339-9979-331986B98A5F}" type="presOf" srcId="{907AC43C-15A3-4095-92A3-B1B425B1762B}" destId="{558AF1CA-E9EB-473E-AAE3-7DDEF4090CEA}" srcOrd="0" destOrd="0" presId="urn:microsoft.com/office/officeart/2009/3/layout/HorizontalOrganizationChart"/>
    <dgm:cxn modelId="{A8FE646A-AE76-4C95-BE8D-2E01C65D067D}" type="presOf" srcId="{3939314A-30F4-400D-A421-53736A7CF44E}" destId="{76BDC604-AE66-4F6A-BA50-283C8BBC6476}" srcOrd="0" destOrd="0" presId="urn:microsoft.com/office/officeart/2009/3/layout/HorizontalOrganizationChart"/>
    <dgm:cxn modelId="{5EDC636C-2A8A-4257-821B-3DFCA59E6CB5}" type="presOf" srcId="{84DE6069-AB3B-4C6E-89C3-3047043DBB05}" destId="{19556A57-D19E-42F7-A840-46BF7C60083D}" srcOrd="0" destOrd="0" presId="urn:microsoft.com/office/officeart/2009/3/layout/HorizontalOrganizationChart"/>
    <dgm:cxn modelId="{4D53A56D-138B-458B-B2AE-3DC896FD738D}" srcId="{3E4D91E0-2FC4-4F71-854B-85B2BACA70FC}" destId="{907AC43C-15A3-4095-92A3-B1B425B1762B}" srcOrd="3" destOrd="0" parTransId="{DD9E3828-3924-4CBB-921D-44737D24627D}" sibTransId="{EBE843CA-86F6-427B-B09E-977D1D970E63}"/>
    <dgm:cxn modelId="{58500753-B130-44D2-A2C5-07DA35A78345}" type="presOf" srcId="{0360F937-3C47-4A4C-95E2-01082FAA0432}" destId="{3810AD4C-ED34-435E-BB7A-C251ECFD17F6}" srcOrd="0" destOrd="0" presId="urn:microsoft.com/office/officeart/2009/3/layout/HorizontalOrganizationChart"/>
    <dgm:cxn modelId="{9B051B78-BBFB-4DEA-A517-12AD2743A6AA}" srcId="{3E4D91E0-2FC4-4F71-854B-85B2BACA70FC}" destId="{6913C60A-8A56-4812-971D-02C8F5931457}" srcOrd="2" destOrd="0" parTransId="{CC0FCB8C-40EE-4BA1-906A-51EC65563B9C}" sibTransId="{563BA655-BD7F-4521-8420-CC7B622FFB74}"/>
    <dgm:cxn modelId="{BDC7AE8B-6CDF-44EE-AAC0-15AF1AE89BD4}" srcId="{3939314A-30F4-400D-A421-53736A7CF44E}" destId="{E49A3997-6991-4D82-969E-024EB1C819C9}" srcOrd="1" destOrd="0" parTransId="{C9E33406-7954-4FE4-A1F6-C420716BA3E2}" sibTransId="{03E862D2-5106-49EB-A232-00A2372C9C75}"/>
    <dgm:cxn modelId="{A561E38F-30AF-4088-A520-90B1D6133DB8}" type="presOf" srcId="{E49A3997-6991-4D82-969E-024EB1C819C9}" destId="{F9D5AABA-47B2-4DD1-8F91-516478C1A0AF}" srcOrd="0" destOrd="0" presId="urn:microsoft.com/office/officeart/2009/3/layout/HorizontalOrganizationChart"/>
    <dgm:cxn modelId="{86F8B597-6827-42FC-84D2-1997D2647F0D}" type="presOf" srcId="{DD9E3828-3924-4CBB-921D-44737D24627D}" destId="{F662D675-7954-42C6-BA5C-4DB0C57257C1}" srcOrd="0" destOrd="0" presId="urn:microsoft.com/office/officeart/2009/3/layout/HorizontalOrganizationChart"/>
    <dgm:cxn modelId="{A687ED9F-A45F-419C-8567-B30AFAAB80C3}" type="presOf" srcId="{3D77572F-E893-4624-A143-BD2D4884E7CC}" destId="{5DB9E194-DFE3-4F9A-A3BB-485556F9F43A}" srcOrd="1" destOrd="0" presId="urn:microsoft.com/office/officeart/2009/3/layout/HorizontalOrganizationChart"/>
    <dgm:cxn modelId="{FDBFF2A1-9013-40F1-845C-CE2BAFB232B9}" type="presOf" srcId="{C42C786A-AE1A-4669-B471-15BCC609973A}" destId="{6E4BD027-8735-4DF8-8D7A-F28C558420B8}" srcOrd="0" destOrd="0" presId="urn:microsoft.com/office/officeart/2009/3/layout/HorizontalOrganizationChart"/>
    <dgm:cxn modelId="{66CAD1A5-49A6-452F-B9C7-FB108135DF0E}" type="presOf" srcId="{6913C60A-8A56-4812-971D-02C8F5931457}" destId="{93B7266B-443B-4284-A48D-A6BCC062F2CC}" srcOrd="1" destOrd="0" presId="urn:microsoft.com/office/officeart/2009/3/layout/HorizontalOrganizationChart"/>
    <dgm:cxn modelId="{BDD632A8-7176-4A6A-B66C-F30A9C245517}" type="presOf" srcId="{3E4D91E0-2FC4-4F71-854B-85B2BACA70FC}" destId="{024A24EC-7DA5-41A5-B919-30B050CB141C}" srcOrd="1" destOrd="0" presId="urn:microsoft.com/office/officeart/2009/3/layout/HorizontalOrganizationChart"/>
    <dgm:cxn modelId="{ABE17EA8-02D3-4662-8786-C7D0D99D9439}" srcId="{907AC43C-15A3-4095-92A3-B1B425B1762B}" destId="{8F1C0950-F103-4885-BDB0-F8D770B4D27C}" srcOrd="1" destOrd="0" parTransId="{84DE6069-AB3B-4C6E-89C3-3047043DBB05}" sibTransId="{A468B39D-25BD-489F-ABD4-4958B0FE7776}"/>
    <dgm:cxn modelId="{7D9C28AF-AEB3-46CD-B20F-4B48D139B24B}" type="presOf" srcId="{EC25735F-8FD4-4CDB-9DF0-BB7D60204D0D}" destId="{8E62E0F3-F891-4E82-9C47-63C202876A92}" srcOrd="0" destOrd="0" presId="urn:microsoft.com/office/officeart/2009/3/layout/HorizontalOrganizationChart"/>
    <dgm:cxn modelId="{4BC1D9B5-F1D6-4CDB-8674-B662A5AC2DCE}" type="presOf" srcId="{112FFB1B-E8AF-40DB-B18A-A9566E13413D}" destId="{776556F8-E860-4A56-A446-50E82A28BAF9}" srcOrd="0" destOrd="0" presId="urn:microsoft.com/office/officeart/2009/3/layout/HorizontalOrganizationChart"/>
    <dgm:cxn modelId="{28F47ABD-DDB0-410B-929D-F9D95A368767}" type="presOf" srcId="{3939314A-30F4-400D-A421-53736A7CF44E}" destId="{4CC9DA33-75EF-473B-A282-57D3246A8605}" srcOrd="1" destOrd="0" presId="urn:microsoft.com/office/officeart/2009/3/layout/HorizontalOrganizationChart"/>
    <dgm:cxn modelId="{9F1B10BE-1834-4B06-AC96-2740FFD1B8DE}" type="presOf" srcId="{3E4D91E0-2FC4-4F71-854B-85B2BACA70FC}" destId="{10F36532-E690-4351-84EC-F0865FB119B9}" srcOrd="0" destOrd="0" presId="urn:microsoft.com/office/officeart/2009/3/layout/HorizontalOrganizationChart"/>
    <dgm:cxn modelId="{107822C1-0233-4BA8-9068-E97BD968C20A}" srcId="{907AC43C-15A3-4095-92A3-B1B425B1762B}" destId="{39E08852-DBF3-4349-B396-6CA074B275CE}" srcOrd="0" destOrd="0" parTransId="{A0A96C02-F015-42CE-B26D-95E40178D7EC}" sibTransId="{22D87F42-2861-4E60-9BE5-0125F3682ED4}"/>
    <dgm:cxn modelId="{E01DE8C2-D016-4A1F-AD21-3BF2751963A0}" srcId="{6913C60A-8A56-4812-971D-02C8F5931457}" destId="{3D77572F-E893-4624-A143-BD2D4884E7CC}" srcOrd="0" destOrd="0" parTransId="{B570920D-1FC1-4A21-9424-6E84D07C4B46}" sibTransId="{61D40FC5-620F-44AC-9C7E-0779826AF18B}"/>
    <dgm:cxn modelId="{882952CB-F6B3-4EA1-A377-EA370B9ABB99}" type="presOf" srcId="{28A17C5C-A836-42A8-AB4F-1127E811EF63}" destId="{A0B6C6AD-C0AF-444F-BCCD-0E4FEA66D431}" srcOrd="0" destOrd="0" presId="urn:microsoft.com/office/officeart/2009/3/layout/HorizontalOrganizationChart"/>
    <dgm:cxn modelId="{9CB7A7D4-2323-48E2-B5CA-C040B2FAF958}" type="presOf" srcId="{CC0FCB8C-40EE-4BA1-906A-51EC65563B9C}" destId="{C15D860A-05F0-4B50-B6B8-D975118EFE16}" srcOrd="0" destOrd="0" presId="urn:microsoft.com/office/officeart/2009/3/layout/HorizontalOrganizationChart"/>
    <dgm:cxn modelId="{6CB9D0D8-BABA-4121-8A1B-F699C0ED0229}" type="presOf" srcId="{C9E33406-7954-4FE4-A1F6-C420716BA3E2}" destId="{2D8CFFB9-C07E-450A-8726-76AADAC40877}" srcOrd="0" destOrd="0" presId="urn:microsoft.com/office/officeart/2009/3/layout/HorizontalOrganizationChart"/>
    <dgm:cxn modelId="{E12DEEE8-162E-4CB6-AD86-4D8FB6FDD86B}" type="presOf" srcId="{39E08852-DBF3-4349-B396-6CA074B275CE}" destId="{6409EBD3-18DA-419F-9D94-02DA047049C7}" srcOrd="1" destOrd="0" presId="urn:microsoft.com/office/officeart/2009/3/layout/HorizontalOrganizationChart"/>
    <dgm:cxn modelId="{0E3BC4F1-B5F6-4EBF-8751-B88DB0E72D7B}" type="presOf" srcId="{8F1C0950-F103-4885-BDB0-F8D770B4D27C}" destId="{8652527C-7C7C-483C-B4E8-8F20ECB58F1A}" srcOrd="0" destOrd="0" presId="urn:microsoft.com/office/officeart/2009/3/layout/HorizontalOrganizationChart"/>
    <dgm:cxn modelId="{EA0F78F6-A3C5-484A-868A-98941BEA550E}" type="presOf" srcId="{3E3E1A10-0AA2-4F17-9D44-4AC04AA64966}" destId="{08A1E282-38B6-41E1-AD6A-81B47CEE01BB}" srcOrd="1" destOrd="0" presId="urn:microsoft.com/office/officeart/2009/3/layout/HorizontalOrganizationChart"/>
    <dgm:cxn modelId="{69B0CCF6-9AB5-4186-AA46-20E750C7BC44}" srcId="{3E4D91E0-2FC4-4F71-854B-85B2BACA70FC}" destId="{3939314A-30F4-400D-A421-53736A7CF44E}" srcOrd="1" destOrd="0" parTransId="{112FFB1B-E8AF-40DB-B18A-A9566E13413D}" sibTransId="{9A50D906-921C-4813-AA37-03A17E57B136}"/>
    <dgm:cxn modelId="{AC6699AD-DCB5-47BB-9A31-DF66F3FCB977}" type="presParOf" srcId="{A0B6C6AD-C0AF-444F-BCCD-0E4FEA66D431}" destId="{530C23E9-21A8-43E1-BA23-006280446697}" srcOrd="0" destOrd="0" presId="urn:microsoft.com/office/officeart/2009/3/layout/HorizontalOrganizationChart"/>
    <dgm:cxn modelId="{04B3A6CC-B0EB-42E5-8DE8-82F9950C69FD}" type="presParOf" srcId="{530C23E9-21A8-43E1-BA23-006280446697}" destId="{11E254A0-8F67-4518-81D0-7B40AA1B0B24}" srcOrd="0" destOrd="0" presId="urn:microsoft.com/office/officeart/2009/3/layout/HorizontalOrganizationChart"/>
    <dgm:cxn modelId="{24E9207B-FC09-4B0C-BAA3-5A81D427C417}" type="presParOf" srcId="{11E254A0-8F67-4518-81D0-7B40AA1B0B24}" destId="{6E4BD027-8735-4DF8-8D7A-F28C558420B8}" srcOrd="0" destOrd="0" presId="urn:microsoft.com/office/officeart/2009/3/layout/HorizontalOrganizationChart"/>
    <dgm:cxn modelId="{BE30ACE4-F3EB-49AA-A526-972D5F4861E0}" type="presParOf" srcId="{11E254A0-8F67-4518-81D0-7B40AA1B0B24}" destId="{56B9AE12-4857-480E-B689-166F3FA83F0F}" srcOrd="1" destOrd="0" presId="urn:microsoft.com/office/officeart/2009/3/layout/HorizontalOrganizationChart"/>
    <dgm:cxn modelId="{324F22A5-7B64-471C-A461-7090725A1222}" type="presParOf" srcId="{530C23E9-21A8-43E1-BA23-006280446697}" destId="{84679DD9-A7E9-4AF0-93D0-272625F06B5A}" srcOrd="1" destOrd="0" presId="urn:microsoft.com/office/officeart/2009/3/layout/HorizontalOrganizationChart"/>
    <dgm:cxn modelId="{863B1518-1DD5-42F0-AB63-C4A52732A9C6}" type="presParOf" srcId="{84679DD9-A7E9-4AF0-93D0-272625F06B5A}" destId="{32873051-2E1D-4D5A-ADD9-5E68BA7EEDD3}" srcOrd="0" destOrd="0" presId="urn:microsoft.com/office/officeart/2009/3/layout/HorizontalOrganizationChart"/>
    <dgm:cxn modelId="{56A9B145-D741-4BFF-B4B3-87C23455388D}" type="presParOf" srcId="{84679DD9-A7E9-4AF0-93D0-272625F06B5A}" destId="{51798DC1-73C2-4188-8C00-59E1B2E4FB14}" srcOrd="1" destOrd="0" presId="urn:microsoft.com/office/officeart/2009/3/layout/HorizontalOrganizationChart"/>
    <dgm:cxn modelId="{14CB580B-DAD2-42D5-8DAB-A8D94AAC5525}" type="presParOf" srcId="{51798DC1-73C2-4188-8C00-59E1B2E4FB14}" destId="{1A5DA167-D854-41E4-B29B-4CDBA5E1DDE5}" srcOrd="0" destOrd="0" presId="urn:microsoft.com/office/officeart/2009/3/layout/HorizontalOrganizationChart"/>
    <dgm:cxn modelId="{3B4B691A-8D17-4B95-A775-822A6E5CCC11}" type="presParOf" srcId="{1A5DA167-D854-41E4-B29B-4CDBA5E1DDE5}" destId="{10F36532-E690-4351-84EC-F0865FB119B9}" srcOrd="0" destOrd="0" presId="urn:microsoft.com/office/officeart/2009/3/layout/HorizontalOrganizationChart"/>
    <dgm:cxn modelId="{40D8FA84-8916-4647-A9C8-B52C1CCE305E}" type="presParOf" srcId="{1A5DA167-D854-41E4-B29B-4CDBA5E1DDE5}" destId="{024A24EC-7DA5-41A5-B919-30B050CB141C}" srcOrd="1" destOrd="0" presId="urn:microsoft.com/office/officeart/2009/3/layout/HorizontalOrganizationChart"/>
    <dgm:cxn modelId="{658ADBE7-8100-44B3-A5EE-5185116E4B77}" type="presParOf" srcId="{51798DC1-73C2-4188-8C00-59E1B2E4FB14}" destId="{280E0802-6B26-4868-BEF5-AA13E96EDACC}" srcOrd="1" destOrd="0" presId="urn:microsoft.com/office/officeart/2009/3/layout/HorizontalOrganizationChart"/>
    <dgm:cxn modelId="{25907C30-A26C-49C7-8F44-AB0B79DF9E4C}" type="presParOf" srcId="{280E0802-6B26-4868-BEF5-AA13E96EDACC}" destId="{8E62E0F3-F891-4E82-9C47-63C202876A92}" srcOrd="0" destOrd="0" presId="urn:microsoft.com/office/officeart/2009/3/layout/HorizontalOrganizationChart"/>
    <dgm:cxn modelId="{1DD33883-0345-40ED-85EE-E838CBB5EE98}" type="presParOf" srcId="{280E0802-6B26-4868-BEF5-AA13E96EDACC}" destId="{35FC0E28-5EE7-463A-9691-E20AE8F28AFD}" srcOrd="1" destOrd="0" presId="urn:microsoft.com/office/officeart/2009/3/layout/HorizontalOrganizationChart"/>
    <dgm:cxn modelId="{647271AB-FB4A-440E-B3F8-F0E158A9B3DA}" type="presParOf" srcId="{35FC0E28-5EE7-463A-9691-E20AE8F28AFD}" destId="{B2134DF7-13C5-4A22-8B76-8A264E4D888B}" srcOrd="0" destOrd="0" presId="urn:microsoft.com/office/officeart/2009/3/layout/HorizontalOrganizationChart"/>
    <dgm:cxn modelId="{031D593E-C0CC-405D-982F-052788CA0F10}" type="presParOf" srcId="{B2134DF7-13C5-4A22-8B76-8A264E4D888B}" destId="{13B3B40A-01E8-472A-81F0-1492505AB659}" srcOrd="0" destOrd="0" presId="urn:microsoft.com/office/officeart/2009/3/layout/HorizontalOrganizationChart"/>
    <dgm:cxn modelId="{AB191BF0-0880-46AB-85B8-2565F7CBA710}" type="presParOf" srcId="{B2134DF7-13C5-4A22-8B76-8A264E4D888B}" destId="{08A1E282-38B6-41E1-AD6A-81B47CEE01BB}" srcOrd="1" destOrd="0" presId="urn:microsoft.com/office/officeart/2009/3/layout/HorizontalOrganizationChart"/>
    <dgm:cxn modelId="{21C460F8-066B-40AF-961E-7A77E4B7C0D7}" type="presParOf" srcId="{35FC0E28-5EE7-463A-9691-E20AE8F28AFD}" destId="{3CF95E60-A527-4578-BE92-4EB41BBE596E}" srcOrd="1" destOrd="0" presId="urn:microsoft.com/office/officeart/2009/3/layout/HorizontalOrganizationChart"/>
    <dgm:cxn modelId="{B5FB73BF-E928-499A-B357-AC807CA9DEC5}" type="presParOf" srcId="{35FC0E28-5EE7-463A-9691-E20AE8F28AFD}" destId="{7AB2CA19-26F9-44D6-B517-02572D5FF611}" srcOrd="2" destOrd="0" presId="urn:microsoft.com/office/officeart/2009/3/layout/HorizontalOrganizationChart"/>
    <dgm:cxn modelId="{D958EECE-CC55-452D-959C-91840CB36B6D}" type="presParOf" srcId="{280E0802-6B26-4868-BEF5-AA13E96EDACC}" destId="{776556F8-E860-4A56-A446-50E82A28BAF9}" srcOrd="2" destOrd="0" presId="urn:microsoft.com/office/officeart/2009/3/layout/HorizontalOrganizationChart"/>
    <dgm:cxn modelId="{6E4EECFC-2769-4B04-B45C-378F389B6E81}" type="presParOf" srcId="{280E0802-6B26-4868-BEF5-AA13E96EDACC}" destId="{7D66D54D-BFAA-4BAB-841D-15D9FC701979}" srcOrd="3" destOrd="0" presId="urn:microsoft.com/office/officeart/2009/3/layout/HorizontalOrganizationChart"/>
    <dgm:cxn modelId="{DFD1A184-4590-4865-B2FA-B86341A0915D}" type="presParOf" srcId="{7D66D54D-BFAA-4BAB-841D-15D9FC701979}" destId="{87D5AF02-7E16-4F44-ADC2-AB67E743ECB0}" srcOrd="0" destOrd="0" presId="urn:microsoft.com/office/officeart/2009/3/layout/HorizontalOrganizationChart"/>
    <dgm:cxn modelId="{A7FE3602-7640-4113-AD59-25C7ADCC03A2}" type="presParOf" srcId="{87D5AF02-7E16-4F44-ADC2-AB67E743ECB0}" destId="{76BDC604-AE66-4F6A-BA50-283C8BBC6476}" srcOrd="0" destOrd="0" presId="urn:microsoft.com/office/officeart/2009/3/layout/HorizontalOrganizationChart"/>
    <dgm:cxn modelId="{9AD95C1E-52DC-4068-B441-3781B2366A29}" type="presParOf" srcId="{87D5AF02-7E16-4F44-ADC2-AB67E743ECB0}" destId="{4CC9DA33-75EF-473B-A282-57D3246A8605}" srcOrd="1" destOrd="0" presId="urn:microsoft.com/office/officeart/2009/3/layout/HorizontalOrganizationChart"/>
    <dgm:cxn modelId="{AFC32D55-6F95-42C9-BC63-2EC7C08EE0AD}" type="presParOf" srcId="{7D66D54D-BFAA-4BAB-841D-15D9FC701979}" destId="{D84C5A59-F403-4F66-A244-108ECA335AA2}" srcOrd="1" destOrd="0" presId="urn:microsoft.com/office/officeart/2009/3/layout/HorizontalOrganizationChart"/>
    <dgm:cxn modelId="{82DE0D72-FF90-434A-903E-C0469722914D}" type="presParOf" srcId="{D84C5A59-F403-4F66-A244-108ECA335AA2}" destId="{9266A256-04D9-4F2D-9AD1-9563172D2DFD}" srcOrd="0" destOrd="0" presId="urn:microsoft.com/office/officeart/2009/3/layout/HorizontalOrganizationChart"/>
    <dgm:cxn modelId="{E3A2D9B6-B277-4C31-B11A-495B3806A0B8}" type="presParOf" srcId="{D84C5A59-F403-4F66-A244-108ECA335AA2}" destId="{E010A95C-234A-4A33-871A-D6CEBFF633AD}" srcOrd="1" destOrd="0" presId="urn:microsoft.com/office/officeart/2009/3/layout/HorizontalOrganizationChart"/>
    <dgm:cxn modelId="{05860FF2-DDFA-48B6-8606-A80D3D7AA1D5}" type="presParOf" srcId="{E010A95C-234A-4A33-871A-D6CEBFF633AD}" destId="{524E5310-9458-46E9-A1A3-EEAAFFB3C055}" srcOrd="0" destOrd="0" presId="urn:microsoft.com/office/officeart/2009/3/layout/HorizontalOrganizationChart"/>
    <dgm:cxn modelId="{34397101-8AD8-474B-9CFC-8783F0C5ABA0}" type="presParOf" srcId="{524E5310-9458-46E9-A1A3-EEAAFFB3C055}" destId="{3810AD4C-ED34-435E-BB7A-C251ECFD17F6}" srcOrd="0" destOrd="0" presId="urn:microsoft.com/office/officeart/2009/3/layout/HorizontalOrganizationChart"/>
    <dgm:cxn modelId="{54AE790C-8A82-4FC7-AD4A-1369E0CF3411}" type="presParOf" srcId="{524E5310-9458-46E9-A1A3-EEAAFFB3C055}" destId="{01A117DA-604B-424B-A585-91A67AB6121E}" srcOrd="1" destOrd="0" presId="urn:microsoft.com/office/officeart/2009/3/layout/HorizontalOrganizationChart"/>
    <dgm:cxn modelId="{F4511CDB-1452-490A-8E65-383B7F9C3842}" type="presParOf" srcId="{E010A95C-234A-4A33-871A-D6CEBFF633AD}" destId="{8976B21D-64A6-452C-B88B-65F3C0E2FDE5}" srcOrd="1" destOrd="0" presId="urn:microsoft.com/office/officeart/2009/3/layout/HorizontalOrganizationChart"/>
    <dgm:cxn modelId="{93567423-C3A0-42FB-AA25-A94E40F1361E}" type="presParOf" srcId="{E010A95C-234A-4A33-871A-D6CEBFF633AD}" destId="{A7B03FEE-F9DF-41F5-89C5-1EC833FBD93C}" srcOrd="2" destOrd="0" presId="urn:microsoft.com/office/officeart/2009/3/layout/HorizontalOrganizationChart"/>
    <dgm:cxn modelId="{BF9F9684-E267-46F3-A5B4-B5E314980C28}" type="presParOf" srcId="{D84C5A59-F403-4F66-A244-108ECA335AA2}" destId="{2D8CFFB9-C07E-450A-8726-76AADAC40877}" srcOrd="2" destOrd="0" presId="urn:microsoft.com/office/officeart/2009/3/layout/HorizontalOrganizationChart"/>
    <dgm:cxn modelId="{622D23D5-780A-40E6-8772-0C24203AEF05}" type="presParOf" srcId="{D84C5A59-F403-4F66-A244-108ECA335AA2}" destId="{193849DD-4611-446D-9444-859DB7FA3D20}" srcOrd="3" destOrd="0" presId="urn:microsoft.com/office/officeart/2009/3/layout/HorizontalOrganizationChart"/>
    <dgm:cxn modelId="{7CC2FE51-14D0-4CEA-91EE-B21E4C9A9C05}" type="presParOf" srcId="{193849DD-4611-446D-9444-859DB7FA3D20}" destId="{51C3720F-A06B-4FE9-B0DA-A8FA1F0A461E}" srcOrd="0" destOrd="0" presId="urn:microsoft.com/office/officeart/2009/3/layout/HorizontalOrganizationChart"/>
    <dgm:cxn modelId="{849DE465-AA35-4AA4-8042-04CC0B789E25}" type="presParOf" srcId="{51C3720F-A06B-4FE9-B0DA-A8FA1F0A461E}" destId="{F9D5AABA-47B2-4DD1-8F91-516478C1A0AF}" srcOrd="0" destOrd="0" presId="urn:microsoft.com/office/officeart/2009/3/layout/HorizontalOrganizationChart"/>
    <dgm:cxn modelId="{606E3DEC-3333-440F-92BA-7F00829A00ED}" type="presParOf" srcId="{51C3720F-A06B-4FE9-B0DA-A8FA1F0A461E}" destId="{78DF520F-9877-4D9A-A8F0-4DF7FC12F072}" srcOrd="1" destOrd="0" presId="urn:microsoft.com/office/officeart/2009/3/layout/HorizontalOrganizationChart"/>
    <dgm:cxn modelId="{8246EB5E-131E-4B9D-9AB0-7559E4F87562}" type="presParOf" srcId="{193849DD-4611-446D-9444-859DB7FA3D20}" destId="{6D9DEF60-3201-4467-A158-B55F739C61A3}" srcOrd="1" destOrd="0" presId="urn:microsoft.com/office/officeart/2009/3/layout/HorizontalOrganizationChart"/>
    <dgm:cxn modelId="{10E5BB97-61F6-47F6-9229-CD8C35D193D8}" type="presParOf" srcId="{193849DD-4611-446D-9444-859DB7FA3D20}" destId="{0B9641C9-6857-494E-8A15-99BC2228DDDC}" srcOrd="2" destOrd="0" presId="urn:microsoft.com/office/officeart/2009/3/layout/HorizontalOrganizationChart"/>
    <dgm:cxn modelId="{DC911E70-0CB6-47DD-9683-D341D5B058D1}" type="presParOf" srcId="{7D66D54D-BFAA-4BAB-841D-15D9FC701979}" destId="{79A0007D-AEBC-495A-BA47-8652E0A56C9F}" srcOrd="2" destOrd="0" presId="urn:microsoft.com/office/officeart/2009/3/layout/HorizontalOrganizationChart"/>
    <dgm:cxn modelId="{F0AABB4F-17E4-4388-84CC-CF2C67CEF676}" type="presParOf" srcId="{280E0802-6B26-4868-BEF5-AA13E96EDACC}" destId="{C15D860A-05F0-4B50-B6B8-D975118EFE16}" srcOrd="4" destOrd="0" presId="urn:microsoft.com/office/officeart/2009/3/layout/HorizontalOrganizationChart"/>
    <dgm:cxn modelId="{29904472-6CB7-422D-B766-BA0BBB98E426}" type="presParOf" srcId="{280E0802-6B26-4868-BEF5-AA13E96EDACC}" destId="{9CEEABBF-1F03-4E3B-8116-1DC07D8593FE}" srcOrd="5" destOrd="0" presId="urn:microsoft.com/office/officeart/2009/3/layout/HorizontalOrganizationChart"/>
    <dgm:cxn modelId="{66CF14CC-A0B1-40E8-82DC-541712097869}" type="presParOf" srcId="{9CEEABBF-1F03-4E3B-8116-1DC07D8593FE}" destId="{29AF9278-3A3B-4494-B47D-B0C877350FF3}" srcOrd="0" destOrd="0" presId="urn:microsoft.com/office/officeart/2009/3/layout/HorizontalOrganizationChart"/>
    <dgm:cxn modelId="{9FC4CEF9-F96F-4040-8AF8-A0CC61AAED95}" type="presParOf" srcId="{29AF9278-3A3B-4494-B47D-B0C877350FF3}" destId="{E28B3EE1-8B99-43F4-A632-DF9CBF324936}" srcOrd="0" destOrd="0" presId="urn:microsoft.com/office/officeart/2009/3/layout/HorizontalOrganizationChart"/>
    <dgm:cxn modelId="{E3D0947F-A0E3-43F4-A597-DFA91AD26EAF}" type="presParOf" srcId="{29AF9278-3A3B-4494-B47D-B0C877350FF3}" destId="{93B7266B-443B-4284-A48D-A6BCC062F2CC}" srcOrd="1" destOrd="0" presId="urn:microsoft.com/office/officeart/2009/3/layout/HorizontalOrganizationChart"/>
    <dgm:cxn modelId="{BE76024B-69A6-493D-97ED-C834B917BDF9}" type="presParOf" srcId="{9CEEABBF-1F03-4E3B-8116-1DC07D8593FE}" destId="{1C237516-C220-4730-8B0A-DC89C3DB6518}" srcOrd="1" destOrd="0" presId="urn:microsoft.com/office/officeart/2009/3/layout/HorizontalOrganizationChart"/>
    <dgm:cxn modelId="{FCC5D93F-E7BA-47A4-ACDE-35963122AEE1}" type="presParOf" srcId="{1C237516-C220-4730-8B0A-DC89C3DB6518}" destId="{883EF85D-A023-4FEE-85EC-7CFCCA67AFE9}" srcOrd="0" destOrd="0" presId="urn:microsoft.com/office/officeart/2009/3/layout/HorizontalOrganizationChart"/>
    <dgm:cxn modelId="{67EBC868-0C27-43C6-A3F5-750816750BAD}" type="presParOf" srcId="{1C237516-C220-4730-8B0A-DC89C3DB6518}" destId="{E1E6B7DD-E05A-4FBE-84C7-4A6D933A4418}" srcOrd="1" destOrd="0" presId="urn:microsoft.com/office/officeart/2009/3/layout/HorizontalOrganizationChart"/>
    <dgm:cxn modelId="{616FFA4B-D610-4E20-AF64-980DC1A8F3D8}" type="presParOf" srcId="{E1E6B7DD-E05A-4FBE-84C7-4A6D933A4418}" destId="{16269CAA-D735-4038-80D9-73A9EA1561F9}" srcOrd="0" destOrd="0" presId="urn:microsoft.com/office/officeart/2009/3/layout/HorizontalOrganizationChart"/>
    <dgm:cxn modelId="{61F264B6-64BA-431E-B4D8-E35537377409}" type="presParOf" srcId="{16269CAA-D735-4038-80D9-73A9EA1561F9}" destId="{AD3A3D1A-A0B8-4710-B3F7-2E8B7C365A96}" srcOrd="0" destOrd="0" presId="urn:microsoft.com/office/officeart/2009/3/layout/HorizontalOrganizationChart"/>
    <dgm:cxn modelId="{2A6F38CE-E16C-409A-BC1B-98CFE0952106}" type="presParOf" srcId="{16269CAA-D735-4038-80D9-73A9EA1561F9}" destId="{5DB9E194-DFE3-4F9A-A3BB-485556F9F43A}" srcOrd="1" destOrd="0" presId="urn:microsoft.com/office/officeart/2009/3/layout/HorizontalOrganizationChart"/>
    <dgm:cxn modelId="{9B4705AE-E46D-496F-9EB3-A2F78B22C6F6}" type="presParOf" srcId="{E1E6B7DD-E05A-4FBE-84C7-4A6D933A4418}" destId="{4C1F40A4-2C2C-48A3-B30E-1C83977D60EE}" srcOrd="1" destOrd="0" presId="urn:microsoft.com/office/officeart/2009/3/layout/HorizontalOrganizationChart"/>
    <dgm:cxn modelId="{F37A89DF-350E-4360-A696-ECE16C2DA104}" type="presParOf" srcId="{E1E6B7DD-E05A-4FBE-84C7-4A6D933A4418}" destId="{409329E5-F282-4303-837F-FADFE740707A}" srcOrd="2" destOrd="0" presId="urn:microsoft.com/office/officeart/2009/3/layout/HorizontalOrganizationChart"/>
    <dgm:cxn modelId="{DF71BAF7-FB5A-4D07-B891-473286D8BBC0}" type="presParOf" srcId="{9CEEABBF-1F03-4E3B-8116-1DC07D8593FE}" destId="{D0E0BE74-3F7B-4B5C-B9FF-D2BAB286F858}" srcOrd="2" destOrd="0" presId="urn:microsoft.com/office/officeart/2009/3/layout/HorizontalOrganizationChart"/>
    <dgm:cxn modelId="{BB57ECB0-EB8E-46C6-9512-BD14EBB1CA41}" type="presParOf" srcId="{280E0802-6B26-4868-BEF5-AA13E96EDACC}" destId="{F662D675-7954-42C6-BA5C-4DB0C57257C1}" srcOrd="6" destOrd="0" presId="urn:microsoft.com/office/officeart/2009/3/layout/HorizontalOrganizationChart"/>
    <dgm:cxn modelId="{0DD8A2AE-99BB-4217-89BC-B9EF025D4E9D}" type="presParOf" srcId="{280E0802-6B26-4868-BEF5-AA13E96EDACC}" destId="{C3110703-1189-45AF-95F0-B60803828B0B}" srcOrd="7" destOrd="0" presId="urn:microsoft.com/office/officeart/2009/3/layout/HorizontalOrganizationChart"/>
    <dgm:cxn modelId="{66E11744-ABEF-4507-944C-13FA58EC306F}" type="presParOf" srcId="{C3110703-1189-45AF-95F0-B60803828B0B}" destId="{B01FFC52-2A5F-4DDE-B422-2EB7BE414D8A}" srcOrd="0" destOrd="0" presId="urn:microsoft.com/office/officeart/2009/3/layout/HorizontalOrganizationChart"/>
    <dgm:cxn modelId="{AA212CC1-8F95-4C23-9E61-3C0D41281C44}" type="presParOf" srcId="{B01FFC52-2A5F-4DDE-B422-2EB7BE414D8A}" destId="{558AF1CA-E9EB-473E-AAE3-7DDEF4090CEA}" srcOrd="0" destOrd="0" presId="urn:microsoft.com/office/officeart/2009/3/layout/HorizontalOrganizationChart"/>
    <dgm:cxn modelId="{01874885-E5E8-4A48-8B6C-BA89D4EEC006}" type="presParOf" srcId="{B01FFC52-2A5F-4DDE-B422-2EB7BE414D8A}" destId="{424FB38C-121E-4438-BB0D-9D3909DB84A5}" srcOrd="1" destOrd="0" presId="urn:microsoft.com/office/officeart/2009/3/layout/HorizontalOrganizationChart"/>
    <dgm:cxn modelId="{315C39B4-3A1A-4BFC-963F-839AB5615972}" type="presParOf" srcId="{C3110703-1189-45AF-95F0-B60803828B0B}" destId="{83287167-9C5C-463B-9440-4FB54A20529A}" srcOrd="1" destOrd="0" presId="urn:microsoft.com/office/officeart/2009/3/layout/HorizontalOrganizationChart"/>
    <dgm:cxn modelId="{C9749892-D145-4368-A178-3C83CE550597}" type="presParOf" srcId="{83287167-9C5C-463B-9440-4FB54A20529A}" destId="{5036FB68-FE58-4FFB-A922-FCAE4328FE25}" srcOrd="0" destOrd="0" presId="urn:microsoft.com/office/officeart/2009/3/layout/HorizontalOrganizationChart"/>
    <dgm:cxn modelId="{AC66D00A-7F70-4B6D-B676-21682664C27E}" type="presParOf" srcId="{83287167-9C5C-463B-9440-4FB54A20529A}" destId="{809C744A-3925-4923-976F-4752ECD80D8B}" srcOrd="1" destOrd="0" presId="urn:microsoft.com/office/officeart/2009/3/layout/HorizontalOrganizationChart"/>
    <dgm:cxn modelId="{592FF13D-5394-4D56-B8BF-0CDCE8B978A8}" type="presParOf" srcId="{809C744A-3925-4923-976F-4752ECD80D8B}" destId="{AC9CE834-3054-4175-9F7B-FE6D33261284}" srcOrd="0" destOrd="0" presId="urn:microsoft.com/office/officeart/2009/3/layout/HorizontalOrganizationChart"/>
    <dgm:cxn modelId="{93041B6C-A015-4B4F-ADB3-24976FD6478E}" type="presParOf" srcId="{AC9CE834-3054-4175-9F7B-FE6D33261284}" destId="{01538CAA-86AF-4B18-8506-A354A5E65B28}" srcOrd="0" destOrd="0" presId="urn:microsoft.com/office/officeart/2009/3/layout/HorizontalOrganizationChart"/>
    <dgm:cxn modelId="{1196DA69-6C60-4254-960D-723768757EF5}" type="presParOf" srcId="{AC9CE834-3054-4175-9F7B-FE6D33261284}" destId="{6409EBD3-18DA-419F-9D94-02DA047049C7}" srcOrd="1" destOrd="0" presId="urn:microsoft.com/office/officeart/2009/3/layout/HorizontalOrganizationChart"/>
    <dgm:cxn modelId="{1F9D677B-18C0-4A36-891A-8145610116EB}" type="presParOf" srcId="{809C744A-3925-4923-976F-4752ECD80D8B}" destId="{002D4680-A35A-4323-9C7E-FDABB9519759}" srcOrd="1" destOrd="0" presId="urn:microsoft.com/office/officeart/2009/3/layout/HorizontalOrganizationChart"/>
    <dgm:cxn modelId="{77BAC6EE-802A-4ACB-BB7D-8CEF91C0D65B}" type="presParOf" srcId="{809C744A-3925-4923-976F-4752ECD80D8B}" destId="{0EA2DC37-6778-4035-825A-B9B4EC280C72}" srcOrd="2" destOrd="0" presId="urn:microsoft.com/office/officeart/2009/3/layout/HorizontalOrganizationChart"/>
    <dgm:cxn modelId="{CACED627-59E0-467D-8808-4BA7D64FC365}" type="presParOf" srcId="{83287167-9C5C-463B-9440-4FB54A20529A}" destId="{19556A57-D19E-42F7-A840-46BF7C60083D}" srcOrd="2" destOrd="0" presId="urn:microsoft.com/office/officeart/2009/3/layout/HorizontalOrganizationChart"/>
    <dgm:cxn modelId="{D7311686-77B6-4321-B314-153EA6B66551}" type="presParOf" srcId="{83287167-9C5C-463B-9440-4FB54A20529A}" destId="{674085B5-848E-4D7F-BD9E-3E55F0951ACB}" srcOrd="3" destOrd="0" presId="urn:microsoft.com/office/officeart/2009/3/layout/HorizontalOrganizationChart"/>
    <dgm:cxn modelId="{3585E9A5-BD7B-4682-8C79-AF6EBBC31980}" type="presParOf" srcId="{674085B5-848E-4D7F-BD9E-3E55F0951ACB}" destId="{A1D23E4F-EF46-41C3-86CE-8A7935A67711}" srcOrd="0" destOrd="0" presId="urn:microsoft.com/office/officeart/2009/3/layout/HorizontalOrganizationChart"/>
    <dgm:cxn modelId="{3031E151-3254-4D3F-BE5B-705CEA559EEA}" type="presParOf" srcId="{A1D23E4F-EF46-41C3-86CE-8A7935A67711}" destId="{8652527C-7C7C-483C-B4E8-8F20ECB58F1A}" srcOrd="0" destOrd="0" presId="urn:microsoft.com/office/officeart/2009/3/layout/HorizontalOrganizationChart"/>
    <dgm:cxn modelId="{D04B48E3-7400-4F49-A5EA-5DCFFE9B0A00}" type="presParOf" srcId="{A1D23E4F-EF46-41C3-86CE-8A7935A67711}" destId="{2D5835E0-4C32-4097-A555-BE27D239AD96}" srcOrd="1" destOrd="0" presId="urn:microsoft.com/office/officeart/2009/3/layout/HorizontalOrganizationChart"/>
    <dgm:cxn modelId="{F2C201C4-05C2-481E-8A0B-4188E490A1FA}" type="presParOf" srcId="{674085B5-848E-4D7F-BD9E-3E55F0951ACB}" destId="{76F5A7FE-C4CA-4C1C-884C-59DE67B6592E}" srcOrd="1" destOrd="0" presId="urn:microsoft.com/office/officeart/2009/3/layout/HorizontalOrganizationChart"/>
    <dgm:cxn modelId="{48836823-42AB-4B75-8DCF-26B0F61CA39C}" type="presParOf" srcId="{674085B5-848E-4D7F-BD9E-3E55F0951ACB}" destId="{5C1883CF-2376-4E88-8AF5-88B524683419}" srcOrd="2" destOrd="0" presId="urn:microsoft.com/office/officeart/2009/3/layout/HorizontalOrganizationChart"/>
    <dgm:cxn modelId="{80FB0A06-3ECC-4A62-81F9-3BC64E22ACF0}" type="presParOf" srcId="{C3110703-1189-45AF-95F0-B60803828B0B}" destId="{A32D0831-BC08-4C6F-A565-8C1040E37675}" srcOrd="2" destOrd="0" presId="urn:microsoft.com/office/officeart/2009/3/layout/HorizontalOrganizationChart"/>
    <dgm:cxn modelId="{4C54041B-DEFB-4798-8E3B-E76215BD67DA}" type="presParOf" srcId="{51798DC1-73C2-4188-8C00-59E1B2E4FB14}" destId="{A6647B24-971C-4540-B897-4E2F4B43E539}" srcOrd="2" destOrd="0" presId="urn:microsoft.com/office/officeart/2009/3/layout/HorizontalOrganizationChart"/>
    <dgm:cxn modelId="{04F0FFCB-0172-4C96-94C0-2E98754CD2CE}" type="presParOf" srcId="{530C23E9-21A8-43E1-BA23-006280446697}" destId="{8B6F1E15-783A-45F8-B5FC-689EAEEEEDC9}" srcOrd="2" destOrd="0" presId="urn:microsoft.com/office/officeart/2009/3/layout/HorizontalOrganizationChar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204B61-000A-4D5E-91D5-6F12457B69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hu-HU"/>
        </a:p>
      </dgm:t>
    </dgm:pt>
    <dgm:pt modelId="{F35767B3-7C43-4A09-A692-79D8488E6B07}">
      <dgm:prSet/>
      <dgm:spPr>
        <a:solidFill>
          <a:srgbClr val="C00000"/>
        </a:solidFill>
      </dgm:spPr>
      <dgm:t>
        <a:bodyPr/>
        <a:lstStyle/>
        <a:p>
          <a:r>
            <a:rPr lang="hu-HU" dirty="0"/>
            <a:t>(Szállítói megfelelőségi nyilatkozatok)</a:t>
          </a:r>
          <a:endParaRPr lang="en-GB" dirty="0"/>
        </a:p>
      </dgm:t>
    </dgm:pt>
    <dgm:pt modelId="{65967B86-D657-4E16-8235-BB50DB117EC3}" type="parTrans" cxnId="{A72814AA-3DC1-4883-81A9-325B9A1D105F}">
      <dgm:prSet/>
      <dgm:spPr/>
      <dgm:t>
        <a:bodyPr/>
        <a:lstStyle/>
        <a:p>
          <a:endParaRPr lang="hu-HU"/>
        </a:p>
      </dgm:t>
    </dgm:pt>
    <dgm:pt modelId="{C13BC2AB-3309-401C-9411-154400E9B015}" type="sibTrans" cxnId="{A72814AA-3DC1-4883-81A9-325B9A1D105F}">
      <dgm:prSet/>
      <dgm:spPr/>
      <dgm:t>
        <a:bodyPr/>
        <a:lstStyle/>
        <a:p>
          <a:endParaRPr lang="hu-HU"/>
        </a:p>
      </dgm:t>
    </dgm:pt>
    <dgm:pt modelId="{A740979D-DD8A-43B0-BF6E-4F1FAC3CD1FA}">
      <dgm:prSet/>
      <dgm:spPr>
        <a:solidFill>
          <a:srgbClr val="C00000"/>
        </a:solidFill>
      </dgm:spPr>
      <dgm:t>
        <a:bodyPr/>
        <a:lstStyle/>
        <a:p>
          <a:r>
            <a:rPr lang="hu-HU"/>
            <a:t>Nemzeti Műszaki Értékelés (NMÉ)</a:t>
          </a:r>
          <a:endParaRPr lang="en-GB"/>
        </a:p>
      </dgm:t>
    </dgm:pt>
    <dgm:pt modelId="{E97C3247-DE6B-46CB-9E32-F47C5907B261}" type="parTrans" cxnId="{2738BD71-5C9F-4CED-B0CF-2C8259686D75}">
      <dgm:prSet/>
      <dgm:spPr/>
      <dgm:t>
        <a:bodyPr/>
        <a:lstStyle/>
        <a:p>
          <a:endParaRPr lang="hu-HU"/>
        </a:p>
      </dgm:t>
    </dgm:pt>
    <dgm:pt modelId="{C2FBD9AB-7101-4881-94B4-FA2A85E68067}" type="sibTrans" cxnId="{2738BD71-5C9F-4CED-B0CF-2C8259686D75}">
      <dgm:prSet/>
      <dgm:spPr/>
      <dgm:t>
        <a:bodyPr/>
        <a:lstStyle/>
        <a:p>
          <a:endParaRPr lang="hu-HU"/>
        </a:p>
      </dgm:t>
    </dgm:pt>
    <dgm:pt modelId="{F66BC086-E524-46EE-9A27-860032E98580}">
      <dgm:prSet/>
      <dgm:spPr>
        <a:solidFill>
          <a:srgbClr val="C00000"/>
        </a:solidFill>
      </dgm:spPr>
      <dgm:t>
        <a:bodyPr/>
        <a:lstStyle/>
        <a:p>
          <a:r>
            <a:rPr lang="hu-HU" dirty="0"/>
            <a:t>Tűzvédelmi Műszaki Igazolás (TMI)</a:t>
          </a:r>
          <a:endParaRPr lang="en-GB" dirty="0"/>
        </a:p>
      </dgm:t>
    </dgm:pt>
    <dgm:pt modelId="{EACBD3C9-DE35-4AD1-A5CA-AAA509F511AA}" type="parTrans" cxnId="{2B538E27-CAAF-4FC8-BDA8-FD147224FF6F}">
      <dgm:prSet/>
      <dgm:spPr/>
      <dgm:t>
        <a:bodyPr/>
        <a:lstStyle/>
        <a:p>
          <a:endParaRPr lang="hu-HU"/>
        </a:p>
      </dgm:t>
    </dgm:pt>
    <dgm:pt modelId="{BAED3E16-5611-4FFA-AF63-D9AAD5C02C77}" type="sibTrans" cxnId="{2B538E27-CAAF-4FC8-BDA8-FD147224FF6F}">
      <dgm:prSet/>
      <dgm:spPr/>
      <dgm:t>
        <a:bodyPr/>
        <a:lstStyle/>
        <a:p>
          <a:endParaRPr lang="hu-HU"/>
        </a:p>
      </dgm:t>
    </dgm:pt>
    <dgm:pt modelId="{B6BD4BFE-8CD0-4B33-B5C0-FFF0426EAF66}">
      <dgm:prSet/>
      <dgm:spPr>
        <a:solidFill>
          <a:srgbClr val="C00000"/>
        </a:solidFill>
      </dgm:spPr>
      <dgm:t>
        <a:bodyPr/>
        <a:lstStyle/>
        <a:p>
          <a:r>
            <a:rPr lang="hu-HU" dirty="0"/>
            <a:t>(Építőipari Műszaki Engedély (ÉME))</a:t>
          </a:r>
          <a:endParaRPr lang="en-GB" dirty="0"/>
        </a:p>
      </dgm:t>
    </dgm:pt>
    <dgm:pt modelId="{22CA44EF-3606-49B6-9992-79A5ACA3F0D2}" type="parTrans" cxnId="{E6723F70-3A49-4EB9-8C4C-A557EA667564}">
      <dgm:prSet/>
      <dgm:spPr/>
      <dgm:t>
        <a:bodyPr/>
        <a:lstStyle/>
        <a:p>
          <a:endParaRPr lang="hu-HU"/>
        </a:p>
      </dgm:t>
    </dgm:pt>
    <dgm:pt modelId="{400FDD08-FB7C-49CE-AFC9-F945A18E33DB}" type="sibTrans" cxnId="{E6723F70-3A49-4EB9-8C4C-A557EA667564}">
      <dgm:prSet/>
      <dgm:spPr/>
      <dgm:t>
        <a:bodyPr/>
        <a:lstStyle/>
        <a:p>
          <a:endParaRPr lang="hu-HU"/>
        </a:p>
      </dgm:t>
    </dgm:pt>
    <dgm:pt modelId="{0465FBC1-5233-4EAF-B6A2-351783FE1165}">
      <dgm:prSet/>
      <dgm:spPr>
        <a:solidFill>
          <a:srgbClr val="C00000"/>
        </a:solidFill>
      </dgm:spPr>
      <dgm:t>
        <a:bodyPr/>
        <a:lstStyle/>
        <a:p>
          <a:r>
            <a:rPr lang="hu-HU" dirty="0"/>
            <a:t>Alkalmazástechnikai útmutató</a:t>
          </a:r>
          <a:endParaRPr lang="en-GB" dirty="0"/>
        </a:p>
      </dgm:t>
    </dgm:pt>
    <dgm:pt modelId="{37E0C328-2FA1-4B9A-AD31-DC9914054C79}" type="parTrans" cxnId="{8A14D522-6DF6-4E50-8C7A-EAFF2BC21DFC}">
      <dgm:prSet/>
      <dgm:spPr/>
      <dgm:t>
        <a:bodyPr/>
        <a:lstStyle/>
        <a:p>
          <a:endParaRPr lang="hu-HU"/>
        </a:p>
      </dgm:t>
    </dgm:pt>
    <dgm:pt modelId="{B6CD12B7-8DE3-41D3-ABA2-B336D984FD7D}" type="sibTrans" cxnId="{8A14D522-6DF6-4E50-8C7A-EAFF2BC21DFC}">
      <dgm:prSet/>
      <dgm:spPr/>
      <dgm:t>
        <a:bodyPr/>
        <a:lstStyle/>
        <a:p>
          <a:endParaRPr lang="hu-HU"/>
        </a:p>
      </dgm:t>
    </dgm:pt>
    <dgm:pt modelId="{BBB4D171-E414-4AB2-AAEB-DE7B41DC8798}">
      <dgm:prSet/>
      <dgm:spPr>
        <a:solidFill>
          <a:srgbClr val="C00000"/>
        </a:solidFill>
      </dgm:spPr>
      <dgm:t>
        <a:bodyPr/>
        <a:lstStyle/>
        <a:p>
          <a:r>
            <a:rPr lang="hu-HU" dirty="0"/>
            <a:t>Vizsgálati jegyzőkönyv, gyártói nyilatkozat</a:t>
          </a:r>
          <a:endParaRPr lang="en-GB" dirty="0"/>
        </a:p>
      </dgm:t>
    </dgm:pt>
    <dgm:pt modelId="{2BFDBF48-FF82-4484-9946-9F407A373B32}" type="parTrans" cxnId="{881441D0-E6F2-4D34-92A4-F608ED18BE0C}">
      <dgm:prSet/>
      <dgm:spPr/>
      <dgm:t>
        <a:bodyPr/>
        <a:lstStyle/>
        <a:p>
          <a:endParaRPr lang="hu-HU"/>
        </a:p>
      </dgm:t>
    </dgm:pt>
    <dgm:pt modelId="{0B2B955B-2160-4BF0-ADEB-A92F67B3A1C6}" type="sibTrans" cxnId="{881441D0-E6F2-4D34-92A4-F608ED18BE0C}">
      <dgm:prSet/>
      <dgm:spPr/>
      <dgm:t>
        <a:bodyPr/>
        <a:lstStyle/>
        <a:p>
          <a:endParaRPr lang="hu-HU"/>
        </a:p>
      </dgm:t>
    </dgm:pt>
    <dgm:pt modelId="{5550318A-92F6-46EB-8E97-AF280739DD09}">
      <dgm:prSet/>
      <dgm:spPr>
        <a:solidFill>
          <a:srgbClr val="C00000"/>
        </a:solidFill>
      </dgm:spPr>
      <dgm:t>
        <a:bodyPr/>
        <a:lstStyle/>
        <a:p>
          <a:r>
            <a:rPr lang="hu-HU" dirty="0"/>
            <a:t>Szakintézeti állásfoglalás</a:t>
          </a:r>
          <a:endParaRPr lang="en-GB" dirty="0"/>
        </a:p>
      </dgm:t>
    </dgm:pt>
    <dgm:pt modelId="{FAAAC095-B170-4356-A379-2F9F779BF2B8}" type="parTrans" cxnId="{A1129521-E1C2-422C-8D27-74C02B062CFF}">
      <dgm:prSet/>
      <dgm:spPr/>
      <dgm:t>
        <a:bodyPr/>
        <a:lstStyle/>
        <a:p>
          <a:endParaRPr lang="hu-HU"/>
        </a:p>
      </dgm:t>
    </dgm:pt>
    <dgm:pt modelId="{66E41B70-B72D-420A-9E15-34E1572E8BD6}" type="sibTrans" cxnId="{A1129521-E1C2-422C-8D27-74C02B062CFF}">
      <dgm:prSet/>
      <dgm:spPr/>
      <dgm:t>
        <a:bodyPr/>
        <a:lstStyle/>
        <a:p>
          <a:endParaRPr lang="hu-HU"/>
        </a:p>
      </dgm:t>
    </dgm:pt>
    <dgm:pt modelId="{47559871-905B-40DF-B4B7-571518513E6B}">
      <dgm:prSet/>
      <dgm:spPr>
        <a:solidFill>
          <a:srgbClr val="C00000"/>
        </a:solidFill>
      </dgm:spPr>
      <dgm:t>
        <a:bodyPr/>
        <a:lstStyle/>
        <a:p>
          <a:r>
            <a:rPr lang="hu-HU" dirty="0"/>
            <a:t>Alátámasztó dokumentum</a:t>
          </a:r>
          <a:endParaRPr lang="en-GB" dirty="0"/>
        </a:p>
      </dgm:t>
    </dgm:pt>
    <dgm:pt modelId="{956E1E88-6D94-4E86-96FE-57EC27C82870}" type="parTrans" cxnId="{3CCDDB91-5962-4FB5-96F7-FD9EB5CCD936}">
      <dgm:prSet/>
      <dgm:spPr/>
      <dgm:t>
        <a:bodyPr/>
        <a:lstStyle/>
        <a:p>
          <a:endParaRPr lang="hu-HU"/>
        </a:p>
      </dgm:t>
    </dgm:pt>
    <dgm:pt modelId="{1A2BCCDF-B58B-407B-817E-284F0E711A2D}" type="sibTrans" cxnId="{3CCDDB91-5962-4FB5-96F7-FD9EB5CCD936}">
      <dgm:prSet/>
      <dgm:spPr/>
      <dgm:t>
        <a:bodyPr/>
        <a:lstStyle/>
        <a:p>
          <a:endParaRPr lang="hu-HU"/>
        </a:p>
      </dgm:t>
    </dgm:pt>
    <dgm:pt modelId="{A7773B61-A066-46D6-8A6A-B000730B5499}">
      <dgm:prSet/>
      <dgm:spPr>
        <a:solidFill>
          <a:srgbClr val="C00000"/>
        </a:solidFill>
      </dgm:spPr>
      <dgm:t>
        <a:bodyPr/>
        <a:lstStyle/>
        <a:p>
          <a:r>
            <a:rPr lang="hu-HU" dirty="0"/>
            <a:t>Méretezések, számítások, </a:t>
          </a:r>
          <a:endParaRPr lang="en-GB" dirty="0"/>
        </a:p>
      </dgm:t>
    </dgm:pt>
    <dgm:pt modelId="{3E749661-8A2C-4D24-B7C2-9ADCCB3DC81B}" type="parTrans" cxnId="{8D3D269B-E72E-4688-BDB2-7A5622511648}">
      <dgm:prSet/>
      <dgm:spPr/>
      <dgm:t>
        <a:bodyPr/>
        <a:lstStyle/>
        <a:p>
          <a:endParaRPr lang="hu-HU"/>
        </a:p>
      </dgm:t>
    </dgm:pt>
    <dgm:pt modelId="{FE311128-863E-490D-B788-B4B0A6866EE2}" type="sibTrans" cxnId="{8D3D269B-E72E-4688-BDB2-7A5622511648}">
      <dgm:prSet/>
      <dgm:spPr/>
      <dgm:t>
        <a:bodyPr/>
        <a:lstStyle/>
        <a:p>
          <a:endParaRPr lang="hu-HU"/>
        </a:p>
      </dgm:t>
    </dgm:pt>
    <dgm:pt modelId="{0AC81E7A-640F-4AC3-8716-000CF462480E}">
      <dgm:prSet/>
      <dgm:spPr>
        <a:solidFill>
          <a:srgbClr val="C00000"/>
        </a:solidFill>
      </dgm:spPr>
      <dgm:t>
        <a:bodyPr/>
        <a:lstStyle/>
        <a:p>
          <a:r>
            <a:rPr lang="hu-HU" dirty="0"/>
            <a:t>Szimulációk, tervek, kutatási eredmények, stb.</a:t>
          </a:r>
          <a:endParaRPr lang="en-GB" dirty="0"/>
        </a:p>
      </dgm:t>
    </dgm:pt>
    <dgm:pt modelId="{AAE9004B-7054-43C9-8597-F1C374C478E9}" type="parTrans" cxnId="{E7589E53-CEF3-46DF-A2ED-F235EFC2BB8B}">
      <dgm:prSet/>
      <dgm:spPr/>
      <dgm:t>
        <a:bodyPr/>
        <a:lstStyle/>
        <a:p>
          <a:endParaRPr lang="hu-HU"/>
        </a:p>
      </dgm:t>
    </dgm:pt>
    <dgm:pt modelId="{47F81FCE-88C9-4ECA-A599-67FA12E5B493}" type="sibTrans" cxnId="{E7589E53-CEF3-46DF-A2ED-F235EFC2BB8B}">
      <dgm:prSet/>
      <dgm:spPr/>
      <dgm:t>
        <a:bodyPr/>
        <a:lstStyle/>
        <a:p>
          <a:endParaRPr lang="hu-HU"/>
        </a:p>
      </dgm:t>
    </dgm:pt>
    <dgm:pt modelId="{D8B60522-1E1D-4B84-8666-7B4B141CE2B7}">
      <dgm:prSet/>
      <dgm:spPr>
        <a:solidFill>
          <a:srgbClr val="C00000"/>
        </a:solidFill>
      </dgm:spPr>
      <dgm:t>
        <a:bodyPr/>
        <a:lstStyle/>
        <a:p>
          <a:r>
            <a:rPr lang="hu-HU" dirty="0"/>
            <a:t>Tűzvédelmi Műszaki Irányelv (</a:t>
          </a:r>
          <a:r>
            <a:rPr lang="hu-HU" dirty="0" err="1"/>
            <a:t>TvMI</a:t>
          </a:r>
          <a:r>
            <a:rPr lang="hu-HU" dirty="0"/>
            <a:t>)</a:t>
          </a:r>
          <a:endParaRPr lang="en-GB" dirty="0"/>
        </a:p>
      </dgm:t>
    </dgm:pt>
    <dgm:pt modelId="{615A9E22-56FD-4BAB-8BB0-6BB37BE140CB}" type="parTrans" cxnId="{1905D0A4-E313-42D1-AE8A-E216916DA642}">
      <dgm:prSet/>
      <dgm:spPr/>
      <dgm:t>
        <a:bodyPr/>
        <a:lstStyle/>
        <a:p>
          <a:endParaRPr lang="hu-HU"/>
        </a:p>
      </dgm:t>
    </dgm:pt>
    <dgm:pt modelId="{A43A4F14-6D1F-470B-B9FD-0164430CCCE0}" type="sibTrans" cxnId="{1905D0A4-E313-42D1-AE8A-E216916DA642}">
      <dgm:prSet/>
      <dgm:spPr/>
      <dgm:t>
        <a:bodyPr/>
        <a:lstStyle/>
        <a:p>
          <a:endParaRPr lang="hu-HU"/>
        </a:p>
      </dgm:t>
    </dgm:pt>
    <dgm:pt modelId="{BE061E44-5476-4882-9A05-DEF9165D1F9A}">
      <dgm:prSet/>
      <dgm:spPr>
        <a:solidFill>
          <a:srgbClr val="C00000"/>
        </a:solidFill>
      </dgm:spPr>
      <dgm:t>
        <a:bodyPr/>
        <a:lstStyle/>
        <a:p>
          <a:r>
            <a:rPr lang="hu-HU" dirty="0"/>
            <a:t>Tűzvédelmi tervezői, szakértői nyilatkozat</a:t>
          </a:r>
          <a:endParaRPr lang="en-GB" dirty="0"/>
        </a:p>
      </dgm:t>
    </dgm:pt>
    <dgm:pt modelId="{873F4C40-4F1D-4825-BD49-BB0FDD93DA4A}" type="parTrans" cxnId="{39A8381D-5C59-4B38-9507-E13251C22C6F}">
      <dgm:prSet/>
      <dgm:spPr/>
      <dgm:t>
        <a:bodyPr/>
        <a:lstStyle/>
        <a:p>
          <a:endParaRPr lang="hu-HU"/>
        </a:p>
      </dgm:t>
    </dgm:pt>
    <dgm:pt modelId="{BEE6309D-9FCA-40E5-A800-D87C385B30F1}" type="sibTrans" cxnId="{39A8381D-5C59-4B38-9507-E13251C22C6F}">
      <dgm:prSet/>
      <dgm:spPr/>
      <dgm:t>
        <a:bodyPr/>
        <a:lstStyle/>
        <a:p>
          <a:endParaRPr lang="hu-HU"/>
        </a:p>
      </dgm:t>
    </dgm:pt>
    <dgm:pt modelId="{16DC6EBE-422C-4E15-9775-79791107446F}" type="pres">
      <dgm:prSet presAssocID="{22204B61-000A-4D5E-91D5-6F12457B69BB}" presName="linear" presStyleCnt="0">
        <dgm:presLayoutVars>
          <dgm:animLvl val="lvl"/>
          <dgm:resizeHandles val="exact"/>
        </dgm:presLayoutVars>
      </dgm:prSet>
      <dgm:spPr/>
    </dgm:pt>
    <dgm:pt modelId="{5B4650A0-7A52-4ADD-8D29-987D17D5958F}" type="pres">
      <dgm:prSet presAssocID="{F35767B3-7C43-4A09-A692-79D8488E6B07}" presName="parentText" presStyleLbl="node1" presStyleIdx="0" presStyleCnt="12">
        <dgm:presLayoutVars>
          <dgm:chMax val="0"/>
          <dgm:bulletEnabled val="1"/>
        </dgm:presLayoutVars>
      </dgm:prSet>
      <dgm:spPr/>
    </dgm:pt>
    <dgm:pt modelId="{A0C6BF39-085F-49FF-B517-E384D3EAA6A7}" type="pres">
      <dgm:prSet presAssocID="{C13BC2AB-3309-401C-9411-154400E9B015}" presName="spacer" presStyleCnt="0"/>
      <dgm:spPr/>
    </dgm:pt>
    <dgm:pt modelId="{DC651AFF-6ABC-4995-9C48-10884B023409}" type="pres">
      <dgm:prSet presAssocID="{A740979D-DD8A-43B0-BF6E-4F1FAC3CD1FA}" presName="parentText" presStyleLbl="node1" presStyleIdx="1" presStyleCnt="12">
        <dgm:presLayoutVars>
          <dgm:chMax val="0"/>
          <dgm:bulletEnabled val="1"/>
        </dgm:presLayoutVars>
      </dgm:prSet>
      <dgm:spPr/>
    </dgm:pt>
    <dgm:pt modelId="{36872413-B66B-4D7D-83AB-9A77F652A7CF}" type="pres">
      <dgm:prSet presAssocID="{C2FBD9AB-7101-4881-94B4-FA2A85E68067}" presName="spacer" presStyleCnt="0"/>
      <dgm:spPr/>
    </dgm:pt>
    <dgm:pt modelId="{8DC5F264-AE0B-4F10-ACF7-D0ED3EEC652E}" type="pres">
      <dgm:prSet presAssocID="{F66BC086-E524-46EE-9A27-860032E98580}" presName="parentText" presStyleLbl="node1" presStyleIdx="2" presStyleCnt="12">
        <dgm:presLayoutVars>
          <dgm:chMax val="0"/>
          <dgm:bulletEnabled val="1"/>
        </dgm:presLayoutVars>
      </dgm:prSet>
      <dgm:spPr/>
    </dgm:pt>
    <dgm:pt modelId="{3E3B6673-3864-4256-B31D-77D87C19F089}" type="pres">
      <dgm:prSet presAssocID="{BAED3E16-5611-4FFA-AF63-D9AAD5C02C77}" presName="spacer" presStyleCnt="0"/>
      <dgm:spPr/>
    </dgm:pt>
    <dgm:pt modelId="{0C92BCED-3D9A-4AB6-9AD9-5F5ED5EC9F14}" type="pres">
      <dgm:prSet presAssocID="{B6BD4BFE-8CD0-4B33-B5C0-FFF0426EAF66}" presName="parentText" presStyleLbl="node1" presStyleIdx="3" presStyleCnt="12">
        <dgm:presLayoutVars>
          <dgm:chMax val="0"/>
          <dgm:bulletEnabled val="1"/>
        </dgm:presLayoutVars>
      </dgm:prSet>
      <dgm:spPr/>
    </dgm:pt>
    <dgm:pt modelId="{8F44B65A-1A27-4DE2-B93A-9B1A2C00A1F8}" type="pres">
      <dgm:prSet presAssocID="{400FDD08-FB7C-49CE-AFC9-F945A18E33DB}" presName="spacer" presStyleCnt="0"/>
      <dgm:spPr/>
    </dgm:pt>
    <dgm:pt modelId="{1C0E9D15-DA3C-4E75-87DF-9AE9C936EA0B}" type="pres">
      <dgm:prSet presAssocID="{0465FBC1-5233-4EAF-B6A2-351783FE1165}" presName="parentText" presStyleLbl="node1" presStyleIdx="4" presStyleCnt="12">
        <dgm:presLayoutVars>
          <dgm:chMax val="0"/>
          <dgm:bulletEnabled val="1"/>
        </dgm:presLayoutVars>
      </dgm:prSet>
      <dgm:spPr/>
    </dgm:pt>
    <dgm:pt modelId="{8A832E44-FC2B-44BA-ACFD-958E4EDE656D}" type="pres">
      <dgm:prSet presAssocID="{B6CD12B7-8DE3-41D3-ABA2-B336D984FD7D}" presName="spacer" presStyleCnt="0"/>
      <dgm:spPr/>
    </dgm:pt>
    <dgm:pt modelId="{86A72E5A-808A-4A96-BCBB-A0AD050A47F4}" type="pres">
      <dgm:prSet presAssocID="{BBB4D171-E414-4AB2-AAEB-DE7B41DC8798}" presName="parentText" presStyleLbl="node1" presStyleIdx="5" presStyleCnt="12">
        <dgm:presLayoutVars>
          <dgm:chMax val="0"/>
          <dgm:bulletEnabled val="1"/>
        </dgm:presLayoutVars>
      </dgm:prSet>
      <dgm:spPr/>
    </dgm:pt>
    <dgm:pt modelId="{6E578299-B734-416C-9F45-2FA057CB6815}" type="pres">
      <dgm:prSet presAssocID="{0B2B955B-2160-4BF0-ADEB-A92F67B3A1C6}" presName="spacer" presStyleCnt="0"/>
      <dgm:spPr/>
    </dgm:pt>
    <dgm:pt modelId="{2B7BFF12-7C1E-417E-BECC-3069A6AF7043}" type="pres">
      <dgm:prSet presAssocID="{5550318A-92F6-46EB-8E97-AF280739DD09}" presName="parentText" presStyleLbl="node1" presStyleIdx="6" presStyleCnt="12">
        <dgm:presLayoutVars>
          <dgm:chMax val="0"/>
          <dgm:bulletEnabled val="1"/>
        </dgm:presLayoutVars>
      </dgm:prSet>
      <dgm:spPr/>
    </dgm:pt>
    <dgm:pt modelId="{D63BD956-10F5-4EE7-B535-DAB1955DAB0F}" type="pres">
      <dgm:prSet presAssocID="{66E41B70-B72D-420A-9E15-34E1572E8BD6}" presName="spacer" presStyleCnt="0"/>
      <dgm:spPr/>
    </dgm:pt>
    <dgm:pt modelId="{F24D1671-0427-45D7-8C50-A4AFF8CB8696}" type="pres">
      <dgm:prSet presAssocID="{47559871-905B-40DF-B4B7-571518513E6B}" presName="parentText" presStyleLbl="node1" presStyleIdx="7" presStyleCnt="12">
        <dgm:presLayoutVars>
          <dgm:chMax val="0"/>
          <dgm:bulletEnabled val="1"/>
        </dgm:presLayoutVars>
      </dgm:prSet>
      <dgm:spPr/>
    </dgm:pt>
    <dgm:pt modelId="{76B7A68F-40D7-4C4B-A73D-BC52843E33CF}" type="pres">
      <dgm:prSet presAssocID="{1A2BCCDF-B58B-407B-817E-284F0E711A2D}" presName="spacer" presStyleCnt="0"/>
      <dgm:spPr/>
    </dgm:pt>
    <dgm:pt modelId="{1BDF1362-81C1-4F73-8CC6-1788AEB9C657}" type="pres">
      <dgm:prSet presAssocID="{A7773B61-A066-46D6-8A6A-B000730B5499}" presName="parentText" presStyleLbl="node1" presStyleIdx="8" presStyleCnt="12">
        <dgm:presLayoutVars>
          <dgm:chMax val="0"/>
          <dgm:bulletEnabled val="1"/>
        </dgm:presLayoutVars>
      </dgm:prSet>
      <dgm:spPr/>
    </dgm:pt>
    <dgm:pt modelId="{162883CF-B7E6-4235-9BDE-938F6E611EF2}" type="pres">
      <dgm:prSet presAssocID="{FE311128-863E-490D-B788-B4B0A6866EE2}" presName="spacer" presStyleCnt="0"/>
      <dgm:spPr/>
    </dgm:pt>
    <dgm:pt modelId="{DE79A6FE-8C4D-4714-A7C3-5A0482C53976}" type="pres">
      <dgm:prSet presAssocID="{0AC81E7A-640F-4AC3-8716-000CF462480E}" presName="parentText" presStyleLbl="node1" presStyleIdx="9" presStyleCnt="12">
        <dgm:presLayoutVars>
          <dgm:chMax val="0"/>
          <dgm:bulletEnabled val="1"/>
        </dgm:presLayoutVars>
      </dgm:prSet>
      <dgm:spPr/>
    </dgm:pt>
    <dgm:pt modelId="{3EDE996B-59F9-4D2F-9539-AAF402FB1121}" type="pres">
      <dgm:prSet presAssocID="{47F81FCE-88C9-4ECA-A599-67FA12E5B493}" presName="spacer" presStyleCnt="0"/>
      <dgm:spPr/>
    </dgm:pt>
    <dgm:pt modelId="{690466DE-6DD0-4E34-A762-7C718922CF7C}" type="pres">
      <dgm:prSet presAssocID="{D8B60522-1E1D-4B84-8666-7B4B141CE2B7}" presName="parentText" presStyleLbl="node1" presStyleIdx="10" presStyleCnt="12">
        <dgm:presLayoutVars>
          <dgm:chMax val="0"/>
          <dgm:bulletEnabled val="1"/>
        </dgm:presLayoutVars>
      </dgm:prSet>
      <dgm:spPr/>
    </dgm:pt>
    <dgm:pt modelId="{5B5B1126-E4F8-4F3E-994E-2D2EF3BC5707}" type="pres">
      <dgm:prSet presAssocID="{A43A4F14-6D1F-470B-B9FD-0164430CCCE0}" presName="spacer" presStyleCnt="0"/>
      <dgm:spPr/>
    </dgm:pt>
    <dgm:pt modelId="{D8A837E5-FDCB-4A41-841E-D1E45CDF23EE}" type="pres">
      <dgm:prSet presAssocID="{BE061E44-5476-4882-9A05-DEF9165D1F9A}" presName="parentText" presStyleLbl="node1" presStyleIdx="11" presStyleCnt="12">
        <dgm:presLayoutVars>
          <dgm:chMax val="0"/>
          <dgm:bulletEnabled val="1"/>
        </dgm:presLayoutVars>
      </dgm:prSet>
      <dgm:spPr/>
    </dgm:pt>
  </dgm:ptLst>
  <dgm:cxnLst>
    <dgm:cxn modelId="{D498DD0E-690C-471F-BF04-EE8CCE50BB67}" type="presOf" srcId="{B6BD4BFE-8CD0-4B33-B5C0-FFF0426EAF66}" destId="{0C92BCED-3D9A-4AB6-9AD9-5F5ED5EC9F14}" srcOrd="0" destOrd="0" presId="urn:microsoft.com/office/officeart/2005/8/layout/vList2"/>
    <dgm:cxn modelId="{39A8381D-5C59-4B38-9507-E13251C22C6F}" srcId="{22204B61-000A-4D5E-91D5-6F12457B69BB}" destId="{BE061E44-5476-4882-9A05-DEF9165D1F9A}" srcOrd="11" destOrd="0" parTransId="{873F4C40-4F1D-4825-BD49-BB0FDD93DA4A}" sibTransId="{BEE6309D-9FCA-40E5-A800-D87C385B30F1}"/>
    <dgm:cxn modelId="{A1129521-E1C2-422C-8D27-74C02B062CFF}" srcId="{22204B61-000A-4D5E-91D5-6F12457B69BB}" destId="{5550318A-92F6-46EB-8E97-AF280739DD09}" srcOrd="6" destOrd="0" parTransId="{FAAAC095-B170-4356-A379-2F9F779BF2B8}" sibTransId="{66E41B70-B72D-420A-9E15-34E1572E8BD6}"/>
    <dgm:cxn modelId="{8A14D522-6DF6-4E50-8C7A-EAFF2BC21DFC}" srcId="{22204B61-000A-4D5E-91D5-6F12457B69BB}" destId="{0465FBC1-5233-4EAF-B6A2-351783FE1165}" srcOrd="4" destOrd="0" parTransId="{37E0C328-2FA1-4B9A-AD31-DC9914054C79}" sibTransId="{B6CD12B7-8DE3-41D3-ABA2-B336D984FD7D}"/>
    <dgm:cxn modelId="{2B538E27-CAAF-4FC8-BDA8-FD147224FF6F}" srcId="{22204B61-000A-4D5E-91D5-6F12457B69BB}" destId="{F66BC086-E524-46EE-9A27-860032E98580}" srcOrd="2" destOrd="0" parTransId="{EACBD3C9-DE35-4AD1-A5CA-AAA509F511AA}" sibTransId="{BAED3E16-5611-4FFA-AF63-D9AAD5C02C77}"/>
    <dgm:cxn modelId="{E0464342-1FA4-4C41-905C-7E4596178F28}" type="presOf" srcId="{D8B60522-1E1D-4B84-8666-7B4B141CE2B7}" destId="{690466DE-6DD0-4E34-A762-7C718922CF7C}" srcOrd="0" destOrd="0" presId="urn:microsoft.com/office/officeart/2005/8/layout/vList2"/>
    <dgm:cxn modelId="{C26FC567-721B-41F2-A657-C4F1EF5CD7BF}" type="presOf" srcId="{22204B61-000A-4D5E-91D5-6F12457B69BB}" destId="{16DC6EBE-422C-4E15-9775-79791107446F}" srcOrd="0" destOrd="0" presId="urn:microsoft.com/office/officeart/2005/8/layout/vList2"/>
    <dgm:cxn modelId="{E6723F70-3A49-4EB9-8C4C-A557EA667564}" srcId="{22204B61-000A-4D5E-91D5-6F12457B69BB}" destId="{B6BD4BFE-8CD0-4B33-B5C0-FFF0426EAF66}" srcOrd="3" destOrd="0" parTransId="{22CA44EF-3606-49B6-9992-79A5ACA3F0D2}" sibTransId="{400FDD08-FB7C-49CE-AFC9-F945A18E33DB}"/>
    <dgm:cxn modelId="{2738BD71-5C9F-4CED-B0CF-2C8259686D75}" srcId="{22204B61-000A-4D5E-91D5-6F12457B69BB}" destId="{A740979D-DD8A-43B0-BF6E-4F1FAC3CD1FA}" srcOrd="1" destOrd="0" parTransId="{E97C3247-DE6B-46CB-9E32-F47C5907B261}" sibTransId="{C2FBD9AB-7101-4881-94B4-FA2A85E68067}"/>
    <dgm:cxn modelId="{E7589E53-CEF3-46DF-A2ED-F235EFC2BB8B}" srcId="{22204B61-000A-4D5E-91D5-6F12457B69BB}" destId="{0AC81E7A-640F-4AC3-8716-000CF462480E}" srcOrd="9" destOrd="0" parTransId="{AAE9004B-7054-43C9-8597-F1C374C478E9}" sibTransId="{47F81FCE-88C9-4ECA-A599-67FA12E5B493}"/>
    <dgm:cxn modelId="{97E5C253-BFA6-4815-BC5A-4906996AB2B3}" type="presOf" srcId="{5550318A-92F6-46EB-8E97-AF280739DD09}" destId="{2B7BFF12-7C1E-417E-BECC-3069A6AF7043}" srcOrd="0" destOrd="0" presId="urn:microsoft.com/office/officeart/2005/8/layout/vList2"/>
    <dgm:cxn modelId="{FD179475-C265-4995-8C46-E24065FCEF7B}" type="presOf" srcId="{BE061E44-5476-4882-9A05-DEF9165D1F9A}" destId="{D8A837E5-FDCB-4A41-841E-D1E45CDF23EE}" srcOrd="0" destOrd="0" presId="urn:microsoft.com/office/officeart/2005/8/layout/vList2"/>
    <dgm:cxn modelId="{629DB056-482A-4555-8806-1EF2B4A278E1}" type="presOf" srcId="{F35767B3-7C43-4A09-A692-79D8488E6B07}" destId="{5B4650A0-7A52-4ADD-8D29-987D17D5958F}" srcOrd="0" destOrd="0" presId="urn:microsoft.com/office/officeart/2005/8/layout/vList2"/>
    <dgm:cxn modelId="{CE5A797D-E717-462A-A986-F9FAB5624EB4}" type="presOf" srcId="{A7773B61-A066-46D6-8A6A-B000730B5499}" destId="{1BDF1362-81C1-4F73-8CC6-1788AEB9C657}" srcOrd="0" destOrd="0" presId="urn:microsoft.com/office/officeart/2005/8/layout/vList2"/>
    <dgm:cxn modelId="{3CCDDB91-5962-4FB5-96F7-FD9EB5CCD936}" srcId="{22204B61-000A-4D5E-91D5-6F12457B69BB}" destId="{47559871-905B-40DF-B4B7-571518513E6B}" srcOrd="7" destOrd="0" parTransId="{956E1E88-6D94-4E86-96FE-57EC27C82870}" sibTransId="{1A2BCCDF-B58B-407B-817E-284F0E711A2D}"/>
    <dgm:cxn modelId="{80B8CF92-3CB1-4DEF-97B9-BC54EBA8998D}" type="presOf" srcId="{47559871-905B-40DF-B4B7-571518513E6B}" destId="{F24D1671-0427-45D7-8C50-A4AFF8CB8696}" srcOrd="0" destOrd="0" presId="urn:microsoft.com/office/officeart/2005/8/layout/vList2"/>
    <dgm:cxn modelId="{8D3D269B-E72E-4688-BDB2-7A5622511648}" srcId="{22204B61-000A-4D5E-91D5-6F12457B69BB}" destId="{A7773B61-A066-46D6-8A6A-B000730B5499}" srcOrd="8" destOrd="0" parTransId="{3E749661-8A2C-4D24-B7C2-9ADCCB3DC81B}" sibTransId="{FE311128-863E-490D-B788-B4B0A6866EE2}"/>
    <dgm:cxn modelId="{1905D0A4-E313-42D1-AE8A-E216916DA642}" srcId="{22204B61-000A-4D5E-91D5-6F12457B69BB}" destId="{D8B60522-1E1D-4B84-8666-7B4B141CE2B7}" srcOrd="10" destOrd="0" parTransId="{615A9E22-56FD-4BAB-8BB0-6BB37BE140CB}" sibTransId="{A43A4F14-6D1F-470B-B9FD-0164430CCCE0}"/>
    <dgm:cxn modelId="{A72814AA-3DC1-4883-81A9-325B9A1D105F}" srcId="{22204B61-000A-4D5E-91D5-6F12457B69BB}" destId="{F35767B3-7C43-4A09-A692-79D8488E6B07}" srcOrd="0" destOrd="0" parTransId="{65967B86-D657-4E16-8235-BB50DB117EC3}" sibTransId="{C13BC2AB-3309-401C-9411-154400E9B015}"/>
    <dgm:cxn modelId="{C53CB4AE-A7C5-4CEA-A693-90C60D87C452}" type="presOf" srcId="{0465FBC1-5233-4EAF-B6A2-351783FE1165}" destId="{1C0E9D15-DA3C-4E75-87DF-9AE9C936EA0B}" srcOrd="0" destOrd="0" presId="urn:microsoft.com/office/officeart/2005/8/layout/vList2"/>
    <dgm:cxn modelId="{B0B9D1B3-B0DD-4AA4-B357-D857600F8F0B}" type="presOf" srcId="{0AC81E7A-640F-4AC3-8716-000CF462480E}" destId="{DE79A6FE-8C4D-4714-A7C3-5A0482C53976}" srcOrd="0" destOrd="0" presId="urn:microsoft.com/office/officeart/2005/8/layout/vList2"/>
    <dgm:cxn modelId="{B83DD0CE-AE49-423B-A450-E8E175E259A9}" type="presOf" srcId="{F66BC086-E524-46EE-9A27-860032E98580}" destId="{8DC5F264-AE0B-4F10-ACF7-D0ED3EEC652E}" srcOrd="0" destOrd="0" presId="urn:microsoft.com/office/officeart/2005/8/layout/vList2"/>
    <dgm:cxn modelId="{881441D0-E6F2-4D34-92A4-F608ED18BE0C}" srcId="{22204B61-000A-4D5E-91D5-6F12457B69BB}" destId="{BBB4D171-E414-4AB2-AAEB-DE7B41DC8798}" srcOrd="5" destOrd="0" parTransId="{2BFDBF48-FF82-4484-9946-9F407A373B32}" sibTransId="{0B2B955B-2160-4BF0-ADEB-A92F67B3A1C6}"/>
    <dgm:cxn modelId="{1271D7D0-B450-4006-958A-24B6CC05EA08}" type="presOf" srcId="{BBB4D171-E414-4AB2-AAEB-DE7B41DC8798}" destId="{86A72E5A-808A-4A96-BCBB-A0AD050A47F4}" srcOrd="0" destOrd="0" presId="urn:microsoft.com/office/officeart/2005/8/layout/vList2"/>
    <dgm:cxn modelId="{DD0A92F6-211E-4BB5-9ADA-2FD195B45112}" type="presOf" srcId="{A740979D-DD8A-43B0-BF6E-4F1FAC3CD1FA}" destId="{DC651AFF-6ABC-4995-9C48-10884B023409}" srcOrd="0" destOrd="0" presId="urn:microsoft.com/office/officeart/2005/8/layout/vList2"/>
    <dgm:cxn modelId="{ACE66842-1FE9-4AAE-9395-7B17C492F3B3}" type="presParOf" srcId="{16DC6EBE-422C-4E15-9775-79791107446F}" destId="{5B4650A0-7A52-4ADD-8D29-987D17D5958F}" srcOrd="0" destOrd="0" presId="urn:microsoft.com/office/officeart/2005/8/layout/vList2"/>
    <dgm:cxn modelId="{10F13D8F-2EBB-4FD4-AD25-B74EC30594B0}" type="presParOf" srcId="{16DC6EBE-422C-4E15-9775-79791107446F}" destId="{A0C6BF39-085F-49FF-B517-E384D3EAA6A7}" srcOrd="1" destOrd="0" presId="urn:microsoft.com/office/officeart/2005/8/layout/vList2"/>
    <dgm:cxn modelId="{96806523-A249-4D50-BDEC-684698634EA0}" type="presParOf" srcId="{16DC6EBE-422C-4E15-9775-79791107446F}" destId="{DC651AFF-6ABC-4995-9C48-10884B023409}" srcOrd="2" destOrd="0" presId="urn:microsoft.com/office/officeart/2005/8/layout/vList2"/>
    <dgm:cxn modelId="{10852389-5ACF-4DBC-A111-697DA3371172}" type="presParOf" srcId="{16DC6EBE-422C-4E15-9775-79791107446F}" destId="{36872413-B66B-4D7D-83AB-9A77F652A7CF}" srcOrd="3" destOrd="0" presId="urn:microsoft.com/office/officeart/2005/8/layout/vList2"/>
    <dgm:cxn modelId="{6A60CEBD-916C-4159-ACC7-7F957B773D96}" type="presParOf" srcId="{16DC6EBE-422C-4E15-9775-79791107446F}" destId="{8DC5F264-AE0B-4F10-ACF7-D0ED3EEC652E}" srcOrd="4" destOrd="0" presId="urn:microsoft.com/office/officeart/2005/8/layout/vList2"/>
    <dgm:cxn modelId="{56E9EAB6-F953-4771-9B88-62AAB98B49CD}" type="presParOf" srcId="{16DC6EBE-422C-4E15-9775-79791107446F}" destId="{3E3B6673-3864-4256-B31D-77D87C19F089}" srcOrd="5" destOrd="0" presId="urn:microsoft.com/office/officeart/2005/8/layout/vList2"/>
    <dgm:cxn modelId="{39BB2F0F-E26A-4431-9411-8D0DD33BFB53}" type="presParOf" srcId="{16DC6EBE-422C-4E15-9775-79791107446F}" destId="{0C92BCED-3D9A-4AB6-9AD9-5F5ED5EC9F14}" srcOrd="6" destOrd="0" presId="urn:microsoft.com/office/officeart/2005/8/layout/vList2"/>
    <dgm:cxn modelId="{C1679B03-1B7F-4D5F-B46A-B15728AAAB67}" type="presParOf" srcId="{16DC6EBE-422C-4E15-9775-79791107446F}" destId="{8F44B65A-1A27-4DE2-B93A-9B1A2C00A1F8}" srcOrd="7" destOrd="0" presId="urn:microsoft.com/office/officeart/2005/8/layout/vList2"/>
    <dgm:cxn modelId="{BAF33A43-F365-47F9-843C-C8D10B286E75}" type="presParOf" srcId="{16DC6EBE-422C-4E15-9775-79791107446F}" destId="{1C0E9D15-DA3C-4E75-87DF-9AE9C936EA0B}" srcOrd="8" destOrd="0" presId="urn:microsoft.com/office/officeart/2005/8/layout/vList2"/>
    <dgm:cxn modelId="{1B1B8963-ED11-4B58-B3E2-156732B67997}" type="presParOf" srcId="{16DC6EBE-422C-4E15-9775-79791107446F}" destId="{8A832E44-FC2B-44BA-ACFD-958E4EDE656D}" srcOrd="9" destOrd="0" presId="urn:microsoft.com/office/officeart/2005/8/layout/vList2"/>
    <dgm:cxn modelId="{6BBC3C11-CEDA-4AC8-9DE6-1F611F02C99F}" type="presParOf" srcId="{16DC6EBE-422C-4E15-9775-79791107446F}" destId="{86A72E5A-808A-4A96-BCBB-A0AD050A47F4}" srcOrd="10" destOrd="0" presId="urn:microsoft.com/office/officeart/2005/8/layout/vList2"/>
    <dgm:cxn modelId="{D6CE7830-2AC8-4513-A21A-529711EE4BBF}" type="presParOf" srcId="{16DC6EBE-422C-4E15-9775-79791107446F}" destId="{6E578299-B734-416C-9F45-2FA057CB6815}" srcOrd="11" destOrd="0" presId="urn:microsoft.com/office/officeart/2005/8/layout/vList2"/>
    <dgm:cxn modelId="{CD1854B7-9D8A-4BAB-AB15-C74F3CC2EF3B}" type="presParOf" srcId="{16DC6EBE-422C-4E15-9775-79791107446F}" destId="{2B7BFF12-7C1E-417E-BECC-3069A6AF7043}" srcOrd="12" destOrd="0" presId="urn:microsoft.com/office/officeart/2005/8/layout/vList2"/>
    <dgm:cxn modelId="{B299B217-78EF-4064-A2B4-B1C83EFC86B3}" type="presParOf" srcId="{16DC6EBE-422C-4E15-9775-79791107446F}" destId="{D63BD956-10F5-4EE7-B535-DAB1955DAB0F}" srcOrd="13" destOrd="0" presId="urn:microsoft.com/office/officeart/2005/8/layout/vList2"/>
    <dgm:cxn modelId="{8877F0CA-2BD3-43E3-B8A1-2094C4CC4FC6}" type="presParOf" srcId="{16DC6EBE-422C-4E15-9775-79791107446F}" destId="{F24D1671-0427-45D7-8C50-A4AFF8CB8696}" srcOrd="14" destOrd="0" presId="urn:microsoft.com/office/officeart/2005/8/layout/vList2"/>
    <dgm:cxn modelId="{4AD94CF9-A106-4731-9113-2721D0B11F82}" type="presParOf" srcId="{16DC6EBE-422C-4E15-9775-79791107446F}" destId="{76B7A68F-40D7-4C4B-A73D-BC52843E33CF}" srcOrd="15" destOrd="0" presId="urn:microsoft.com/office/officeart/2005/8/layout/vList2"/>
    <dgm:cxn modelId="{842E24F2-0573-47BC-A5CD-68BD2284F4A0}" type="presParOf" srcId="{16DC6EBE-422C-4E15-9775-79791107446F}" destId="{1BDF1362-81C1-4F73-8CC6-1788AEB9C657}" srcOrd="16" destOrd="0" presId="urn:microsoft.com/office/officeart/2005/8/layout/vList2"/>
    <dgm:cxn modelId="{D85248C7-3E27-4FE8-B912-0C201B1A84E7}" type="presParOf" srcId="{16DC6EBE-422C-4E15-9775-79791107446F}" destId="{162883CF-B7E6-4235-9BDE-938F6E611EF2}" srcOrd="17" destOrd="0" presId="urn:microsoft.com/office/officeart/2005/8/layout/vList2"/>
    <dgm:cxn modelId="{48436E31-2D76-4ECE-9128-F65CA5B23C48}" type="presParOf" srcId="{16DC6EBE-422C-4E15-9775-79791107446F}" destId="{DE79A6FE-8C4D-4714-A7C3-5A0482C53976}" srcOrd="18" destOrd="0" presId="urn:microsoft.com/office/officeart/2005/8/layout/vList2"/>
    <dgm:cxn modelId="{D6331F82-E523-45DC-929A-07A31028B377}" type="presParOf" srcId="{16DC6EBE-422C-4E15-9775-79791107446F}" destId="{3EDE996B-59F9-4D2F-9539-AAF402FB1121}" srcOrd="19" destOrd="0" presId="urn:microsoft.com/office/officeart/2005/8/layout/vList2"/>
    <dgm:cxn modelId="{087C1FAA-BA2D-408F-B382-EB300A0373B3}" type="presParOf" srcId="{16DC6EBE-422C-4E15-9775-79791107446F}" destId="{690466DE-6DD0-4E34-A762-7C718922CF7C}" srcOrd="20" destOrd="0" presId="urn:microsoft.com/office/officeart/2005/8/layout/vList2"/>
    <dgm:cxn modelId="{AC562C0C-B309-4D80-BEBA-C0C7A260996C}" type="presParOf" srcId="{16DC6EBE-422C-4E15-9775-79791107446F}" destId="{5B5B1126-E4F8-4F3E-994E-2D2EF3BC5707}" srcOrd="21" destOrd="0" presId="urn:microsoft.com/office/officeart/2005/8/layout/vList2"/>
    <dgm:cxn modelId="{600F96DE-B11A-44DA-8B63-DF71B486250E}" type="presParOf" srcId="{16DC6EBE-422C-4E15-9775-79791107446F}" destId="{D8A837E5-FDCB-4A41-841E-D1E45CDF23EE}" srcOrd="2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929698-B3D0-4836-9EDB-36E6545C3DEF}"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A33813E7-8C27-4CE4-A3D7-1BFEBA5F7D4B}">
      <dgm:prSet/>
      <dgm:spPr/>
      <dgm:t>
        <a:bodyPr/>
        <a:lstStyle/>
        <a:p>
          <a:r>
            <a:rPr lang="hu-HU"/>
            <a:t>Közbeszerzés</a:t>
          </a:r>
          <a:endParaRPr lang="en-US"/>
        </a:p>
      </dgm:t>
    </dgm:pt>
    <dgm:pt modelId="{16CBB4AD-C666-4002-A08B-855CB698E4EA}" type="parTrans" cxnId="{426D57E4-7043-4139-A545-83D4F9812877}">
      <dgm:prSet/>
      <dgm:spPr/>
      <dgm:t>
        <a:bodyPr/>
        <a:lstStyle/>
        <a:p>
          <a:endParaRPr lang="en-US"/>
        </a:p>
      </dgm:t>
    </dgm:pt>
    <dgm:pt modelId="{7CCEE8AD-3E32-4DFA-9F75-32E98129B1E6}" type="sibTrans" cxnId="{426D57E4-7043-4139-A545-83D4F9812877}">
      <dgm:prSet/>
      <dgm:spPr/>
      <dgm:t>
        <a:bodyPr/>
        <a:lstStyle/>
        <a:p>
          <a:endParaRPr lang="en-US"/>
        </a:p>
      </dgm:t>
    </dgm:pt>
    <dgm:pt modelId="{88815026-6209-4EA3-B977-4B7FA8418CE5}">
      <dgm:prSet/>
      <dgm:spPr/>
      <dgm:t>
        <a:bodyPr/>
        <a:lstStyle/>
        <a:p>
          <a:r>
            <a:rPr lang="hu-HU"/>
            <a:t>Műemlék</a:t>
          </a:r>
          <a:endParaRPr lang="en-US"/>
        </a:p>
      </dgm:t>
    </dgm:pt>
    <dgm:pt modelId="{F66CA4C0-E568-4F16-B55C-03561A1C3AC8}" type="parTrans" cxnId="{73B171CF-27F3-44B9-BE15-F7597F365FE5}">
      <dgm:prSet/>
      <dgm:spPr/>
      <dgm:t>
        <a:bodyPr/>
        <a:lstStyle/>
        <a:p>
          <a:endParaRPr lang="en-US"/>
        </a:p>
      </dgm:t>
    </dgm:pt>
    <dgm:pt modelId="{56630707-4C1C-443F-8832-85F1549FFD0E}" type="sibTrans" cxnId="{73B171CF-27F3-44B9-BE15-F7597F365FE5}">
      <dgm:prSet/>
      <dgm:spPr/>
      <dgm:t>
        <a:bodyPr/>
        <a:lstStyle/>
        <a:p>
          <a:endParaRPr lang="en-US"/>
        </a:p>
      </dgm:t>
    </dgm:pt>
    <dgm:pt modelId="{59CBFBB9-0573-4CCA-B044-290E41C83265}">
      <dgm:prSet/>
      <dgm:spPr/>
      <dgm:t>
        <a:bodyPr/>
        <a:lstStyle/>
        <a:p>
          <a:r>
            <a:rPr lang="hu-HU"/>
            <a:t>Fedezetkezelő</a:t>
          </a:r>
          <a:endParaRPr lang="en-US"/>
        </a:p>
      </dgm:t>
    </dgm:pt>
    <dgm:pt modelId="{46C59DC9-3A64-42EB-986C-53020FCE0245}" type="parTrans" cxnId="{CAC3DFCE-ED52-4EB6-A529-B6CAD437118D}">
      <dgm:prSet/>
      <dgm:spPr/>
      <dgm:t>
        <a:bodyPr/>
        <a:lstStyle/>
        <a:p>
          <a:endParaRPr lang="en-US"/>
        </a:p>
      </dgm:t>
    </dgm:pt>
    <dgm:pt modelId="{5729E52F-80D0-4365-B6C4-6C61674F41F3}" type="sibTrans" cxnId="{CAC3DFCE-ED52-4EB6-A529-B6CAD437118D}">
      <dgm:prSet/>
      <dgm:spPr/>
      <dgm:t>
        <a:bodyPr/>
        <a:lstStyle/>
        <a:p>
          <a:endParaRPr lang="en-US"/>
        </a:p>
      </dgm:t>
    </dgm:pt>
    <dgm:pt modelId="{45097C7B-78DC-4C64-8474-A53E17A65F89}">
      <dgm:prSet/>
      <dgm:spPr/>
      <dgm:t>
        <a:bodyPr/>
        <a:lstStyle/>
        <a:p>
          <a:r>
            <a:rPr lang="hu-HU"/>
            <a:t>Több fővállalkozó</a:t>
          </a:r>
          <a:endParaRPr lang="en-US"/>
        </a:p>
      </dgm:t>
    </dgm:pt>
    <dgm:pt modelId="{9F45346B-E36F-4CFB-8EB6-6A57CCA5B3FF}" type="parTrans" cxnId="{CA8E6209-2DA5-4A68-8571-993DDB475BDA}">
      <dgm:prSet/>
      <dgm:spPr/>
      <dgm:t>
        <a:bodyPr/>
        <a:lstStyle/>
        <a:p>
          <a:endParaRPr lang="en-US"/>
        </a:p>
      </dgm:t>
    </dgm:pt>
    <dgm:pt modelId="{6C43E7BF-7BE2-42BF-B60F-13500FF8B086}" type="sibTrans" cxnId="{CA8E6209-2DA5-4A68-8571-993DDB475BDA}">
      <dgm:prSet/>
      <dgm:spPr/>
      <dgm:t>
        <a:bodyPr/>
        <a:lstStyle/>
        <a:p>
          <a:endParaRPr lang="en-US"/>
        </a:p>
      </dgm:t>
    </dgm:pt>
    <dgm:pt modelId="{A46ACF5A-7D0F-4907-84EF-E5DA72883B4D}">
      <dgm:prSet/>
      <dgm:spPr/>
      <dgm:t>
        <a:bodyPr/>
        <a:lstStyle/>
        <a:p>
          <a:r>
            <a:rPr lang="hu-HU"/>
            <a:t>… de bármikor bevonható</a:t>
          </a:r>
          <a:endParaRPr lang="en-US"/>
        </a:p>
      </dgm:t>
    </dgm:pt>
    <dgm:pt modelId="{873493BB-EBAF-4C66-A77A-7F01489F7EFF}" type="parTrans" cxnId="{045BFE70-360F-4CE7-9788-78A29D58BF3A}">
      <dgm:prSet/>
      <dgm:spPr/>
      <dgm:t>
        <a:bodyPr/>
        <a:lstStyle/>
        <a:p>
          <a:endParaRPr lang="en-US"/>
        </a:p>
      </dgm:t>
    </dgm:pt>
    <dgm:pt modelId="{B6640553-60C6-4619-8745-DE3C09AA7FCA}" type="sibTrans" cxnId="{045BFE70-360F-4CE7-9788-78A29D58BF3A}">
      <dgm:prSet/>
      <dgm:spPr/>
      <dgm:t>
        <a:bodyPr/>
        <a:lstStyle/>
        <a:p>
          <a:endParaRPr lang="en-US"/>
        </a:p>
      </dgm:t>
    </dgm:pt>
    <dgm:pt modelId="{E2D2F21B-6AA5-4348-83BF-D52B28AFBB9F}" type="pres">
      <dgm:prSet presAssocID="{6F929698-B3D0-4836-9EDB-36E6545C3DEF}" presName="linear" presStyleCnt="0">
        <dgm:presLayoutVars>
          <dgm:dir/>
          <dgm:animLvl val="lvl"/>
          <dgm:resizeHandles val="exact"/>
        </dgm:presLayoutVars>
      </dgm:prSet>
      <dgm:spPr/>
    </dgm:pt>
    <dgm:pt modelId="{CEA981F5-E2B5-4025-87CB-D57F03677916}" type="pres">
      <dgm:prSet presAssocID="{A33813E7-8C27-4CE4-A3D7-1BFEBA5F7D4B}" presName="parentLin" presStyleCnt="0"/>
      <dgm:spPr/>
    </dgm:pt>
    <dgm:pt modelId="{9F859C92-B8EE-4303-8E6A-6B45E50EC857}" type="pres">
      <dgm:prSet presAssocID="{A33813E7-8C27-4CE4-A3D7-1BFEBA5F7D4B}" presName="parentLeftMargin" presStyleLbl="node1" presStyleIdx="0" presStyleCnt="5"/>
      <dgm:spPr/>
    </dgm:pt>
    <dgm:pt modelId="{8A928305-AD45-4327-AA3D-B9D7617E1304}" type="pres">
      <dgm:prSet presAssocID="{A33813E7-8C27-4CE4-A3D7-1BFEBA5F7D4B}" presName="parentText" presStyleLbl="node1" presStyleIdx="0" presStyleCnt="5">
        <dgm:presLayoutVars>
          <dgm:chMax val="0"/>
          <dgm:bulletEnabled val="1"/>
        </dgm:presLayoutVars>
      </dgm:prSet>
      <dgm:spPr/>
    </dgm:pt>
    <dgm:pt modelId="{3CEDBAC3-8FCA-45D7-B56D-99007D77364A}" type="pres">
      <dgm:prSet presAssocID="{A33813E7-8C27-4CE4-A3D7-1BFEBA5F7D4B}" presName="negativeSpace" presStyleCnt="0"/>
      <dgm:spPr/>
    </dgm:pt>
    <dgm:pt modelId="{A31C2E60-B6F7-43E5-8CD3-AA71C951DA97}" type="pres">
      <dgm:prSet presAssocID="{A33813E7-8C27-4CE4-A3D7-1BFEBA5F7D4B}" presName="childText" presStyleLbl="conFgAcc1" presStyleIdx="0" presStyleCnt="5">
        <dgm:presLayoutVars>
          <dgm:bulletEnabled val="1"/>
        </dgm:presLayoutVars>
      </dgm:prSet>
      <dgm:spPr/>
    </dgm:pt>
    <dgm:pt modelId="{0274F279-7D21-432C-9F32-E999321DE8A7}" type="pres">
      <dgm:prSet presAssocID="{7CCEE8AD-3E32-4DFA-9F75-32E98129B1E6}" presName="spaceBetweenRectangles" presStyleCnt="0"/>
      <dgm:spPr/>
    </dgm:pt>
    <dgm:pt modelId="{182F69FF-7CDA-41B4-A138-832E5BF19969}" type="pres">
      <dgm:prSet presAssocID="{88815026-6209-4EA3-B977-4B7FA8418CE5}" presName="parentLin" presStyleCnt="0"/>
      <dgm:spPr/>
    </dgm:pt>
    <dgm:pt modelId="{C42733A1-5500-4466-8A36-D5E37B9F8E91}" type="pres">
      <dgm:prSet presAssocID="{88815026-6209-4EA3-B977-4B7FA8418CE5}" presName="parentLeftMargin" presStyleLbl="node1" presStyleIdx="0" presStyleCnt="5"/>
      <dgm:spPr/>
    </dgm:pt>
    <dgm:pt modelId="{14CD21AA-6A60-4C16-87F5-1DF2ADF14F28}" type="pres">
      <dgm:prSet presAssocID="{88815026-6209-4EA3-B977-4B7FA8418CE5}" presName="parentText" presStyleLbl="node1" presStyleIdx="1" presStyleCnt="5">
        <dgm:presLayoutVars>
          <dgm:chMax val="0"/>
          <dgm:bulletEnabled val="1"/>
        </dgm:presLayoutVars>
      </dgm:prSet>
      <dgm:spPr/>
    </dgm:pt>
    <dgm:pt modelId="{0A045391-3688-4D42-B8BB-54687F34C008}" type="pres">
      <dgm:prSet presAssocID="{88815026-6209-4EA3-B977-4B7FA8418CE5}" presName="negativeSpace" presStyleCnt="0"/>
      <dgm:spPr/>
    </dgm:pt>
    <dgm:pt modelId="{CDC52354-48EE-478A-9297-326C873AAB07}" type="pres">
      <dgm:prSet presAssocID="{88815026-6209-4EA3-B977-4B7FA8418CE5}" presName="childText" presStyleLbl="conFgAcc1" presStyleIdx="1" presStyleCnt="5">
        <dgm:presLayoutVars>
          <dgm:bulletEnabled val="1"/>
        </dgm:presLayoutVars>
      </dgm:prSet>
      <dgm:spPr/>
    </dgm:pt>
    <dgm:pt modelId="{ACC11BAB-AEEA-4F50-9F55-7BD39E9CF22D}" type="pres">
      <dgm:prSet presAssocID="{56630707-4C1C-443F-8832-85F1549FFD0E}" presName="spaceBetweenRectangles" presStyleCnt="0"/>
      <dgm:spPr/>
    </dgm:pt>
    <dgm:pt modelId="{C5DE2BA9-9B7B-4E7F-A9D2-A653905A0C85}" type="pres">
      <dgm:prSet presAssocID="{59CBFBB9-0573-4CCA-B044-290E41C83265}" presName="parentLin" presStyleCnt="0"/>
      <dgm:spPr/>
    </dgm:pt>
    <dgm:pt modelId="{74EB8ECB-1C7E-454B-B009-2A486B8B5E73}" type="pres">
      <dgm:prSet presAssocID="{59CBFBB9-0573-4CCA-B044-290E41C83265}" presName="parentLeftMargin" presStyleLbl="node1" presStyleIdx="1" presStyleCnt="5"/>
      <dgm:spPr/>
    </dgm:pt>
    <dgm:pt modelId="{69B2CBDF-43D3-44D8-BE44-98CFF2957C3E}" type="pres">
      <dgm:prSet presAssocID="{59CBFBB9-0573-4CCA-B044-290E41C83265}" presName="parentText" presStyleLbl="node1" presStyleIdx="2" presStyleCnt="5">
        <dgm:presLayoutVars>
          <dgm:chMax val="0"/>
          <dgm:bulletEnabled val="1"/>
        </dgm:presLayoutVars>
      </dgm:prSet>
      <dgm:spPr/>
    </dgm:pt>
    <dgm:pt modelId="{69124B52-6383-40D4-AAEF-8CDAD3ED556C}" type="pres">
      <dgm:prSet presAssocID="{59CBFBB9-0573-4CCA-B044-290E41C83265}" presName="negativeSpace" presStyleCnt="0"/>
      <dgm:spPr/>
    </dgm:pt>
    <dgm:pt modelId="{78D6B907-722F-46F9-B308-B3023C2832FF}" type="pres">
      <dgm:prSet presAssocID="{59CBFBB9-0573-4CCA-B044-290E41C83265}" presName="childText" presStyleLbl="conFgAcc1" presStyleIdx="2" presStyleCnt="5">
        <dgm:presLayoutVars>
          <dgm:bulletEnabled val="1"/>
        </dgm:presLayoutVars>
      </dgm:prSet>
      <dgm:spPr/>
    </dgm:pt>
    <dgm:pt modelId="{3553BAD4-3966-4F4C-9022-B3A4A3C9C844}" type="pres">
      <dgm:prSet presAssocID="{5729E52F-80D0-4365-B6C4-6C61674F41F3}" presName="spaceBetweenRectangles" presStyleCnt="0"/>
      <dgm:spPr/>
    </dgm:pt>
    <dgm:pt modelId="{08489B1A-6C28-4151-B810-4950B25F7D6E}" type="pres">
      <dgm:prSet presAssocID="{45097C7B-78DC-4C64-8474-A53E17A65F89}" presName="parentLin" presStyleCnt="0"/>
      <dgm:spPr/>
    </dgm:pt>
    <dgm:pt modelId="{DD2B180E-0669-42E4-A3D8-08FB28E5B855}" type="pres">
      <dgm:prSet presAssocID="{45097C7B-78DC-4C64-8474-A53E17A65F89}" presName="parentLeftMargin" presStyleLbl="node1" presStyleIdx="2" presStyleCnt="5"/>
      <dgm:spPr/>
    </dgm:pt>
    <dgm:pt modelId="{D9EC34D0-7669-4940-8AFF-1F1E8C205FBD}" type="pres">
      <dgm:prSet presAssocID="{45097C7B-78DC-4C64-8474-A53E17A65F89}" presName="parentText" presStyleLbl="node1" presStyleIdx="3" presStyleCnt="5">
        <dgm:presLayoutVars>
          <dgm:chMax val="0"/>
          <dgm:bulletEnabled val="1"/>
        </dgm:presLayoutVars>
      </dgm:prSet>
      <dgm:spPr/>
    </dgm:pt>
    <dgm:pt modelId="{0E4FD4F0-7FC9-442C-8F9D-44D3A311F807}" type="pres">
      <dgm:prSet presAssocID="{45097C7B-78DC-4C64-8474-A53E17A65F89}" presName="negativeSpace" presStyleCnt="0"/>
      <dgm:spPr/>
    </dgm:pt>
    <dgm:pt modelId="{35C4CDAA-4302-46EB-B909-9D27149424BC}" type="pres">
      <dgm:prSet presAssocID="{45097C7B-78DC-4C64-8474-A53E17A65F89}" presName="childText" presStyleLbl="conFgAcc1" presStyleIdx="3" presStyleCnt="5">
        <dgm:presLayoutVars>
          <dgm:bulletEnabled val="1"/>
        </dgm:presLayoutVars>
      </dgm:prSet>
      <dgm:spPr/>
    </dgm:pt>
    <dgm:pt modelId="{9FCFB5A6-C3ED-4AEB-B956-A18EC797F84F}" type="pres">
      <dgm:prSet presAssocID="{6C43E7BF-7BE2-42BF-B60F-13500FF8B086}" presName="spaceBetweenRectangles" presStyleCnt="0"/>
      <dgm:spPr/>
    </dgm:pt>
    <dgm:pt modelId="{FD1F6F87-24D0-4BF5-8076-46085DF50068}" type="pres">
      <dgm:prSet presAssocID="{A46ACF5A-7D0F-4907-84EF-E5DA72883B4D}" presName="parentLin" presStyleCnt="0"/>
      <dgm:spPr/>
    </dgm:pt>
    <dgm:pt modelId="{DC27ED5E-C688-4749-BD94-7E738176DC8A}" type="pres">
      <dgm:prSet presAssocID="{A46ACF5A-7D0F-4907-84EF-E5DA72883B4D}" presName="parentLeftMargin" presStyleLbl="node1" presStyleIdx="3" presStyleCnt="5"/>
      <dgm:spPr/>
    </dgm:pt>
    <dgm:pt modelId="{6EBE9B25-A004-4692-85A9-BCF8905B777A}" type="pres">
      <dgm:prSet presAssocID="{A46ACF5A-7D0F-4907-84EF-E5DA72883B4D}" presName="parentText" presStyleLbl="node1" presStyleIdx="4" presStyleCnt="5">
        <dgm:presLayoutVars>
          <dgm:chMax val="0"/>
          <dgm:bulletEnabled val="1"/>
        </dgm:presLayoutVars>
      </dgm:prSet>
      <dgm:spPr/>
    </dgm:pt>
    <dgm:pt modelId="{304A3409-75F7-4768-8A82-45C3AF9B76E0}" type="pres">
      <dgm:prSet presAssocID="{A46ACF5A-7D0F-4907-84EF-E5DA72883B4D}" presName="negativeSpace" presStyleCnt="0"/>
      <dgm:spPr/>
    </dgm:pt>
    <dgm:pt modelId="{704290FF-9D13-4D38-9994-37AE63D9E759}" type="pres">
      <dgm:prSet presAssocID="{A46ACF5A-7D0F-4907-84EF-E5DA72883B4D}" presName="childText" presStyleLbl="conFgAcc1" presStyleIdx="4" presStyleCnt="5">
        <dgm:presLayoutVars>
          <dgm:bulletEnabled val="1"/>
        </dgm:presLayoutVars>
      </dgm:prSet>
      <dgm:spPr/>
    </dgm:pt>
  </dgm:ptLst>
  <dgm:cxnLst>
    <dgm:cxn modelId="{91070A04-0F7B-4BA0-BF51-7C122695FB69}" type="presOf" srcId="{A46ACF5A-7D0F-4907-84EF-E5DA72883B4D}" destId="{DC27ED5E-C688-4749-BD94-7E738176DC8A}" srcOrd="0" destOrd="0" presId="urn:microsoft.com/office/officeart/2005/8/layout/list1"/>
    <dgm:cxn modelId="{CA8E6209-2DA5-4A68-8571-993DDB475BDA}" srcId="{6F929698-B3D0-4836-9EDB-36E6545C3DEF}" destId="{45097C7B-78DC-4C64-8474-A53E17A65F89}" srcOrd="3" destOrd="0" parTransId="{9F45346B-E36F-4CFB-8EB6-6A57CCA5B3FF}" sibTransId="{6C43E7BF-7BE2-42BF-B60F-13500FF8B086}"/>
    <dgm:cxn modelId="{45919C12-B7ED-4FE2-82E1-9B8F3090D9FF}" type="presOf" srcId="{59CBFBB9-0573-4CCA-B044-290E41C83265}" destId="{69B2CBDF-43D3-44D8-BE44-98CFF2957C3E}" srcOrd="1" destOrd="0" presId="urn:microsoft.com/office/officeart/2005/8/layout/list1"/>
    <dgm:cxn modelId="{BB314230-7FD0-4716-A59E-BC1BEBCE79A9}" type="presOf" srcId="{59CBFBB9-0573-4CCA-B044-290E41C83265}" destId="{74EB8ECB-1C7E-454B-B009-2A486B8B5E73}" srcOrd="0" destOrd="0" presId="urn:microsoft.com/office/officeart/2005/8/layout/list1"/>
    <dgm:cxn modelId="{5624FF36-2BD5-4131-A882-5421BCF4AE4A}" type="presOf" srcId="{45097C7B-78DC-4C64-8474-A53E17A65F89}" destId="{D9EC34D0-7669-4940-8AFF-1F1E8C205FBD}" srcOrd="1" destOrd="0" presId="urn:microsoft.com/office/officeart/2005/8/layout/list1"/>
    <dgm:cxn modelId="{0C7D735E-9685-4ABC-8EA8-BF885CF69751}" type="presOf" srcId="{45097C7B-78DC-4C64-8474-A53E17A65F89}" destId="{DD2B180E-0669-42E4-A3D8-08FB28E5B855}" srcOrd="0" destOrd="0" presId="urn:microsoft.com/office/officeart/2005/8/layout/list1"/>
    <dgm:cxn modelId="{045BFE70-360F-4CE7-9788-78A29D58BF3A}" srcId="{6F929698-B3D0-4836-9EDB-36E6545C3DEF}" destId="{A46ACF5A-7D0F-4907-84EF-E5DA72883B4D}" srcOrd="4" destOrd="0" parTransId="{873493BB-EBAF-4C66-A77A-7F01489F7EFF}" sibTransId="{B6640553-60C6-4619-8745-DE3C09AA7FCA}"/>
    <dgm:cxn modelId="{0CBCD383-DD44-4B03-B328-5448995F2CC9}" type="presOf" srcId="{A33813E7-8C27-4CE4-A3D7-1BFEBA5F7D4B}" destId="{8A928305-AD45-4327-AA3D-B9D7617E1304}" srcOrd="1" destOrd="0" presId="urn:microsoft.com/office/officeart/2005/8/layout/list1"/>
    <dgm:cxn modelId="{A180D098-2328-4102-AEDE-148AC04F84ED}" type="presOf" srcId="{6F929698-B3D0-4836-9EDB-36E6545C3DEF}" destId="{E2D2F21B-6AA5-4348-83BF-D52B28AFBB9F}" srcOrd="0" destOrd="0" presId="urn:microsoft.com/office/officeart/2005/8/layout/list1"/>
    <dgm:cxn modelId="{E8FA03AB-3D6A-47F4-BF1A-A84C34AB5D9C}" type="presOf" srcId="{A33813E7-8C27-4CE4-A3D7-1BFEBA5F7D4B}" destId="{9F859C92-B8EE-4303-8E6A-6B45E50EC857}" srcOrd="0" destOrd="0" presId="urn:microsoft.com/office/officeart/2005/8/layout/list1"/>
    <dgm:cxn modelId="{9D826DAC-3B31-4DF3-BB59-66EEAF9E3873}" type="presOf" srcId="{88815026-6209-4EA3-B977-4B7FA8418CE5}" destId="{C42733A1-5500-4466-8A36-D5E37B9F8E91}" srcOrd="0" destOrd="0" presId="urn:microsoft.com/office/officeart/2005/8/layout/list1"/>
    <dgm:cxn modelId="{9278FABD-7965-4464-B40B-70A4F2C4B1A9}" type="presOf" srcId="{88815026-6209-4EA3-B977-4B7FA8418CE5}" destId="{14CD21AA-6A60-4C16-87F5-1DF2ADF14F28}" srcOrd="1" destOrd="0" presId="urn:microsoft.com/office/officeart/2005/8/layout/list1"/>
    <dgm:cxn modelId="{CAC3DFCE-ED52-4EB6-A529-B6CAD437118D}" srcId="{6F929698-B3D0-4836-9EDB-36E6545C3DEF}" destId="{59CBFBB9-0573-4CCA-B044-290E41C83265}" srcOrd="2" destOrd="0" parTransId="{46C59DC9-3A64-42EB-986C-53020FCE0245}" sibTransId="{5729E52F-80D0-4365-B6C4-6C61674F41F3}"/>
    <dgm:cxn modelId="{73B171CF-27F3-44B9-BE15-F7597F365FE5}" srcId="{6F929698-B3D0-4836-9EDB-36E6545C3DEF}" destId="{88815026-6209-4EA3-B977-4B7FA8418CE5}" srcOrd="1" destOrd="0" parTransId="{F66CA4C0-E568-4F16-B55C-03561A1C3AC8}" sibTransId="{56630707-4C1C-443F-8832-85F1549FFD0E}"/>
    <dgm:cxn modelId="{F8AD5EDC-17FD-46C1-9FEB-2DF457057276}" type="presOf" srcId="{A46ACF5A-7D0F-4907-84EF-E5DA72883B4D}" destId="{6EBE9B25-A004-4692-85A9-BCF8905B777A}" srcOrd="1" destOrd="0" presId="urn:microsoft.com/office/officeart/2005/8/layout/list1"/>
    <dgm:cxn modelId="{426D57E4-7043-4139-A545-83D4F9812877}" srcId="{6F929698-B3D0-4836-9EDB-36E6545C3DEF}" destId="{A33813E7-8C27-4CE4-A3D7-1BFEBA5F7D4B}" srcOrd="0" destOrd="0" parTransId="{16CBB4AD-C666-4002-A08B-855CB698E4EA}" sibTransId="{7CCEE8AD-3E32-4DFA-9F75-32E98129B1E6}"/>
    <dgm:cxn modelId="{CC1D3A7D-722D-4BBF-B3B5-0CD2461C0083}" type="presParOf" srcId="{E2D2F21B-6AA5-4348-83BF-D52B28AFBB9F}" destId="{CEA981F5-E2B5-4025-87CB-D57F03677916}" srcOrd="0" destOrd="0" presId="urn:microsoft.com/office/officeart/2005/8/layout/list1"/>
    <dgm:cxn modelId="{EADF5941-255D-46A8-B636-B359D5017D9E}" type="presParOf" srcId="{CEA981F5-E2B5-4025-87CB-D57F03677916}" destId="{9F859C92-B8EE-4303-8E6A-6B45E50EC857}" srcOrd="0" destOrd="0" presId="urn:microsoft.com/office/officeart/2005/8/layout/list1"/>
    <dgm:cxn modelId="{4E08796D-D352-47FD-A62E-8E446A0C5277}" type="presParOf" srcId="{CEA981F5-E2B5-4025-87CB-D57F03677916}" destId="{8A928305-AD45-4327-AA3D-B9D7617E1304}" srcOrd="1" destOrd="0" presId="urn:microsoft.com/office/officeart/2005/8/layout/list1"/>
    <dgm:cxn modelId="{9B3C8135-4FD6-45DC-B762-601257DF8435}" type="presParOf" srcId="{E2D2F21B-6AA5-4348-83BF-D52B28AFBB9F}" destId="{3CEDBAC3-8FCA-45D7-B56D-99007D77364A}" srcOrd="1" destOrd="0" presId="urn:microsoft.com/office/officeart/2005/8/layout/list1"/>
    <dgm:cxn modelId="{662DC484-EA40-4B08-B70A-3DC2C73D11D5}" type="presParOf" srcId="{E2D2F21B-6AA5-4348-83BF-D52B28AFBB9F}" destId="{A31C2E60-B6F7-43E5-8CD3-AA71C951DA97}" srcOrd="2" destOrd="0" presId="urn:microsoft.com/office/officeart/2005/8/layout/list1"/>
    <dgm:cxn modelId="{CFE2CB6F-25E3-4772-B909-01F4AD459B3D}" type="presParOf" srcId="{E2D2F21B-6AA5-4348-83BF-D52B28AFBB9F}" destId="{0274F279-7D21-432C-9F32-E999321DE8A7}" srcOrd="3" destOrd="0" presId="urn:microsoft.com/office/officeart/2005/8/layout/list1"/>
    <dgm:cxn modelId="{4ED5C2E2-9DCB-4DDF-BA8E-A6AE22BD4F5F}" type="presParOf" srcId="{E2D2F21B-6AA5-4348-83BF-D52B28AFBB9F}" destId="{182F69FF-7CDA-41B4-A138-832E5BF19969}" srcOrd="4" destOrd="0" presId="urn:microsoft.com/office/officeart/2005/8/layout/list1"/>
    <dgm:cxn modelId="{B462AEB1-8A9E-4DC3-A617-D552F11F8BAB}" type="presParOf" srcId="{182F69FF-7CDA-41B4-A138-832E5BF19969}" destId="{C42733A1-5500-4466-8A36-D5E37B9F8E91}" srcOrd="0" destOrd="0" presId="urn:microsoft.com/office/officeart/2005/8/layout/list1"/>
    <dgm:cxn modelId="{8D7CE54A-C5DF-4A2C-BF14-7FFB609CC58E}" type="presParOf" srcId="{182F69FF-7CDA-41B4-A138-832E5BF19969}" destId="{14CD21AA-6A60-4C16-87F5-1DF2ADF14F28}" srcOrd="1" destOrd="0" presId="urn:microsoft.com/office/officeart/2005/8/layout/list1"/>
    <dgm:cxn modelId="{993A1AEC-2436-407A-827A-4B7A14B76221}" type="presParOf" srcId="{E2D2F21B-6AA5-4348-83BF-D52B28AFBB9F}" destId="{0A045391-3688-4D42-B8BB-54687F34C008}" srcOrd="5" destOrd="0" presId="urn:microsoft.com/office/officeart/2005/8/layout/list1"/>
    <dgm:cxn modelId="{F79CED51-0851-4B1F-A49D-4EB04992FCD2}" type="presParOf" srcId="{E2D2F21B-6AA5-4348-83BF-D52B28AFBB9F}" destId="{CDC52354-48EE-478A-9297-326C873AAB07}" srcOrd="6" destOrd="0" presId="urn:microsoft.com/office/officeart/2005/8/layout/list1"/>
    <dgm:cxn modelId="{8522FB36-A55D-4255-ACC0-6E510636455E}" type="presParOf" srcId="{E2D2F21B-6AA5-4348-83BF-D52B28AFBB9F}" destId="{ACC11BAB-AEEA-4F50-9F55-7BD39E9CF22D}" srcOrd="7" destOrd="0" presId="urn:microsoft.com/office/officeart/2005/8/layout/list1"/>
    <dgm:cxn modelId="{79C02E75-EAC8-4803-81CD-D67DC03F3DDB}" type="presParOf" srcId="{E2D2F21B-6AA5-4348-83BF-D52B28AFBB9F}" destId="{C5DE2BA9-9B7B-4E7F-A9D2-A653905A0C85}" srcOrd="8" destOrd="0" presId="urn:microsoft.com/office/officeart/2005/8/layout/list1"/>
    <dgm:cxn modelId="{B72F8157-9016-49EE-9A82-2C052C276AF7}" type="presParOf" srcId="{C5DE2BA9-9B7B-4E7F-A9D2-A653905A0C85}" destId="{74EB8ECB-1C7E-454B-B009-2A486B8B5E73}" srcOrd="0" destOrd="0" presId="urn:microsoft.com/office/officeart/2005/8/layout/list1"/>
    <dgm:cxn modelId="{1FEB4750-1B7E-4AA1-B0D2-8152FF99F354}" type="presParOf" srcId="{C5DE2BA9-9B7B-4E7F-A9D2-A653905A0C85}" destId="{69B2CBDF-43D3-44D8-BE44-98CFF2957C3E}" srcOrd="1" destOrd="0" presId="urn:microsoft.com/office/officeart/2005/8/layout/list1"/>
    <dgm:cxn modelId="{6DBD39FE-DF22-499F-A751-B381571F8C6A}" type="presParOf" srcId="{E2D2F21B-6AA5-4348-83BF-D52B28AFBB9F}" destId="{69124B52-6383-40D4-AAEF-8CDAD3ED556C}" srcOrd="9" destOrd="0" presId="urn:microsoft.com/office/officeart/2005/8/layout/list1"/>
    <dgm:cxn modelId="{79ABA97E-094D-4AC8-815A-AB833CBD0EBD}" type="presParOf" srcId="{E2D2F21B-6AA5-4348-83BF-D52B28AFBB9F}" destId="{78D6B907-722F-46F9-B308-B3023C2832FF}" srcOrd="10" destOrd="0" presId="urn:microsoft.com/office/officeart/2005/8/layout/list1"/>
    <dgm:cxn modelId="{FB744E95-7A36-470C-A269-5C310042268B}" type="presParOf" srcId="{E2D2F21B-6AA5-4348-83BF-D52B28AFBB9F}" destId="{3553BAD4-3966-4F4C-9022-B3A4A3C9C844}" srcOrd="11" destOrd="0" presId="urn:microsoft.com/office/officeart/2005/8/layout/list1"/>
    <dgm:cxn modelId="{5D765F30-22F6-48D4-9BB3-3268B00E0923}" type="presParOf" srcId="{E2D2F21B-6AA5-4348-83BF-D52B28AFBB9F}" destId="{08489B1A-6C28-4151-B810-4950B25F7D6E}" srcOrd="12" destOrd="0" presId="urn:microsoft.com/office/officeart/2005/8/layout/list1"/>
    <dgm:cxn modelId="{ADA59BE3-3BB2-476C-A40A-A79375125FD1}" type="presParOf" srcId="{08489B1A-6C28-4151-B810-4950B25F7D6E}" destId="{DD2B180E-0669-42E4-A3D8-08FB28E5B855}" srcOrd="0" destOrd="0" presId="urn:microsoft.com/office/officeart/2005/8/layout/list1"/>
    <dgm:cxn modelId="{B64908FC-829C-40DF-A513-12821A2EEE34}" type="presParOf" srcId="{08489B1A-6C28-4151-B810-4950B25F7D6E}" destId="{D9EC34D0-7669-4940-8AFF-1F1E8C205FBD}" srcOrd="1" destOrd="0" presId="urn:microsoft.com/office/officeart/2005/8/layout/list1"/>
    <dgm:cxn modelId="{68E1A841-6560-441A-B6A3-C88BED39F614}" type="presParOf" srcId="{E2D2F21B-6AA5-4348-83BF-D52B28AFBB9F}" destId="{0E4FD4F0-7FC9-442C-8F9D-44D3A311F807}" srcOrd="13" destOrd="0" presId="urn:microsoft.com/office/officeart/2005/8/layout/list1"/>
    <dgm:cxn modelId="{F1F0403D-57B8-4473-AB06-3227C714B213}" type="presParOf" srcId="{E2D2F21B-6AA5-4348-83BF-D52B28AFBB9F}" destId="{35C4CDAA-4302-46EB-B909-9D27149424BC}" srcOrd="14" destOrd="0" presId="urn:microsoft.com/office/officeart/2005/8/layout/list1"/>
    <dgm:cxn modelId="{ABB4A40C-D93D-4C92-BADB-4071D4586CC9}" type="presParOf" srcId="{E2D2F21B-6AA5-4348-83BF-D52B28AFBB9F}" destId="{9FCFB5A6-C3ED-4AEB-B956-A18EC797F84F}" srcOrd="15" destOrd="0" presId="urn:microsoft.com/office/officeart/2005/8/layout/list1"/>
    <dgm:cxn modelId="{EEA29555-62EF-4C58-BD41-31D7A51A0326}" type="presParOf" srcId="{E2D2F21B-6AA5-4348-83BF-D52B28AFBB9F}" destId="{FD1F6F87-24D0-4BF5-8076-46085DF50068}" srcOrd="16" destOrd="0" presId="urn:microsoft.com/office/officeart/2005/8/layout/list1"/>
    <dgm:cxn modelId="{C1B1AF4E-60EF-4AB5-BF52-19F6C1EC7DA8}" type="presParOf" srcId="{FD1F6F87-24D0-4BF5-8076-46085DF50068}" destId="{DC27ED5E-C688-4749-BD94-7E738176DC8A}" srcOrd="0" destOrd="0" presId="urn:microsoft.com/office/officeart/2005/8/layout/list1"/>
    <dgm:cxn modelId="{684B2213-3B13-4007-8381-4D4B80938EA9}" type="presParOf" srcId="{FD1F6F87-24D0-4BF5-8076-46085DF50068}" destId="{6EBE9B25-A004-4692-85A9-BCF8905B777A}" srcOrd="1" destOrd="0" presId="urn:microsoft.com/office/officeart/2005/8/layout/list1"/>
    <dgm:cxn modelId="{0129B7F1-4A30-4123-9529-169EF45AC113}" type="presParOf" srcId="{E2D2F21B-6AA5-4348-83BF-D52B28AFBB9F}" destId="{304A3409-75F7-4768-8A82-45C3AF9B76E0}" srcOrd="17" destOrd="0" presId="urn:microsoft.com/office/officeart/2005/8/layout/list1"/>
    <dgm:cxn modelId="{8CD2CDFC-D17F-40D6-880C-2DB71A4E07C7}" type="presParOf" srcId="{E2D2F21B-6AA5-4348-83BF-D52B28AFBB9F}" destId="{704290FF-9D13-4D38-9994-37AE63D9E759}"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70FD8F-0050-42E3-8B3A-6ED7CFB9852E}" type="doc">
      <dgm:prSet loTypeId="urn:microsoft.com/office/officeart/2005/8/layout/chevron1"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custT="1"/>
      <dgm:spPr/>
      <dgm:t>
        <a:bodyPr rtlCol="0"/>
        <a:lstStyle/>
        <a:p>
          <a:pPr rtl="0"/>
          <a:r>
            <a:rPr lang="hu" sz="3600" dirty="0"/>
            <a:t>2013</a:t>
          </a: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custT="1"/>
      <dgm:spPr/>
      <dgm:t>
        <a:bodyPr rtlCol="0"/>
        <a:lstStyle/>
        <a:p>
          <a:pPr algn="ctr" rtl="0">
            <a:buFont typeface="Arial" panose="020B0604020202020204" pitchFamily="34" charset="0"/>
            <a:buNone/>
          </a:pPr>
          <a:r>
            <a:rPr lang="hu" sz="2000" b="1" dirty="0"/>
            <a:t>Október 1.</a:t>
          </a:r>
          <a:endParaRPr lang="hu" sz="2000" dirty="0"/>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custT="1"/>
      <dgm:spPr/>
      <dgm:t>
        <a:bodyPr rtlCol="0"/>
        <a:lstStyle/>
        <a:p>
          <a:pPr rtl="0"/>
          <a:r>
            <a:rPr lang="hu" sz="3600" dirty="0"/>
            <a:t>2014</a:t>
          </a: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09C152DA-7620-4852-8162-A77EC3609F3F}">
      <dgm:prSet custT="1"/>
      <dgm:spPr/>
      <dgm:t>
        <a:bodyPr rtlCol="0"/>
        <a:lstStyle/>
        <a:p>
          <a:pPr rtl="0"/>
          <a:r>
            <a:rPr lang="hu" sz="3600" dirty="0"/>
            <a:t>2015</a:t>
          </a: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9B46F9A6-DFAD-40DB-AB19-805D09CFFA84}">
      <dgm:prSet custT="1"/>
      <dgm:spPr/>
      <dgm:t>
        <a:bodyPr rtlCol="0"/>
        <a:lstStyle/>
        <a:p>
          <a:pPr rtl="0"/>
          <a:r>
            <a:rPr lang="hu" sz="3600" dirty="0"/>
            <a:t>2016</a:t>
          </a:r>
        </a:p>
      </dgm:t>
    </dgm:pt>
    <dgm:pt modelId="{C562D42A-8F84-45BD-9DC3-41A9E09D26B0}" type="parTrans" cxnId="{B184CD08-537D-4CC0-93D2-AD8E2744190E}">
      <dgm:prSet/>
      <dgm:spPr/>
      <dgm:t>
        <a:bodyPr/>
        <a:lstStyle/>
        <a:p>
          <a:endParaRPr lang="hu-HU"/>
        </a:p>
      </dgm:t>
    </dgm:pt>
    <dgm:pt modelId="{FC7B6A9E-2FCD-435B-84E6-17C43EE0DE68}" type="sibTrans" cxnId="{B184CD08-537D-4CC0-93D2-AD8E2744190E}">
      <dgm:prSet/>
      <dgm:spPr/>
      <dgm:t>
        <a:bodyPr/>
        <a:lstStyle/>
        <a:p>
          <a:endParaRPr lang="hu-HU"/>
        </a:p>
      </dgm:t>
    </dgm:pt>
    <dgm:pt modelId="{92CEF1E4-6BBC-480C-9BE3-2E52E17B2288}">
      <dgm:prSet custT="1"/>
      <dgm:spPr/>
      <dgm:t>
        <a:bodyPr rtlCol="0"/>
        <a:lstStyle/>
        <a:p>
          <a:pPr rtl="0"/>
          <a:r>
            <a:rPr lang="hu" sz="3600" dirty="0"/>
            <a:t>2017</a:t>
          </a:r>
        </a:p>
      </dgm:t>
    </dgm:pt>
    <dgm:pt modelId="{F9F8D496-A45D-4EAF-A2D6-542B7EE297A4}" type="parTrans" cxnId="{6F2224F6-8562-4863-8D9B-6CFEDB51B2BE}">
      <dgm:prSet/>
      <dgm:spPr/>
      <dgm:t>
        <a:bodyPr/>
        <a:lstStyle/>
        <a:p>
          <a:endParaRPr lang="hu-HU"/>
        </a:p>
      </dgm:t>
    </dgm:pt>
    <dgm:pt modelId="{D63A971D-37AC-44D7-B4CB-6BBBE79AC73B}" type="sibTrans" cxnId="{6F2224F6-8562-4863-8D9B-6CFEDB51B2BE}">
      <dgm:prSet/>
      <dgm:spPr/>
      <dgm:t>
        <a:bodyPr/>
        <a:lstStyle/>
        <a:p>
          <a:endParaRPr lang="hu-HU"/>
        </a:p>
      </dgm:t>
    </dgm:pt>
    <dgm:pt modelId="{85B5B43D-DDE4-4388-976C-1C4F1E7F203D}">
      <dgm:prSet custT="1"/>
      <dgm:spPr/>
      <dgm:t>
        <a:bodyPr rtlCol="0"/>
        <a:lstStyle/>
        <a:p>
          <a:pPr algn="ctr" rtl="0">
            <a:buNone/>
          </a:pPr>
          <a:r>
            <a:rPr lang="hu" sz="2000" b="1" dirty="0">
              <a:solidFill>
                <a:srgbClr val="FF0000"/>
              </a:solidFill>
            </a:rPr>
            <a:t>Július 1-től</a:t>
          </a:r>
        </a:p>
      </dgm:t>
    </dgm:pt>
    <dgm:pt modelId="{69896843-C545-4BF1-9DB7-8E83011D4260}" type="parTrans" cxnId="{313995B8-46F8-4007-A86E-4FFDA249DEBD}">
      <dgm:prSet/>
      <dgm:spPr/>
      <dgm:t>
        <a:bodyPr/>
        <a:lstStyle/>
        <a:p>
          <a:endParaRPr lang="hu-HU"/>
        </a:p>
      </dgm:t>
    </dgm:pt>
    <dgm:pt modelId="{6289D6CB-48FF-4E53-8F21-248BE3451424}" type="sibTrans" cxnId="{313995B8-46F8-4007-A86E-4FFDA249DEBD}">
      <dgm:prSet/>
      <dgm:spPr/>
      <dgm:t>
        <a:bodyPr/>
        <a:lstStyle/>
        <a:p>
          <a:endParaRPr lang="hu-HU"/>
        </a:p>
      </dgm:t>
    </dgm:pt>
    <dgm:pt modelId="{BFEB5D3D-D69D-4298-9D43-014F7E6F1F75}">
      <dgm:prSet custT="1"/>
      <dgm:spPr/>
      <dgm:t>
        <a:bodyPr rtlCol="0"/>
        <a:lstStyle/>
        <a:p>
          <a:pPr algn="ctr" rtl="0">
            <a:buNone/>
          </a:pPr>
          <a:r>
            <a:rPr lang="hu" sz="2000" b="1" dirty="0"/>
            <a:t>Július 1-től</a:t>
          </a:r>
        </a:p>
      </dgm:t>
    </dgm:pt>
    <dgm:pt modelId="{10291BF2-1730-42B3-9AA7-70BE895F14F9}" type="parTrans" cxnId="{1789E24A-65FC-4997-978A-A3C55056E7F7}">
      <dgm:prSet/>
      <dgm:spPr/>
      <dgm:t>
        <a:bodyPr/>
        <a:lstStyle/>
        <a:p>
          <a:endParaRPr lang="hu-HU"/>
        </a:p>
      </dgm:t>
    </dgm:pt>
    <dgm:pt modelId="{EAB2C08E-F952-4808-BC5F-68D54877B710}" type="sibTrans" cxnId="{1789E24A-65FC-4997-978A-A3C55056E7F7}">
      <dgm:prSet/>
      <dgm:spPr/>
      <dgm:t>
        <a:bodyPr/>
        <a:lstStyle/>
        <a:p>
          <a:endParaRPr lang="hu-HU"/>
        </a:p>
      </dgm:t>
    </dgm:pt>
    <dgm:pt modelId="{8002302A-6AEE-4855-B6BA-C9E98D3BB1BB}">
      <dgm:prSet custT="1"/>
      <dgm:spPr/>
      <dgm:t>
        <a:bodyPr/>
        <a:lstStyle/>
        <a:p>
          <a:pPr algn="l">
            <a:buFont typeface="Wingdings" panose="05000000000000000000" pitchFamily="2" charset="2"/>
            <a:buChar char="Ø"/>
          </a:pPr>
          <a:r>
            <a:rPr lang="hu-HU" sz="2000" dirty="0"/>
            <a:t>víziközmű és vízgazdálkodási építmények </a:t>
          </a:r>
          <a:endParaRPr lang="hu" sz="2000" dirty="0"/>
        </a:p>
      </dgm:t>
    </dgm:pt>
    <dgm:pt modelId="{B7095722-7019-4B18-ADBD-B57A4918B2D2}" type="parTrans" cxnId="{85EE2C05-359B-4916-8CB0-6187F9C8FEB7}">
      <dgm:prSet/>
      <dgm:spPr/>
      <dgm:t>
        <a:bodyPr/>
        <a:lstStyle/>
        <a:p>
          <a:endParaRPr lang="hu-HU"/>
        </a:p>
      </dgm:t>
    </dgm:pt>
    <dgm:pt modelId="{1E5C965A-C298-420A-A010-E0E2980DBB0A}" type="sibTrans" cxnId="{85EE2C05-359B-4916-8CB0-6187F9C8FEB7}">
      <dgm:prSet/>
      <dgm:spPr/>
      <dgm:t>
        <a:bodyPr/>
        <a:lstStyle/>
        <a:p>
          <a:endParaRPr lang="hu-HU"/>
        </a:p>
      </dgm:t>
    </dgm:pt>
    <dgm:pt modelId="{4BD4F6D2-DD31-4F3E-A46E-F378EE861BA8}">
      <dgm:prSet custT="1"/>
      <dgm:spPr/>
      <dgm:t>
        <a:bodyPr/>
        <a:lstStyle/>
        <a:p>
          <a:pPr algn="l" rtl="0">
            <a:buFont typeface="Wingdings" panose="05000000000000000000" pitchFamily="2" charset="2"/>
            <a:buChar char="Ø"/>
          </a:pPr>
          <a:r>
            <a:rPr lang="hu-HU" sz="2000" dirty="0"/>
            <a:t>a 365/2016. (XI. 29.) Korm. rendelet szerinti sajátos építményfajták „ipari”</a:t>
          </a:r>
        </a:p>
      </dgm:t>
    </dgm:pt>
    <dgm:pt modelId="{389E3E82-68F8-47DB-BC66-C748E6519E5A}" type="parTrans" cxnId="{A4FBF405-6C62-490C-ACB6-4500F74B2D1B}">
      <dgm:prSet/>
      <dgm:spPr/>
      <dgm:t>
        <a:bodyPr/>
        <a:lstStyle/>
        <a:p>
          <a:endParaRPr lang="hu-HU"/>
        </a:p>
      </dgm:t>
    </dgm:pt>
    <dgm:pt modelId="{38364A60-A5BB-43FB-950D-95000C770D19}" type="sibTrans" cxnId="{A4FBF405-6C62-490C-ACB6-4500F74B2D1B}">
      <dgm:prSet/>
      <dgm:spPr/>
      <dgm:t>
        <a:bodyPr/>
        <a:lstStyle/>
        <a:p>
          <a:endParaRPr lang="hu-HU"/>
        </a:p>
      </dgm:t>
    </dgm:pt>
    <dgm:pt modelId="{8CC5023E-AEEB-44B0-81B5-FB88CAC03031}">
      <dgm:prSet custT="1"/>
      <dgm:spPr/>
      <dgm:t>
        <a:bodyPr rtlCol="0"/>
        <a:lstStyle/>
        <a:p>
          <a:pPr algn="ctr" rtl="0">
            <a:buNone/>
          </a:pPr>
          <a:r>
            <a:rPr lang="hu" sz="2000" b="1" dirty="0"/>
            <a:t>Január 1-től</a:t>
          </a:r>
        </a:p>
      </dgm:t>
    </dgm:pt>
    <dgm:pt modelId="{42F16003-23CE-4887-AC6B-E34889046E99}" type="parTrans" cxnId="{3A7E3BC3-8AF0-40B7-8135-9F0C9FB26CBE}">
      <dgm:prSet/>
      <dgm:spPr/>
      <dgm:t>
        <a:bodyPr/>
        <a:lstStyle/>
        <a:p>
          <a:endParaRPr lang="hu-HU"/>
        </a:p>
      </dgm:t>
    </dgm:pt>
    <dgm:pt modelId="{474D97AC-9B1F-4805-B90D-170320CE124F}" type="sibTrans" cxnId="{3A7E3BC3-8AF0-40B7-8135-9F0C9FB26CBE}">
      <dgm:prSet/>
      <dgm:spPr/>
      <dgm:t>
        <a:bodyPr/>
        <a:lstStyle/>
        <a:p>
          <a:endParaRPr lang="hu-HU"/>
        </a:p>
      </dgm:t>
    </dgm:pt>
    <dgm:pt modelId="{144E9948-3A92-4EE4-BC8F-98153A4B23FD}">
      <dgm:prSet custT="1"/>
      <dgm:spPr/>
      <dgm:t>
        <a:bodyPr/>
        <a:lstStyle/>
        <a:p>
          <a:pPr algn="l">
            <a:buFont typeface="Wingdings" panose="05000000000000000000" pitchFamily="2" charset="2"/>
            <a:buChar char="Ø"/>
          </a:pPr>
          <a:r>
            <a:rPr lang="hu-HU" sz="2000" dirty="0"/>
            <a:t>közlekedési építmények</a:t>
          </a:r>
          <a:endParaRPr lang="hu" sz="2000" dirty="0"/>
        </a:p>
      </dgm:t>
    </dgm:pt>
    <dgm:pt modelId="{E39D6B83-1E15-44C4-BDC5-D2BE5DD9B264}" type="parTrans" cxnId="{C06D1E37-BBC7-4D69-96B9-098F6AAFED90}">
      <dgm:prSet/>
      <dgm:spPr/>
      <dgm:t>
        <a:bodyPr/>
        <a:lstStyle/>
        <a:p>
          <a:endParaRPr lang="hu-HU"/>
        </a:p>
      </dgm:t>
    </dgm:pt>
    <dgm:pt modelId="{0D94292F-D15F-4E3F-A4C5-BD8E35218DA7}" type="sibTrans" cxnId="{C06D1E37-BBC7-4D69-96B9-098F6AAFED90}">
      <dgm:prSet/>
      <dgm:spPr/>
      <dgm:t>
        <a:bodyPr/>
        <a:lstStyle/>
        <a:p>
          <a:endParaRPr lang="hu-HU"/>
        </a:p>
      </dgm:t>
    </dgm:pt>
    <dgm:pt modelId="{7837CD99-E8A1-4FEA-901B-52F3656A1204}">
      <dgm:prSet custT="1"/>
      <dgm:spPr/>
      <dgm:t>
        <a:bodyPr/>
        <a:lstStyle/>
        <a:p>
          <a:pPr algn="l">
            <a:buNone/>
          </a:pPr>
          <a:endParaRPr lang="hu-HU" sz="2000" b="1" dirty="0"/>
        </a:p>
        <a:p>
          <a:pPr algn="l">
            <a:buNone/>
          </a:pPr>
          <a:r>
            <a:rPr lang="hu-HU" sz="2000" b="1" dirty="0"/>
            <a:t>Március 1-től</a:t>
          </a:r>
          <a:endParaRPr lang="hu" sz="2000" b="1" dirty="0"/>
        </a:p>
      </dgm:t>
    </dgm:pt>
    <dgm:pt modelId="{44552671-243D-4F7E-B7DB-C29DCF26E3BE}" type="parTrans" cxnId="{3DCAFE53-FF24-4867-8D91-DF2A2178C44C}">
      <dgm:prSet/>
      <dgm:spPr/>
      <dgm:t>
        <a:bodyPr/>
        <a:lstStyle/>
        <a:p>
          <a:endParaRPr lang="hu-HU"/>
        </a:p>
      </dgm:t>
    </dgm:pt>
    <dgm:pt modelId="{0309A7EC-6B08-44C5-9635-B61546E8E6E0}" type="sibTrans" cxnId="{3DCAFE53-FF24-4867-8D91-DF2A2178C44C}">
      <dgm:prSet/>
      <dgm:spPr/>
      <dgm:t>
        <a:bodyPr/>
        <a:lstStyle/>
        <a:p>
          <a:endParaRPr lang="hu-HU"/>
        </a:p>
      </dgm:t>
    </dgm:pt>
    <dgm:pt modelId="{9CF814F3-FD61-4A1A-AB90-E951F58BCC89}">
      <dgm:prSet custT="1"/>
      <dgm:spPr/>
      <dgm:t>
        <a:bodyPr/>
        <a:lstStyle/>
        <a:p>
          <a:pPr algn="l">
            <a:buFont typeface="Wingdings" panose="05000000000000000000" pitchFamily="2" charset="2"/>
            <a:buChar char="Ø"/>
          </a:pPr>
          <a:r>
            <a:rPr lang="hu-HU" sz="2000" dirty="0"/>
            <a:t>elektronikus hírközlési építmények</a:t>
          </a:r>
        </a:p>
      </dgm:t>
    </dgm:pt>
    <dgm:pt modelId="{9E931764-BDD6-48C4-A8C3-32F27CB8605C}" type="parTrans" cxnId="{2CFDF1B6-0A02-44EC-8F39-85ACD25330EF}">
      <dgm:prSet/>
      <dgm:spPr/>
      <dgm:t>
        <a:bodyPr/>
        <a:lstStyle/>
        <a:p>
          <a:endParaRPr lang="hu-HU"/>
        </a:p>
      </dgm:t>
    </dgm:pt>
    <dgm:pt modelId="{764E4DF9-F27A-413E-ADF4-5CF87F4401EE}" type="sibTrans" cxnId="{2CFDF1B6-0A02-44EC-8F39-85ACD25330EF}">
      <dgm:prSet/>
      <dgm:spPr/>
      <dgm:t>
        <a:bodyPr/>
        <a:lstStyle/>
        <a:p>
          <a:endParaRPr lang="hu-HU"/>
        </a:p>
      </dgm:t>
    </dgm:pt>
    <dgm:pt modelId="{04342B79-7441-44CB-A002-C08B83B036BB}">
      <dgm:prSet custT="1"/>
      <dgm:spPr/>
      <dgm:t>
        <a:bodyPr/>
        <a:lstStyle/>
        <a:p>
          <a:pPr algn="l">
            <a:buFont typeface="Wingdings" panose="05000000000000000000" pitchFamily="2" charset="2"/>
            <a:buChar char="Ø"/>
          </a:pPr>
          <a:r>
            <a:rPr lang="hu-HU" sz="2000" dirty="0"/>
            <a:t>az 53/2012. (III. 28.) Korm. R. a Bánya</a:t>
          </a:r>
          <a:endParaRPr lang="hu" sz="2000" dirty="0"/>
        </a:p>
      </dgm:t>
    </dgm:pt>
    <dgm:pt modelId="{69449134-658F-4D18-9EF3-009957E7E478}" type="parTrans" cxnId="{2BF75667-28BF-405E-A6C7-8C2F088B975C}">
      <dgm:prSet/>
      <dgm:spPr/>
      <dgm:t>
        <a:bodyPr/>
        <a:lstStyle/>
        <a:p>
          <a:endParaRPr lang="hu-HU"/>
        </a:p>
      </dgm:t>
    </dgm:pt>
    <dgm:pt modelId="{3684C039-0012-40C3-A393-5B193D98E143}" type="sibTrans" cxnId="{2BF75667-28BF-405E-A6C7-8C2F088B975C}">
      <dgm:prSet/>
      <dgm:spPr/>
      <dgm:t>
        <a:bodyPr/>
        <a:lstStyle/>
        <a:p>
          <a:endParaRPr lang="hu-HU"/>
        </a:p>
      </dgm:t>
    </dgm:pt>
    <dgm:pt modelId="{E7E3FCEF-F459-48C0-90F2-4530B5968F30}">
      <dgm:prSet custT="1"/>
      <dgm:spPr/>
      <dgm:t>
        <a:bodyPr/>
        <a:lstStyle/>
        <a:p>
          <a:pPr algn="l" rtl="0">
            <a:buFont typeface="Wingdings" panose="05000000000000000000" pitchFamily="2" charset="2"/>
            <a:buChar char="Ø"/>
          </a:pPr>
          <a:r>
            <a:rPr lang="hu-HU" sz="2000" dirty="0"/>
            <a:t>a 118/2011. (VII. 11.) és a 155/2014. (VI.30.) Korm. R. az Atom-2 </a:t>
          </a:r>
          <a:r>
            <a:rPr lang="hu-HU" sz="2000" b="1" dirty="0"/>
            <a:t>sajátos</a:t>
          </a:r>
          <a:endParaRPr lang="hu-HU" sz="2000" dirty="0"/>
        </a:p>
      </dgm:t>
    </dgm:pt>
    <dgm:pt modelId="{394FEE7B-C7F3-4774-9E7E-3F8CB8E62092}" type="parTrans" cxnId="{D7E7D952-B3B6-43A8-AE60-0D2B070E0C56}">
      <dgm:prSet/>
      <dgm:spPr/>
      <dgm:t>
        <a:bodyPr/>
        <a:lstStyle/>
        <a:p>
          <a:endParaRPr lang="hu-HU"/>
        </a:p>
      </dgm:t>
    </dgm:pt>
    <dgm:pt modelId="{2690A955-FF37-49B5-9564-26B1618DEF13}" type="sibTrans" cxnId="{D7E7D952-B3B6-43A8-AE60-0D2B070E0C56}">
      <dgm:prSet/>
      <dgm:spPr/>
      <dgm:t>
        <a:bodyPr/>
        <a:lstStyle/>
        <a:p>
          <a:endParaRPr lang="hu-HU"/>
        </a:p>
      </dgm:t>
    </dgm:pt>
    <dgm:pt modelId="{F1A7A2F7-DA78-45C9-B301-9815CCFFE978}">
      <dgm:prSet custT="1"/>
      <dgm:spPr/>
      <dgm:t>
        <a:bodyPr rtlCol="0"/>
        <a:lstStyle/>
        <a:p>
          <a:pPr algn="ctr" rtl="0">
            <a:buNone/>
          </a:pPr>
          <a:r>
            <a:rPr lang="hu" sz="2000" b="1" dirty="0"/>
            <a:t>Október 1-től</a:t>
          </a:r>
        </a:p>
      </dgm:t>
    </dgm:pt>
    <dgm:pt modelId="{54B19DA6-034F-4E58-8247-58E7F36A8041}" type="parTrans" cxnId="{A45D2121-A21F-40E9-B9B7-DD700BE6E751}">
      <dgm:prSet/>
      <dgm:spPr/>
      <dgm:t>
        <a:bodyPr/>
        <a:lstStyle/>
        <a:p>
          <a:endParaRPr lang="hu-HU"/>
        </a:p>
      </dgm:t>
    </dgm:pt>
    <dgm:pt modelId="{33113996-D89C-4057-A314-6E1FC188FF23}" type="sibTrans" cxnId="{A45D2121-A21F-40E9-B9B7-DD700BE6E751}">
      <dgm:prSet/>
      <dgm:spPr/>
      <dgm:t>
        <a:bodyPr/>
        <a:lstStyle/>
        <a:p>
          <a:endParaRPr lang="hu-HU"/>
        </a:p>
      </dgm:t>
    </dgm:pt>
    <dgm:pt modelId="{6A953490-D536-46F2-A366-5EA227228509}">
      <dgm:prSet custT="1"/>
      <dgm:spPr/>
      <dgm:t>
        <a:bodyPr/>
        <a:lstStyle/>
        <a:p>
          <a:pPr algn="ctr">
            <a:buNone/>
          </a:pPr>
          <a:r>
            <a:rPr lang="hu" sz="2000" b="1" dirty="0">
              <a:solidFill>
                <a:srgbClr val="FF0000"/>
              </a:solidFill>
            </a:rPr>
            <a:t>Január 1-től</a:t>
          </a:r>
        </a:p>
      </dgm:t>
    </dgm:pt>
    <dgm:pt modelId="{CB4C1AAE-3BD2-4BD0-B7C0-80EA45FAECED}" type="parTrans" cxnId="{FBAB4E84-AAC6-4832-8A79-29693C021AE5}">
      <dgm:prSet/>
      <dgm:spPr/>
      <dgm:t>
        <a:bodyPr/>
        <a:lstStyle/>
        <a:p>
          <a:endParaRPr lang="hu-HU"/>
        </a:p>
      </dgm:t>
    </dgm:pt>
    <dgm:pt modelId="{D0437B1D-EE40-489F-8E27-47665AFAC215}" type="sibTrans" cxnId="{FBAB4E84-AAC6-4832-8A79-29693C021AE5}">
      <dgm:prSet/>
      <dgm:spPr/>
      <dgm:t>
        <a:bodyPr/>
        <a:lstStyle/>
        <a:p>
          <a:endParaRPr lang="hu-HU"/>
        </a:p>
      </dgm:t>
    </dgm:pt>
    <dgm:pt modelId="{3EB93FE2-D31A-4391-99B9-1BD4309B32E0}">
      <dgm:prSet custT="1"/>
      <dgm:spPr/>
      <dgm:t>
        <a:bodyPr/>
        <a:lstStyle/>
        <a:p>
          <a:pPr algn="l">
            <a:buFont typeface="Wingdings" panose="05000000000000000000" pitchFamily="2" charset="2"/>
            <a:buChar char="Ø"/>
          </a:pPr>
          <a:r>
            <a:rPr lang="hu" sz="2000" b="1" dirty="0">
              <a:solidFill>
                <a:srgbClr val="FF0000"/>
              </a:solidFill>
            </a:rPr>
            <a:t>EGYSZERŰ BEJELENTÉS</a:t>
          </a:r>
          <a:r>
            <a:rPr lang="hu" sz="2000" dirty="0">
              <a:solidFill>
                <a:srgbClr val="FF0000"/>
              </a:solidFill>
            </a:rPr>
            <a:t> Enaplóból nyílik</a:t>
          </a:r>
        </a:p>
      </dgm:t>
    </dgm:pt>
    <dgm:pt modelId="{19D51DE8-C174-46CF-8D76-32BD17AAAA6C}" type="parTrans" cxnId="{BF9555C8-8D30-46BD-85DE-CFA00F7FE816}">
      <dgm:prSet/>
      <dgm:spPr/>
      <dgm:t>
        <a:bodyPr/>
        <a:lstStyle/>
        <a:p>
          <a:endParaRPr lang="hu-HU"/>
        </a:p>
      </dgm:t>
    </dgm:pt>
    <dgm:pt modelId="{6A07F7E8-F599-42EA-B0CE-2CFD1356DD8D}" type="sibTrans" cxnId="{BF9555C8-8D30-46BD-85DE-CFA00F7FE816}">
      <dgm:prSet/>
      <dgm:spPr/>
      <dgm:t>
        <a:bodyPr/>
        <a:lstStyle/>
        <a:p>
          <a:endParaRPr lang="hu-HU"/>
        </a:p>
      </dgm:t>
    </dgm:pt>
    <dgm:pt modelId="{A526DDBA-EF79-442D-A34A-79FD2327A53F}">
      <dgm:prSet custT="1"/>
      <dgm:spPr/>
      <dgm:t>
        <a:bodyPr/>
        <a:lstStyle/>
        <a:p>
          <a:pPr algn="l">
            <a:buFont typeface="Wingdings" panose="05000000000000000000" pitchFamily="2" charset="2"/>
            <a:buChar char="Ø"/>
          </a:pPr>
          <a:r>
            <a:rPr lang="hu-HU" sz="2000" dirty="0"/>
            <a:t>a 112/2011. (VII. 4.) Korm. R. az Atom-1 </a:t>
          </a:r>
          <a:r>
            <a:rPr lang="hu-HU" sz="2000" b="1" dirty="0"/>
            <a:t>nem</a:t>
          </a:r>
          <a:r>
            <a:rPr lang="hu-HU" sz="2000" dirty="0"/>
            <a:t> sajátos ép</a:t>
          </a:r>
          <a:endParaRPr lang="hu" sz="2000" dirty="0"/>
        </a:p>
      </dgm:t>
    </dgm:pt>
    <dgm:pt modelId="{3FA90E0A-859C-49E9-A22B-6EA59CA049A2}" type="parTrans" cxnId="{22BC04E1-6437-4A12-8443-D327BED4A8B4}">
      <dgm:prSet/>
      <dgm:spPr/>
      <dgm:t>
        <a:bodyPr/>
        <a:lstStyle/>
        <a:p>
          <a:endParaRPr lang="hu-HU"/>
        </a:p>
      </dgm:t>
    </dgm:pt>
    <dgm:pt modelId="{F166D2ED-8CA6-4B56-981C-C0FDD553EA28}" type="sibTrans" cxnId="{22BC04E1-6437-4A12-8443-D327BED4A8B4}">
      <dgm:prSet/>
      <dgm:spPr/>
      <dgm:t>
        <a:bodyPr/>
        <a:lstStyle/>
        <a:p>
          <a:endParaRPr lang="hu-HU"/>
        </a:p>
      </dgm:t>
    </dgm:pt>
    <dgm:pt modelId="{551466F4-F874-47E0-B558-4092A35B62EB}">
      <dgm:prSet custT="1"/>
      <dgm:spPr/>
      <dgm:t>
        <a:bodyPr rtlCol="0"/>
        <a:lstStyle/>
        <a:p>
          <a:pPr algn="l" rtl="0">
            <a:buFont typeface="Wingdings" panose="05000000000000000000" pitchFamily="2" charset="2"/>
            <a:buChar char="Ø"/>
          </a:pPr>
          <a:r>
            <a:rPr lang="hu" sz="2000" b="1" dirty="0"/>
            <a:t> </a:t>
          </a:r>
          <a:r>
            <a:rPr lang="hu" sz="2000" dirty="0"/>
            <a:t>Általános építmények</a:t>
          </a:r>
        </a:p>
      </dgm:t>
    </dgm:pt>
    <dgm:pt modelId="{D8A27FBD-3E5A-4A6E-8731-29245F032D89}" type="parTrans" cxnId="{976DD176-685E-4DC0-94BA-D333442B8CD9}">
      <dgm:prSet/>
      <dgm:spPr/>
      <dgm:t>
        <a:bodyPr/>
        <a:lstStyle/>
        <a:p>
          <a:endParaRPr lang="hu-HU"/>
        </a:p>
      </dgm:t>
    </dgm:pt>
    <dgm:pt modelId="{0DF9299C-B0F3-4954-BF47-EBD97F0D265E}" type="sibTrans" cxnId="{976DD176-685E-4DC0-94BA-D333442B8CD9}">
      <dgm:prSet/>
      <dgm:spPr/>
      <dgm:t>
        <a:bodyPr/>
        <a:lstStyle/>
        <a:p>
          <a:endParaRPr lang="hu-HU"/>
        </a:p>
      </dgm:t>
    </dgm:pt>
    <dgm:pt modelId="{BEE43396-051C-4F16-A92F-CF921E3ED730}">
      <dgm:prSet custT="1"/>
      <dgm:spPr/>
      <dgm:t>
        <a:bodyPr rtlCol="0"/>
        <a:lstStyle/>
        <a:p>
          <a:pPr algn="l" rtl="0">
            <a:buFont typeface="Wingdings" panose="05000000000000000000" pitchFamily="2" charset="2"/>
            <a:buChar char="Ø"/>
          </a:pPr>
          <a:r>
            <a:rPr lang="hu" sz="2000" dirty="0">
              <a:solidFill>
                <a:srgbClr val="FF0000"/>
              </a:solidFill>
            </a:rPr>
            <a:t> </a:t>
          </a:r>
          <a:r>
            <a:rPr lang="hu" sz="2000" b="1" dirty="0">
              <a:solidFill>
                <a:srgbClr val="FF0000"/>
              </a:solidFill>
            </a:rPr>
            <a:t>EGYSZERŰ BEJELENTÉS</a:t>
          </a:r>
          <a:r>
            <a:rPr lang="hu" sz="2000" dirty="0">
              <a:solidFill>
                <a:srgbClr val="FF0000"/>
              </a:solidFill>
            </a:rPr>
            <a:t> ETDR + Enapló</a:t>
          </a:r>
        </a:p>
      </dgm:t>
    </dgm:pt>
    <dgm:pt modelId="{8C36E6F4-24B5-47CB-AEF5-2D3B7E077927}" type="parTrans" cxnId="{FE3A6A40-A4BD-49F1-A89D-C91FD3B64F5C}">
      <dgm:prSet/>
      <dgm:spPr/>
      <dgm:t>
        <a:bodyPr/>
        <a:lstStyle/>
        <a:p>
          <a:endParaRPr lang="hu-HU"/>
        </a:p>
      </dgm:t>
    </dgm:pt>
    <dgm:pt modelId="{D64D4FB0-EAB0-4A9E-A116-C85F5061EDDF}" type="sibTrans" cxnId="{FE3A6A40-A4BD-49F1-A89D-C91FD3B64F5C}">
      <dgm:prSet/>
      <dgm:spPr/>
      <dgm:t>
        <a:bodyPr/>
        <a:lstStyle/>
        <a:p>
          <a:endParaRPr lang="hu-HU"/>
        </a:p>
      </dgm:t>
    </dgm:pt>
    <dgm:pt modelId="{DEB81A1B-C361-4E8A-A819-5E9F3E619DF0}" type="pres">
      <dgm:prSet presAssocID="{6A70FD8F-0050-42E3-8B3A-6ED7CFB9852E}" presName="Name0" presStyleCnt="0">
        <dgm:presLayoutVars>
          <dgm:dir/>
          <dgm:animLvl val="lvl"/>
          <dgm:resizeHandles val="exact"/>
        </dgm:presLayoutVars>
      </dgm:prSet>
      <dgm:spPr/>
    </dgm:pt>
    <dgm:pt modelId="{0EFA84A7-0ED6-4EB0-9CD8-70A0E00B9EE2}" type="pres">
      <dgm:prSet presAssocID="{8DB5D7D5-6A1C-4ABC-8850-759A9D876047}" presName="composite" presStyleCnt="0"/>
      <dgm:spPr/>
    </dgm:pt>
    <dgm:pt modelId="{F126B110-784B-46DB-B793-063EDB9D771F}" type="pres">
      <dgm:prSet presAssocID="{8DB5D7D5-6A1C-4ABC-8850-759A9D876047}" presName="parTx" presStyleLbl="node1" presStyleIdx="0" presStyleCnt="5">
        <dgm:presLayoutVars>
          <dgm:chMax val="0"/>
          <dgm:chPref val="0"/>
          <dgm:bulletEnabled val="1"/>
        </dgm:presLayoutVars>
      </dgm:prSet>
      <dgm:spPr/>
    </dgm:pt>
    <dgm:pt modelId="{D9C112AC-6DD8-4F47-88E1-05266F2AD2C7}" type="pres">
      <dgm:prSet presAssocID="{8DB5D7D5-6A1C-4ABC-8850-759A9D876047}" presName="desTx" presStyleLbl="revTx" presStyleIdx="0" presStyleCnt="5">
        <dgm:presLayoutVars>
          <dgm:bulletEnabled val="1"/>
        </dgm:presLayoutVars>
      </dgm:prSet>
      <dgm:spPr/>
    </dgm:pt>
    <dgm:pt modelId="{289F182A-9FEB-42C5-B0E4-B01EFB04A813}" type="pres">
      <dgm:prSet presAssocID="{BD6E0A2E-99C8-4F5A-971A-CD211D1099FF}" presName="space" presStyleCnt="0"/>
      <dgm:spPr/>
    </dgm:pt>
    <dgm:pt modelId="{180236DE-97E1-4BCE-9EAF-E1E3EAFD5CED}" type="pres">
      <dgm:prSet presAssocID="{C5146535-FD3D-4589-98A3-623B8DA4B8DB}" presName="composite" presStyleCnt="0"/>
      <dgm:spPr/>
    </dgm:pt>
    <dgm:pt modelId="{2353B9C2-33E5-463E-AA6D-C2F6A4AFC07D}" type="pres">
      <dgm:prSet presAssocID="{C5146535-FD3D-4589-98A3-623B8DA4B8DB}" presName="parTx" presStyleLbl="node1" presStyleIdx="1" presStyleCnt="5">
        <dgm:presLayoutVars>
          <dgm:chMax val="0"/>
          <dgm:chPref val="0"/>
          <dgm:bulletEnabled val="1"/>
        </dgm:presLayoutVars>
      </dgm:prSet>
      <dgm:spPr/>
    </dgm:pt>
    <dgm:pt modelId="{6A343497-88DB-49AB-9D54-BC7ACF2A1A53}" type="pres">
      <dgm:prSet presAssocID="{C5146535-FD3D-4589-98A3-623B8DA4B8DB}" presName="desTx" presStyleLbl="revTx" presStyleIdx="1" presStyleCnt="5">
        <dgm:presLayoutVars>
          <dgm:bulletEnabled val="1"/>
        </dgm:presLayoutVars>
      </dgm:prSet>
      <dgm:spPr/>
    </dgm:pt>
    <dgm:pt modelId="{43C79A71-1CB2-408B-9A16-FEA6DA50B505}" type="pres">
      <dgm:prSet presAssocID="{7A3CCAF8-AC3A-401E-AEDD-44BBC1AA9C31}" presName="space" presStyleCnt="0"/>
      <dgm:spPr/>
    </dgm:pt>
    <dgm:pt modelId="{EB261A00-A5D0-4B55-824C-BD1045F4897A}" type="pres">
      <dgm:prSet presAssocID="{09C152DA-7620-4852-8162-A77EC3609F3F}" presName="composite" presStyleCnt="0"/>
      <dgm:spPr/>
    </dgm:pt>
    <dgm:pt modelId="{4081464B-7506-42C5-B396-97F11418ADA5}" type="pres">
      <dgm:prSet presAssocID="{09C152DA-7620-4852-8162-A77EC3609F3F}" presName="parTx" presStyleLbl="node1" presStyleIdx="2" presStyleCnt="5">
        <dgm:presLayoutVars>
          <dgm:chMax val="0"/>
          <dgm:chPref val="0"/>
          <dgm:bulletEnabled val="1"/>
        </dgm:presLayoutVars>
      </dgm:prSet>
      <dgm:spPr/>
    </dgm:pt>
    <dgm:pt modelId="{76855E8B-D323-41CB-B1F5-30469AD6C87A}" type="pres">
      <dgm:prSet presAssocID="{09C152DA-7620-4852-8162-A77EC3609F3F}" presName="desTx" presStyleLbl="revTx" presStyleIdx="2" presStyleCnt="5">
        <dgm:presLayoutVars>
          <dgm:bulletEnabled val="1"/>
        </dgm:presLayoutVars>
      </dgm:prSet>
      <dgm:spPr/>
    </dgm:pt>
    <dgm:pt modelId="{4AA65683-7530-4CD7-A09E-642B602B0A2B}" type="pres">
      <dgm:prSet presAssocID="{0AE8D36D-0F0F-4206-AE39-0A2D73987B68}" presName="space" presStyleCnt="0"/>
      <dgm:spPr/>
    </dgm:pt>
    <dgm:pt modelId="{83795079-8C2F-4CAE-B1EE-C03422F08F65}" type="pres">
      <dgm:prSet presAssocID="{9B46F9A6-DFAD-40DB-AB19-805D09CFFA84}" presName="composite" presStyleCnt="0"/>
      <dgm:spPr/>
    </dgm:pt>
    <dgm:pt modelId="{AD3A7D95-A21C-4022-A53A-EB79E9E4E9B6}" type="pres">
      <dgm:prSet presAssocID="{9B46F9A6-DFAD-40DB-AB19-805D09CFFA84}" presName="parTx" presStyleLbl="node1" presStyleIdx="3" presStyleCnt="5">
        <dgm:presLayoutVars>
          <dgm:chMax val="0"/>
          <dgm:chPref val="0"/>
          <dgm:bulletEnabled val="1"/>
        </dgm:presLayoutVars>
      </dgm:prSet>
      <dgm:spPr/>
    </dgm:pt>
    <dgm:pt modelId="{435CCB19-8E65-442F-BEC8-467C7905FD65}" type="pres">
      <dgm:prSet presAssocID="{9B46F9A6-DFAD-40DB-AB19-805D09CFFA84}" presName="desTx" presStyleLbl="revTx" presStyleIdx="3" presStyleCnt="5">
        <dgm:presLayoutVars>
          <dgm:bulletEnabled val="1"/>
        </dgm:presLayoutVars>
      </dgm:prSet>
      <dgm:spPr/>
    </dgm:pt>
    <dgm:pt modelId="{00D0B19B-596A-457F-9ADD-0D4F8D269018}" type="pres">
      <dgm:prSet presAssocID="{FC7B6A9E-2FCD-435B-84E6-17C43EE0DE68}" presName="space" presStyleCnt="0"/>
      <dgm:spPr/>
    </dgm:pt>
    <dgm:pt modelId="{598C00BD-65E9-4D90-8624-06A7D62FBE6B}" type="pres">
      <dgm:prSet presAssocID="{92CEF1E4-6BBC-480C-9BE3-2E52E17B2288}" presName="composite" presStyleCnt="0"/>
      <dgm:spPr/>
    </dgm:pt>
    <dgm:pt modelId="{E192131E-1BED-4A4B-A325-824C6075061E}" type="pres">
      <dgm:prSet presAssocID="{92CEF1E4-6BBC-480C-9BE3-2E52E17B2288}" presName="parTx" presStyleLbl="node1" presStyleIdx="4" presStyleCnt="5">
        <dgm:presLayoutVars>
          <dgm:chMax val="0"/>
          <dgm:chPref val="0"/>
          <dgm:bulletEnabled val="1"/>
        </dgm:presLayoutVars>
      </dgm:prSet>
      <dgm:spPr/>
    </dgm:pt>
    <dgm:pt modelId="{CC4781EE-380B-46C2-9C14-1B5F3D45BE4F}" type="pres">
      <dgm:prSet presAssocID="{92CEF1E4-6BBC-480C-9BE3-2E52E17B2288}" presName="desTx" presStyleLbl="revTx" presStyleIdx="4" presStyleCnt="5">
        <dgm:presLayoutVars>
          <dgm:bulletEnabled val="1"/>
        </dgm:presLayoutVars>
      </dgm:prSet>
      <dgm:spPr/>
    </dgm:pt>
  </dgm:ptLst>
  <dgm:cxnLst>
    <dgm:cxn modelId="{85EE2C05-359B-4916-8CB0-6187F9C8FEB7}" srcId="{C5146535-FD3D-4589-98A3-623B8DA4B8DB}" destId="{8002302A-6AEE-4855-B6BA-C9E98D3BB1BB}" srcOrd="1" destOrd="0" parTransId="{B7095722-7019-4B18-ADBD-B57A4918B2D2}" sibTransId="{1E5C965A-C298-420A-A010-E0E2980DBB0A}"/>
    <dgm:cxn modelId="{A4FBF405-6C62-490C-ACB6-4500F74B2D1B}" srcId="{C5146535-FD3D-4589-98A3-623B8DA4B8DB}" destId="{4BD4F6D2-DD31-4F3E-A46E-F378EE861BA8}" srcOrd="2" destOrd="0" parTransId="{389E3E82-68F8-47DB-BC66-C748E6519E5A}" sibTransId="{38364A60-A5BB-43FB-950D-95000C770D19}"/>
    <dgm:cxn modelId="{B184CD08-537D-4CC0-93D2-AD8E2744190E}" srcId="{6A70FD8F-0050-42E3-8B3A-6ED7CFB9852E}" destId="{9B46F9A6-DFAD-40DB-AB19-805D09CFFA84}" srcOrd="3" destOrd="0" parTransId="{C562D42A-8F84-45BD-9DC3-41A9E09D26B0}" sibTransId="{FC7B6A9E-2FCD-435B-84E6-17C43EE0DE68}"/>
    <dgm:cxn modelId="{8C5B110A-FBC3-4CBF-BED2-413E87D4DAD5}" srcId="{8DB5D7D5-6A1C-4ABC-8850-759A9D876047}" destId="{96262926-A67D-4E4E-9515-5EBC67F0B634}" srcOrd="0" destOrd="0" parTransId="{EC74E552-C501-4B0E-9400-E8B410F53D50}" sibTransId="{1DA7ACEB-F642-43C1-BCB5-F580B9B985B9}"/>
    <dgm:cxn modelId="{95F5DE0F-7C9B-475F-937C-53784BA36444}" type="presOf" srcId="{A526DDBA-EF79-442D-A34A-79FD2327A53F}" destId="{435CCB19-8E65-442F-BEC8-467C7905FD65}" srcOrd="0" destOrd="4" presId="urn:microsoft.com/office/officeart/2005/8/layout/chevron1"/>
    <dgm:cxn modelId="{9004211C-680D-4418-ADC0-D60B91F94F89}" type="presOf" srcId="{92CEF1E4-6BBC-480C-9BE3-2E52E17B2288}" destId="{E192131E-1BED-4A4B-A325-824C6075061E}" srcOrd="0" destOrd="0" presId="urn:microsoft.com/office/officeart/2005/8/layout/chevron1"/>
    <dgm:cxn modelId="{D5E8031F-99F3-4AA7-86BD-40B072476F28}" type="presOf" srcId="{09C152DA-7620-4852-8162-A77EC3609F3F}" destId="{4081464B-7506-42C5-B396-97F11418ADA5}" srcOrd="0" destOrd="0" presId="urn:microsoft.com/office/officeart/2005/8/layout/chevron1"/>
    <dgm:cxn modelId="{A45D2121-A21F-40E9-B9B7-DD700BE6E751}" srcId="{9B46F9A6-DFAD-40DB-AB19-805D09CFFA84}" destId="{F1A7A2F7-DA78-45C9-B301-9815CCFFE978}" srcOrd="2" destOrd="0" parTransId="{54B19DA6-034F-4E58-8247-58E7F36A8041}" sibTransId="{33113996-D89C-4057-A314-6E1FC188FF23}"/>
    <dgm:cxn modelId="{97677427-46D2-4276-96C1-F7C8BDB3CDE3}" type="presOf" srcId="{551466F4-F874-47E0-B558-4092A35B62EB}" destId="{D9C112AC-6DD8-4F47-88E1-05266F2AD2C7}" srcOrd="0" destOrd="1" presId="urn:microsoft.com/office/officeart/2005/8/layout/chevron1"/>
    <dgm:cxn modelId="{4A9A3B30-6617-4E3B-A8DF-96B8A2348D06}" type="presOf" srcId="{7837CD99-E8A1-4FEA-901B-52F3656A1204}" destId="{76855E8B-D323-41CB-B1F5-30469AD6C87A}" srcOrd="0" destOrd="2" presId="urn:microsoft.com/office/officeart/2005/8/layout/chevron1"/>
    <dgm:cxn modelId="{8A870A37-0218-424E-A78D-93DEFEC119E6}" type="presOf" srcId="{8CC5023E-AEEB-44B0-81B5-FB88CAC03031}" destId="{76855E8B-D323-41CB-B1F5-30469AD6C87A}" srcOrd="0" destOrd="0" presId="urn:microsoft.com/office/officeart/2005/8/layout/chevron1"/>
    <dgm:cxn modelId="{C06D1E37-BBC7-4D69-96B9-098F6AAFED90}" srcId="{09C152DA-7620-4852-8162-A77EC3609F3F}" destId="{144E9948-3A92-4EE4-BC8F-98153A4B23FD}" srcOrd="1" destOrd="0" parTransId="{E39D6B83-1E15-44C4-BDC5-D2BE5DD9B264}" sibTransId="{0D94292F-D15F-4E3F-A4C5-BD8E35218DA7}"/>
    <dgm:cxn modelId="{FE3A6A40-A4BD-49F1-A89D-C91FD3B64F5C}" srcId="{9B46F9A6-DFAD-40DB-AB19-805D09CFFA84}" destId="{BEE43396-051C-4F16-A92F-CF921E3ED730}" srcOrd="1" destOrd="0" parTransId="{8C36E6F4-24B5-47CB-AEF5-2D3B7E077927}" sibTransId="{D64D4FB0-EAB0-4A9E-A116-C85F5061EDDF}"/>
    <dgm:cxn modelId="{78243946-9A88-43FE-B8BD-19A23FBD3976}" type="presOf" srcId="{BFEB5D3D-D69D-4298-9D43-014F7E6F1F75}" destId="{6A343497-88DB-49AB-9D54-BC7ACF2A1A53}" srcOrd="0" destOrd="0" presId="urn:microsoft.com/office/officeart/2005/8/layout/chevron1"/>
    <dgm:cxn modelId="{2BF75667-28BF-405E-A6C7-8C2F088B975C}" srcId="{9B46F9A6-DFAD-40DB-AB19-805D09CFFA84}" destId="{04342B79-7441-44CB-A002-C08B83B036BB}" srcOrd="3" destOrd="0" parTransId="{69449134-658F-4D18-9EF3-009957E7E478}" sibTransId="{3684C039-0012-40C3-A393-5B193D98E143}"/>
    <dgm:cxn modelId="{1789E24A-65FC-4997-978A-A3C55056E7F7}" srcId="{C5146535-FD3D-4589-98A3-623B8DA4B8DB}" destId="{BFEB5D3D-D69D-4298-9D43-014F7E6F1F75}" srcOrd="0" destOrd="0" parTransId="{10291BF2-1730-42B3-9AA7-70BE895F14F9}" sibTransId="{EAB2C08E-F952-4808-BC5F-68D54877B710}"/>
    <dgm:cxn modelId="{A65F176D-099C-4114-8DC6-F183F26AAAC3}" type="presOf" srcId="{BEE43396-051C-4F16-A92F-CF921E3ED730}" destId="{435CCB19-8E65-442F-BEC8-467C7905FD65}" srcOrd="0" destOrd="1" presId="urn:microsoft.com/office/officeart/2005/8/layout/chevron1"/>
    <dgm:cxn modelId="{5CC8D24F-75CB-434E-9EC7-0FD6B770D95B}" type="presOf" srcId="{6A953490-D536-46F2-A366-5EA227228509}" destId="{CC4781EE-380B-46C2-9C14-1B5F3D45BE4F}" srcOrd="0" destOrd="0" presId="urn:microsoft.com/office/officeart/2005/8/layout/chevron1"/>
    <dgm:cxn modelId="{D7E7D952-B3B6-43A8-AE60-0D2B070E0C56}" srcId="{9B46F9A6-DFAD-40DB-AB19-805D09CFFA84}" destId="{E7E3FCEF-F459-48C0-90F2-4530B5968F30}" srcOrd="5" destOrd="0" parTransId="{394FEE7B-C7F3-4774-9E7E-3F8CB8E62092}" sibTransId="{2690A955-FF37-49B5-9564-26B1618DEF13}"/>
    <dgm:cxn modelId="{3DCAFE53-FF24-4867-8D91-DF2A2178C44C}" srcId="{09C152DA-7620-4852-8162-A77EC3609F3F}" destId="{7837CD99-E8A1-4FEA-901B-52F3656A1204}" srcOrd="2" destOrd="0" parTransId="{44552671-243D-4F7E-B7DB-C29DCF26E3BE}" sibTransId="{0309A7EC-6B08-44C5-9635-B61546E8E6E0}"/>
    <dgm:cxn modelId="{976DD176-685E-4DC0-94BA-D333442B8CD9}" srcId="{8DB5D7D5-6A1C-4ABC-8850-759A9D876047}" destId="{551466F4-F874-47E0-B558-4092A35B62EB}" srcOrd="1" destOrd="0" parTransId="{D8A27FBD-3E5A-4A6E-8731-29245F032D89}" sibTransId="{0DF9299C-B0F3-4954-BF47-EBD97F0D265E}"/>
    <dgm:cxn modelId="{8EBF857E-7408-4941-91E4-293B0F59EEF7}" srcId="{6A70FD8F-0050-42E3-8B3A-6ED7CFB9852E}" destId="{C5146535-FD3D-4589-98A3-623B8DA4B8DB}" srcOrd="1" destOrd="0" parTransId="{20848F78-EC70-4162-96CE-CC68006930F0}" sibTransId="{7A3CCAF8-AC3A-401E-AEDD-44BBC1AA9C31}"/>
    <dgm:cxn modelId="{FBAB4E84-AAC6-4832-8A79-29693C021AE5}" srcId="{92CEF1E4-6BBC-480C-9BE3-2E52E17B2288}" destId="{6A953490-D536-46F2-A366-5EA227228509}" srcOrd="0" destOrd="0" parTransId="{CB4C1AAE-3BD2-4BD0-B7C0-80EA45FAECED}" sibTransId="{D0437B1D-EE40-489F-8E27-47665AFAC215}"/>
    <dgm:cxn modelId="{23ECAC8B-17A4-4883-AA0E-06D66B7E788A}" srcId="{6A70FD8F-0050-42E3-8B3A-6ED7CFB9852E}" destId="{09C152DA-7620-4852-8162-A77EC3609F3F}" srcOrd="2" destOrd="0" parTransId="{9F6D14C0-6C82-4CBD-8D6D-B0E117B6F2ED}" sibTransId="{0AE8D36D-0F0F-4206-AE39-0A2D73987B68}"/>
    <dgm:cxn modelId="{63F2D28B-2331-4BE7-BF03-91F68690C971}" type="presOf" srcId="{144E9948-3A92-4EE4-BC8F-98153A4B23FD}" destId="{76855E8B-D323-41CB-B1F5-30469AD6C87A}" srcOrd="0" destOrd="1" presId="urn:microsoft.com/office/officeart/2005/8/layout/chevron1"/>
    <dgm:cxn modelId="{DE401F8C-8E0F-459C-B46F-CB67B3A4A760}" type="presOf" srcId="{96262926-A67D-4E4E-9515-5EBC67F0B634}" destId="{D9C112AC-6DD8-4F47-88E1-05266F2AD2C7}" srcOrd="0" destOrd="0" presId="urn:microsoft.com/office/officeart/2005/8/layout/chevron1"/>
    <dgm:cxn modelId="{E7160F95-A3F5-45F3-9CF1-6362E6D02D7D}" type="presOf" srcId="{85B5B43D-DDE4-4388-976C-1C4F1E7F203D}" destId="{435CCB19-8E65-442F-BEC8-467C7905FD65}" srcOrd="0" destOrd="0" presId="urn:microsoft.com/office/officeart/2005/8/layout/chevron1"/>
    <dgm:cxn modelId="{2CFDF1B6-0A02-44EC-8F39-85ACD25330EF}" srcId="{09C152DA-7620-4852-8162-A77EC3609F3F}" destId="{9CF814F3-FD61-4A1A-AB90-E951F58BCC89}" srcOrd="3" destOrd="0" parTransId="{9E931764-BDD6-48C4-A8C3-32F27CB8605C}" sibTransId="{764E4DF9-F27A-413E-ADF4-5CF87F4401EE}"/>
    <dgm:cxn modelId="{231A6FB7-BA14-420A-A633-D35F0F225D1F}" type="presOf" srcId="{C5146535-FD3D-4589-98A3-623B8DA4B8DB}" destId="{2353B9C2-33E5-463E-AA6D-C2F6A4AFC07D}" srcOrd="0" destOrd="0" presId="urn:microsoft.com/office/officeart/2005/8/layout/chevron1"/>
    <dgm:cxn modelId="{313995B8-46F8-4007-A86E-4FFDA249DEBD}" srcId="{9B46F9A6-DFAD-40DB-AB19-805D09CFFA84}" destId="{85B5B43D-DDE4-4388-976C-1C4F1E7F203D}" srcOrd="0" destOrd="0" parTransId="{69896843-C545-4BF1-9DB7-8E83011D4260}" sibTransId="{6289D6CB-48FF-4E53-8F21-248BE3451424}"/>
    <dgm:cxn modelId="{20DC6BBE-AF77-4C3A-B430-F03815B429C6}" type="presOf" srcId="{4BD4F6D2-DD31-4F3E-A46E-F378EE861BA8}" destId="{6A343497-88DB-49AB-9D54-BC7ACF2A1A53}" srcOrd="0" destOrd="2" presId="urn:microsoft.com/office/officeart/2005/8/layout/chevron1"/>
    <dgm:cxn modelId="{867023BF-CE14-4855-80C8-9E4093A9183D}" type="presOf" srcId="{9B46F9A6-DFAD-40DB-AB19-805D09CFFA84}" destId="{AD3A7D95-A21C-4022-A53A-EB79E9E4E9B6}" srcOrd="0" destOrd="0" presId="urn:microsoft.com/office/officeart/2005/8/layout/chevron1"/>
    <dgm:cxn modelId="{3A7E3BC3-8AF0-40B7-8135-9F0C9FB26CBE}" srcId="{09C152DA-7620-4852-8162-A77EC3609F3F}" destId="{8CC5023E-AEEB-44B0-81B5-FB88CAC03031}" srcOrd="0" destOrd="0" parTransId="{42F16003-23CE-4887-AC6B-E34889046E99}" sibTransId="{474D97AC-9B1F-4805-B90D-170320CE124F}"/>
    <dgm:cxn modelId="{2B0ADFC3-45F1-43C8-B591-39F696C05F49}" type="presOf" srcId="{8DB5D7D5-6A1C-4ABC-8850-759A9D876047}" destId="{F126B110-784B-46DB-B793-063EDB9D771F}" srcOrd="0" destOrd="0" presId="urn:microsoft.com/office/officeart/2005/8/layout/chevron1"/>
    <dgm:cxn modelId="{BF9555C8-8D30-46BD-85DE-CFA00F7FE816}" srcId="{92CEF1E4-6BBC-480C-9BE3-2E52E17B2288}" destId="{3EB93FE2-D31A-4391-99B9-1BD4309B32E0}" srcOrd="1" destOrd="0" parTransId="{19D51DE8-C174-46CF-8D76-32BD17AAAA6C}" sibTransId="{6A07F7E8-F599-42EA-B0CE-2CFD1356DD8D}"/>
    <dgm:cxn modelId="{29F502D1-895F-4FD2-9ECB-FC83781767D9}" type="presOf" srcId="{04342B79-7441-44CB-A002-C08B83B036BB}" destId="{435CCB19-8E65-442F-BEC8-467C7905FD65}" srcOrd="0" destOrd="3" presId="urn:microsoft.com/office/officeart/2005/8/layout/chevron1"/>
    <dgm:cxn modelId="{9E4F66D2-E6B3-4D90-ADA7-4995B85C3BAE}" type="presOf" srcId="{F1A7A2F7-DA78-45C9-B301-9815CCFFE978}" destId="{435CCB19-8E65-442F-BEC8-467C7905FD65}" srcOrd="0" destOrd="2" presId="urn:microsoft.com/office/officeart/2005/8/layout/chevron1"/>
    <dgm:cxn modelId="{22BC04E1-6437-4A12-8443-D327BED4A8B4}" srcId="{9B46F9A6-DFAD-40DB-AB19-805D09CFFA84}" destId="{A526DDBA-EF79-442D-A34A-79FD2327A53F}" srcOrd="4" destOrd="0" parTransId="{3FA90E0A-859C-49E9-A22B-6EA59CA049A2}" sibTransId="{F166D2ED-8CA6-4B56-981C-C0FDD553EA28}"/>
    <dgm:cxn modelId="{C5202EE1-10E9-4076-9D55-9E0CF8B152AF}" srcId="{6A70FD8F-0050-42E3-8B3A-6ED7CFB9852E}" destId="{8DB5D7D5-6A1C-4ABC-8850-759A9D876047}" srcOrd="0" destOrd="0" parTransId="{D8874F40-D7B0-41DE-BB6F-A6014FEAB2D7}" sibTransId="{BD6E0A2E-99C8-4F5A-971A-CD211D1099FF}"/>
    <dgm:cxn modelId="{F09038E7-5304-4D6C-904B-A96E576F18DB}" type="presOf" srcId="{E7E3FCEF-F459-48C0-90F2-4530B5968F30}" destId="{435CCB19-8E65-442F-BEC8-467C7905FD65}" srcOrd="0" destOrd="5" presId="urn:microsoft.com/office/officeart/2005/8/layout/chevron1"/>
    <dgm:cxn modelId="{1D60C2F1-94F7-4DB3-8760-023F927E3366}" type="presOf" srcId="{6A70FD8F-0050-42E3-8B3A-6ED7CFB9852E}" destId="{DEB81A1B-C361-4E8A-A819-5E9F3E619DF0}" srcOrd="0" destOrd="0" presId="urn:microsoft.com/office/officeart/2005/8/layout/chevron1"/>
    <dgm:cxn modelId="{6F2224F6-8562-4863-8D9B-6CFEDB51B2BE}" srcId="{6A70FD8F-0050-42E3-8B3A-6ED7CFB9852E}" destId="{92CEF1E4-6BBC-480C-9BE3-2E52E17B2288}" srcOrd="4" destOrd="0" parTransId="{F9F8D496-A45D-4EAF-A2D6-542B7EE297A4}" sibTransId="{D63A971D-37AC-44D7-B4CB-6BBBE79AC73B}"/>
    <dgm:cxn modelId="{17AFE8F8-BC88-423D-A92D-1DDFBEB5E218}" type="presOf" srcId="{8002302A-6AEE-4855-B6BA-C9E98D3BB1BB}" destId="{6A343497-88DB-49AB-9D54-BC7ACF2A1A53}" srcOrd="0" destOrd="1" presId="urn:microsoft.com/office/officeart/2005/8/layout/chevron1"/>
    <dgm:cxn modelId="{185C56FA-9C47-48AC-A2D3-EB978EF1F2FD}" type="presOf" srcId="{3EB93FE2-D31A-4391-99B9-1BD4309B32E0}" destId="{CC4781EE-380B-46C2-9C14-1B5F3D45BE4F}" srcOrd="0" destOrd="1" presId="urn:microsoft.com/office/officeart/2005/8/layout/chevron1"/>
    <dgm:cxn modelId="{B52995FF-9D19-4D17-AA6C-930B6DE625B1}" type="presOf" srcId="{9CF814F3-FD61-4A1A-AB90-E951F58BCC89}" destId="{76855E8B-D323-41CB-B1F5-30469AD6C87A}" srcOrd="0" destOrd="3" presId="urn:microsoft.com/office/officeart/2005/8/layout/chevron1"/>
    <dgm:cxn modelId="{3BF4231B-3C0B-4CE9-A3CC-E3448BBA76E3}" type="presParOf" srcId="{DEB81A1B-C361-4E8A-A819-5E9F3E619DF0}" destId="{0EFA84A7-0ED6-4EB0-9CD8-70A0E00B9EE2}" srcOrd="0" destOrd="0" presId="urn:microsoft.com/office/officeart/2005/8/layout/chevron1"/>
    <dgm:cxn modelId="{72DE752A-4EF8-484D-82E8-6B29999E99C7}" type="presParOf" srcId="{0EFA84A7-0ED6-4EB0-9CD8-70A0E00B9EE2}" destId="{F126B110-784B-46DB-B793-063EDB9D771F}" srcOrd="0" destOrd="0" presId="urn:microsoft.com/office/officeart/2005/8/layout/chevron1"/>
    <dgm:cxn modelId="{6E7F5817-175D-489B-AD5C-5DE87D31A653}" type="presParOf" srcId="{0EFA84A7-0ED6-4EB0-9CD8-70A0E00B9EE2}" destId="{D9C112AC-6DD8-4F47-88E1-05266F2AD2C7}" srcOrd="1" destOrd="0" presId="urn:microsoft.com/office/officeart/2005/8/layout/chevron1"/>
    <dgm:cxn modelId="{AB4DF8E0-1157-4591-8ABF-B3CB83EFED37}" type="presParOf" srcId="{DEB81A1B-C361-4E8A-A819-5E9F3E619DF0}" destId="{289F182A-9FEB-42C5-B0E4-B01EFB04A813}" srcOrd="1" destOrd="0" presId="urn:microsoft.com/office/officeart/2005/8/layout/chevron1"/>
    <dgm:cxn modelId="{FF58C882-D125-47EC-AC07-8171F362CFFA}" type="presParOf" srcId="{DEB81A1B-C361-4E8A-A819-5E9F3E619DF0}" destId="{180236DE-97E1-4BCE-9EAF-E1E3EAFD5CED}" srcOrd="2" destOrd="0" presId="urn:microsoft.com/office/officeart/2005/8/layout/chevron1"/>
    <dgm:cxn modelId="{A3F01AE6-2A18-4BDE-B139-60EE434439B7}" type="presParOf" srcId="{180236DE-97E1-4BCE-9EAF-E1E3EAFD5CED}" destId="{2353B9C2-33E5-463E-AA6D-C2F6A4AFC07D}" srcOrd="0" destOrd="0" presId="urn:microsoft.com/office/officeart/2005/8/layout/chevron1"/>
    <dgm:cxn modelId="{085B9740-B881-4963-B8A3-A68439578AFB}" type="presParOf" srcId="{180236DE-97E1-4BCE-9EAF-E1E3EAFD5CED}" destId="{6A343497-88DB-49AB-9D54-BC7ACF2A1A53}" srcOrd="1" destOrd="0" presId="urn:microsoft.com/office/officeart/2005/8/layout/chevron1"/>
    <dgm:cxn modelId="{B64A974D-2B75-40CD-8F3E-472B770E74EC}" type="presParOf" srcId="{DEB81A1B-C361-4E8A-A819-5E9F3E619DF0}" destId="{43C79A71-1CB2-408B-9A16-FEA6DA50B505}" srcOrd="3" destOrd="0" presId="urn:microsoft.com/office/officeart/2005/8/layout/chevron1"/>
    <dgm:cxn modelId="{3491B8B2-6710-4FA1-8369-4F1A5468B3F4}" type="presParOf" srcId="{DEB81A1B-C361-4E8A-A819-5E9F3E619DF0}" destId="{EB261A00-A5D0-4B55-824C-BD1045F4897A}" srcOrd="4" destOrd="0" presId="urn:microsoft.com/office/officeart/2005/8/layout/chevron1"/>
    <dgm:cxn modelId="{5EEBF087-B013-451A-A769-EDAE4B76C421}" type="presParOf" srcId="{EB261A00-A5D0-4B55-824C-BD1045F4897A}" destId="{4081464B-7506-42C5-B396-97F11418ADA5}" srcOrd="0" destOrd="0" presId="urn:microsoft.com/office/officeart/2005/8/layout/chevron1"/>
    <dgm:cxn modelId="{D1E93AD6-9BC7-4585-88F3-95870FEBCEC9}" type="presParOf" srcId="{EB261A00-A5D0-4B55-824C-BD1045F4897A}" destId="{76855E8B-D323-41CB-B1F5-30469AD6C87A}" srcOrd="1" destOrd="0" presId="urn:microsoft.com/office/officeart/2005/8/layout/chevron1"/>
    <dgm:cxn modelId="{C3734F9C-22A1-4646-A8CF-9EAA17D5BA9D}" type="presParOf" srcId="{DEB81A1B-C361-4E8A-A819-5E9F3E619DF0}" destId="{4AA65683-7530-4CD7-A09E-642B602B0A2B}" srcOrd="5" destOrd="0" presId="urn:microsoft.com/office/officeart/2005/8/layout/chevron1"/>
    <dgm:cxn modelId="{F957F264-F378-4521-B5A6-A0319A4FD49D}" type="presParOf" srcId="{DEB81A1B-C361-4E8A-A819-5E9F3E619DF0}" destId="{83795079-8C2F-4CAE-B1EE-C03422F08F65}" srcOrd="6" destOrd="0" presId="urn:microsoft.com/office/officeart/2005/8/layout/chevron1"/>
    <dgm:cxn modelId="{7E511F7D-C623-4157-9CC9-BD4928FBAC59}" type="presParOf" srcId="{83795079-8C2F-4CAE-B1EE-C03422F08F65}" destId="{AD3A7D95-A21C-4022-A53A-EB79E9E4E9B6}" srcOrd="0" destOrd="0" presId="urn:microsoft.com/office/officeart/2005/8/layout/chevron1"/>
    <dgm:cxn modelId="{657C3D74-F39D-4CA3-8FE6-5E6866801034}" type="presParOf" srcId="{83795079-8C2F-4CAE-B1EE-C03422F08F65}" destId="{435CCB19-8E65-442F-BEC8-467C7905FD65}" srcOrd="1" destOrd="0" presId="urn:microsoft.com/office/officeart/2005/8/layout/chevron1"/>
    <dgm:cxn modelId="{60CAE347-41A9-4754-A1C7-1C9466F53EF1}" type="presParOf" srcId="{DEB81A1B-C361-4E8A-A819-5E9F3E619DF0}" destId="{00D0B19B-596A-457F-9ADD-0D4F8D269018}" srcOrd="7" destOrd="0" presId="urn:microsoft.com/office/officeart/2005/8/layout/chevron1"/>
    <dgm:cxn modelId="{BE37D790-872E-42F9-A035-1C2643BAE134}" type="presParOf" srcId="{DEB81A1B-C361-4E8A-A819-5E9F3E619DF0}" destId="{598C00BD-65E9-4D90-8624-06A7D62FBE6B}" srcOrd="8" destOrd="0" presId="urn:microsoft.com/office/officeart/2005/8/layout/chevron1"/>
    <dgm:cxn modelId="{7EE679EC-0B88-4EA3-AF52-CB5447BD831B}" type="presParOf" srcId="{598C00BD-65E9-4D90-8624-06A7D62FBE6B}" destId="{E192131E-1BED-4A4B-A325-824C6075061E}" srcOrd="0" destOrd="0" presId="urn:microsoft.com/office/officeart/2005/8/layout/chevron1"/>
    <dgm:cxn modelId="{792B3618-1D54-4F45-A344-11FBDE4761D3}" type="presParOf" srcId="{598C00BD-65E9-4D90-8624-06A7D62FBE6B}" destId="{CC4781EE-380B-46C2-9C14-1B5F3D45BE4F}"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70FD8F-0050-42E3-8B3A-6ED7CFB9852E}" type="doc">
      <dgm:prSet loTypeId="urn:microsoft.com/office/officeart/2005/8/layout/chevron1" loCatId="process" qsTypeId="urn:microsoft.com/office/officeart/2005/8/quickstyle/simple1" qsCatId="simple" csTypeId="urn:microsoft.com/office/officeart/2005/8/colors/accent1_3" csCatId="accent1" phldr="1"/>
      <dgm:spPr/>
      <dgm:t>
        <a:bodyPr rtlCol="0"/>
        <a:lstStyle/>
        <a:p>
          <a:pPr rtl="0"/>
          <a:endParaRPr lang="en-US"/>
        </a:p>
      </dgm:t>
    </dgm:pt>
    <dgm:pt modelId="{6C8937BE-93F8-4DED-8538-1C601DAEBA66}">
      <dgm:prSet custT="1"/>
      <dgm:spPr/>
      <dgm:t>
        <a:bodyPr rtlCol="0"/>
        <a:lstStyle/>
        <a:p>
          <a:pPr rtl="0"/>
          <a:r>
            <a:rPr lang="hu" sz="2000" dirty="0">
              <a:solidFill>
                <a:srgbClr val="7030A0"/>
              </a:solidFill>
            </a:rPr>
            <a:t>Üvegkapu élesedése</a:t>
          </a:r>
          <a:endParaRPr lang="hu" sz="2000" dirty="0">
            <a:solidFill>
              <a:schemeClr val="tx1"/>
            </a:solidFill>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20DD7339-33D3-4CE8-9F4D-C9DBFE96ED66}">
      <dgm:prSet custT="1"/>
      <dgm:spPr/>
      <dgm:t>
        <a:bodyPr rtlCol="0"/>
        <a:lstStyle/>
        <a:p>
          <a:pPr rtl="0"/>
          <a:r>
            <a:rPr lang="hu" sz="3600" dirty="0"/>
            <a:t>2018</a:t>
          </a:r>
        </a:p>
      </dgm:t>
    </dgm:pt>
    <dgm:pt modelId="{057B8A88-8119-4800-BB37-B0295D044117}" type="parTrans" cxnId="{3016F55D-D0BC-4B30-B1D8-5DA9D81E8839}">
      <dgm:prSet/>
      <dgm:spPr/>
      <dgm:t>
        <a:bodyPr/>
        <a:lstStyle/>
        <a:p>
          <a:endParaRPr lang="hu-HU"/>
        </a:p>
      </dgm:t>
    </dgm:pt>
    <dgm:pt modelId="{85492124-6465-40EC-ACAE-728AEB2FEAF8}" type="sibTrans" cxnId="{3016F55D-D0BC-4B30-B1D8-5DA9D81E8839}">
      <dgm:prSet/>
      <dgm:spPr/>
      <dgm:t>
        <a:bodyPr/>
        <a:lstStyle/>
        <a:p>
          <a:endParaRPr lang="hu-HU"/>
        </a:p>
      </dgm:t>
    </dgm:pt>
    <dgm:pt modelId="{665EB150-B09E-4208-8A41-79E65D36778D}">
      <dgm:prSet custT="1"/>
      <dgm:spPr/>
      <dgm:t>
        <a:bodyPr rtlCol="0"/>
        <a:lstStyle/>
        <a:p>
          <a:pPr rtl="0"/>
          <a:r>
            <a:rPr lang="hu" sz="3600" dirty="0"/>
            <a:t>2019</a:t>
          </a:r>
        </a:p>
      </dgm:t>
    </dgm:pt>
    <dgm:pt modelId="{2C65F96A-683D-4E23-A423-08D04C2D9706}" type="parTrans" cxnId="{86FAE21B-024D-4A21-A92A-9905A2DBBB68}">
      <dgm:prSet/>
      <dgm:spPr/>
      <dgm:t>
        <a:bodyPr/>
        <a:lstStyle/>
        <a:p>
          <a:endParaRPr lang="hu-HU"/>
        </a:p>
      </dgm:t>
    </dgm:pt>
    <dgm:pt modelId="{464DCB5B-F7C9-4DFB-8070-D99B00B61BB0}" type="sibTrans" cxnId="{86FAE21B-024D-4A21-A92A-9905A2DBBB68}">
      <dgm:prSet/>
      <dgm:spPr/>
      <dgm:t>
        <a:bodyPr/>
        <a:lstStyle/>
        <a:p>
          <a:endParaRPr lang="hu-HU"/>
        </a:p>
      </dgm:t>
    </dgm:pt>
    <dgm:pt modelId="{CF29AB5B-7F62-42CE-98A3-1E2E1FDC3FB4}">
      <dgm:prSet custT="1"/>
      <dgm:spPr/>
      <dgm:t>
        <a:bodyPr rtlCol="0"/>
        <a:lstStyle/>
        <a:p>
          <a:pPr rtl="0"/>
          <a:r>
            <a:rPr lang="hu" sz="3600" dirty="0"/>
            <a:t>2020</a:t>
          </a:r>
        </a:p>
      </dgm:t>
    </dgm:pt>
    <dgm:pt modelId="{BDFE91D0-6413-4477-9E02-FB6A5A1CD8AF}" type="parTrans" cxnId="{8E0D1A51-9DEB-48DB-851F-856AE4130A62}">
      <dgm:prSet/>
      <dgm:spPr/>
      <dgm:t>
        <a:bodyPr/>
        <a:lstStyle/>
        <a:p>
          <a:endParaRPr lang="hu-HU"/>
        </a:p>
      </dgm:t>
    </dgm:pt>
    <dgm:pt modelId="{A9D6A6E4-7FF2-4804-B21D-ED0B16870DFB}" type="sibTrans" cxnId="{8E0D1A51-9DEB-48DB-851F-856AE4130A62}">
      <dgm:prSet/>
      <dgm:spPr/>
      <dgm:t>
        <a:bodyPr/>
        <a:lstStyle/>
        <a:p>
          <a:endParaRPr lang="hu-HU"/>
        </a:p>
      </dgm:t>
    </dgm:pt>
    <dgm:pt modelId="{23762715-8A74-4AEC-B892-E6B0EFFD1BC9}">
      <dgm:prSet custT="1"/>
      <dgm:spPr/>
      <dgm:t>
        <a:bodyPr rtlCol="0"/>
        <a:lstStyle/>
        <a:p>
          <a:pPr rtl="0"/>
          <a:r>
            <a:rPr lang="hu" sz="3600" dirty="0"/>
            <a:t>2021</a:t>
          </a:r>
        </a:p>
      </dgm:t>
    </dgm:pt>
    <dgm:pt modelId="{75114D83-EEC3-4992-8505-6A563481F505}" type="parTrans" cxnId="{7BB47441-949A-421B-BEA2-4E1907C08054}">
      <dgm:prSet/>
      <dgm:spPr/>
      <dgm:t>
        <a:bodyPr/>
        <a:lstStyle/>
        <a:p>
          <a:endParaRPr lang="hu-HU"/>
        </a:p>
      </dgm:t>
    </dgm:pt>
    <dgm:pt modelId="{4224BDA8-2972-4808-BCB2-467BF6A2810F}" type="sibTrans" cxnId="{7BB47441-949A-421B-BEA2-4E1907C08054}">
      <dgm:prSet/>
      <dgm:spPr/>
      <dgm:t>
        <a:bodyPr/>
        <a:lstStyle/>
        <a:p>
          <a:endParaRPr lang="hu-HU"/>
        </a:p>
      </dgm:t>
    </dgm:pt>
    <dgm:pt modelId="{48DA8881-3B25-4FC3-9D08-428BD5A854AA}">
      <dgm:prSet custT="1"/>
      <dgm:spPr/>
      <dgm:t>
        <a:bodyPr rtlCol="0"/>
        <a:lstStyle/>
        <a:p>
          <a:pPr rtl="0"/>
          <a:r>
            <a:rPr lang="hu" sz="3600" dirty="0"/>
            <a:t>2022</a:t>
          </a:r>
        </a:p>
      </dgm:t>
    </dgm:pt>
    <dgm:pt modelId="{B8E56DBD-6C86-4D2A-8538-FBE90D3A6883}" type="parTrans" cxnId="{CE616B85-92A4-40B9-92AE-3E2A225D81C0}">
      <dgm:prSet/>
      <dgm:spPr/>
      <dgm:t>
        <a:bodyPr/>
        <a:lstStyle/>
        <a:p>
          <a:endParaRPr lang="hu-HU"/>
        </a:p>
      </dgm:t>
    </dgm:pt>
    <dgm:pt modelId="{988D3A67-B8FC-43AE-8D2B-A947666AFA19}" type="sibTrans" cxnId="{CE616B85-92A4-40B9-92AE-3E2A225D81C0}">
      <dgm:prSet/>
      <dgm:spPr/>
      <dgm:t>
        <a:bodyPr/>
        <a:lstStyle/>
        <a:p>
          <a:endParaRPr lang="hu-HU"/>
        </a:p>
      </dgm:t>
    </dgm:pt>
    <dgm:pt modelId="{4C658E07-CC14-4619-B32D-4A67E6ADC204}">
      <dgm:prSet custT="1"/>
      <dgm:spPr/>
      <dgm:t>
        <a:bodyPr rtlCol="0"/>
        <a:lstStyle/>
        <a:p>
          <a:pPr rtl="0"/>
          <a:r>
            <a:rPr lang="hu" sz="2000" dirty="0"/>
            <a:t>Honvédelmi építmények</a:t>
          </a:r>
        </a:p>
      </dgm:t>
    </dgm:pt>
    <dgm:pt modelId="{B797D535-497B-4192-B341-E8A44D393BC8}" type="parTrans" cxnId="{3EE94A70-F1FF-4A94-B776-8EC1946DF6EA}">
      <dgm:prSet/>
      <dgm:spPr/>
      <dgm:t>
        <a:bodyPr/>
        <a:lstStyle/>
        <a:p>
          <a:endParaRPr lang="hu-HU"/>
        </a:p>
      </dgm:t>
    </dgm:pt>
    <dgm:pt modelId="{2FAD1AF6-0D38-4226-A19A-A285E88B360F}" type="sibTrans" cxnId="{3EE94A70-F1FF-4A94-B776-8EC1946DF6EA}">
      <dgm:prSet/>
      <dgm:spPr/>
      <dgm:t>
        <a:bodyPr/>
        <a:lstStyle/>
        <a:p>
          <a:endParaRPr lang="hu-HU"/>
        </a:p>
      </dgm:t>
    </dgm:pt>
    <dgm:pt modelId="{0239BA1C-5513-433A-9D2F-C07EE59FA676}">
      <dgm:prSet custT="1"/>
      <dgm:spPr/>
      <dgm:t>
        <a:bodyPr rtlCol="0"/>
        <a:lstStyle/>
        <a:p>
          <a:pPr algn="ctr" rtl="0">
            <a:buNone/>
          </a:pPr>
          <a:r>
            <a:rPr lang="hu" sz="2000" b="1" dirty="0">
              <a:solidFill>
                <a:schemeClr val="tx1"/>
              </a:solidFill>
            </a:rPr>
            <a:t>Márciustól</a:t>
          </a:r>
        </a:p>
      </dgm:t>
    </dgm:pt>
    <dgm:pt modelId="{829B92D5-B528-4F16-BB25-06159675AAD5}" type="parTrans" cxnId="{9D759D88-6434-4A6E-8180-AF07F0BB610B}">
      <dgm:prSet/>
      <dgm:spPr/>
      <dgm:t>
        <a:bodyPr/>
        <a:lstStyle/>
        <a:p>
          <a:endParaRPr lang="hu-HU"/>
        </a:p>
      </dgm:t>
    </dgm:pt>
    <dgm:pt modelId="{7E456660-BF22-43F3-9FD5-7745E6310049}" type="sibTrans" cxnId="{9D759D88-6434-4A6E-8180-AF07F0BB610B}">
      <dgm:prSet/>
      <dgm:spPr/>
      <dgm:t>
        <a:bodyPr/>
        <a:lstStyle/>
        <a:p>
          <a:endParaRPr lang="hu-HU"/>
        </a:p>
      </dgm:t>
    </dgm:pt>
    <dgm:pt modelId="{388502E0-5D3B-4380-B2E3-140441762703}">
      <dgm:prSet custT="1"/>
      <dgm:spPr/>
      <dgm:t>
        <a:bodyPr rtlCol="0"/>
        <a:lstStyle/>
        <a:p>
          <a:pPr algn="l" rtl="0"/>
          <a:r>
            <a:rPr lang="hu" sz="2000" dirty="0">
              <a:solidFill>
                <a:srgbClr val="FF0000"/>
              </a:solidFill>
            </a:rPr>
            <a:t>Egyszerű bj. </a:t>
          </a:r>
          <a:r>
            <a:rPr lang="hu-HU" sz="2000" dirty="0">
              <a:solidFill>
                <a:srgbClr val="FF0000"/>
              </a:solidFill>
            </a:rPr>
            <a:t>S</a:t>
          </a:r>
          <a:r>
            <a:rPr lang="hu" sz="2000" dirty="0">
              <a:solidFill>
                <a:srgbClr val="FF0000"/>
              </a:solidFill>
            </a:rPr>
            <a:t>zabályai</a:t>
          </a:r>
        </a:p>
      </dgm:t>
    </dgm:pt>
    <dgm:pt modelId="{69797613-0F11-4780-9EE7-4B8F5F43EA22}" type="parTrans" cxnId="{507F26DD-C29F-44EF-98DA-2A76CCD853A4}">
      <dgm:prSet/>
      <dgm:spPr/>
      <dgm:t>
        <a:bodyPr/>
        <a:lstStyle/>
        <a:p>
          <a:endParaRPr lang="hu-HU"/>
        </a:p>
      </dgm:t>
    </dgm:pt>
    <dgm:pt modelId="{F1D5BCBE-B16A-4317-A105-E13AA755DAF5}" type="sibTrans" cxnId="{507F26DD-C29F-44EF-98DA-2A76CCD853A4}">
      <dgm:prSet/>
      <dgm:spPr/>
      <dgm:t>
        <a:bodyPr/>
        <a:lstStyle/>
        <a:p>
          <a:endParaRPr lang="hu-HU"/>
        </a:p>
      </dgm:t>
    </dgm:pt>
    <dgm:pt modelId="{8D160558-5110-4145-8DEC-C627C9B4E647}">
      <dgm:prSet custT="1"/>
      <dgm:spPr/>
      <dgm:t>
        <a:bodyPr rtlCol="0"/>
        <a:lstStyle/>
        <a:p>
          <a:pPr algn="l" rtl="0"/>
          <a:r>
            <a:rPr lang="hu" sz="2000" dirty="0">
              <a:solidFill>
                <a:srgbClr val="FF0000"/>
              </a:solidFill>
            </a:rPr>
            <a:t>Újra ETDR-ből indul</a:t>
          </a:r>
        </a:p>
      </dgm:t>
    </dgm:pt>
    <dgm:pt modelId="{52296E74-72C4-4D33-99AD-92CD5382649F}" type="parTrans" cxnId="{9E0304D6-C31F-4573-A55C-93CAE87E6989}">
      <dgm:prSet/>
      <dgm:spPr/>
      <dgm:t>
        <a:bodyPr/>
        <a:lstStyle/>
        <a:p>
          <a:endParaRPr lang="hu-HU"/>
        </a:p>
      </dgm:t>
    </dgm:pt>
    <dgm:pt modelId="{4C165C90-BBF5-4F99-9C9A-CC1E8A8C4479}" type="sibTrans" cxnId="{9E0304D6-C31F-4573-A55C-93CAE87E6989}">
      <dgm:prSet/>
      <dgm:spPr/>
      <dgm:t>
        <a:bodyPr/>
        <a:lstStyle/>
        <a:p>
          <a:endParaRPr lang="hu-HU"/>
        </a:p>
      </dgm:t>
    </dgm:pt>
    <dgm:pt modelId="{A4F79EB3-EC3E-4D3F-A750-7C920FE1953E}">
      <dgm:prSet custT="1"/>
      <dgm:spPr/>
      <dgm:t>
        <a:bodyPr rtlCol="0"/>
        <a:lstStyle/>
        <a:p>
          <a:pPr algn="l" rtl="0"/>
          <a:r>
            <a:rPr lang="hu" sz="2000" b="0" dirty="0">
              <a:solidFill>
                <a:schemeClr val="tx1"/>
              </a:solidFill>
            </a:rPr>
            <a:t>Munkaterület visszaadása metódus</a:t>
          </a:r>
        </a:p>
      </dgm:t>
    </dgm:pt>
    <dgm:pt modelId="{BFB1F549-A419-4B31-A004-4D6E81438CDC}" type="parTrans" cxnId="{18A74C7D-5C90-4944-8E33-62D594B16CA1}">
      <dgm:prSet/>
      <dgm:spPr/>
      <dgm:t>
        <a:bodyPr/>
        <a:lstStyle/>
        <a:p>
          <a:endParaRPr lang="hu-HU"/>
        </a:p>
      </dgm:t>
    </dgm:pt>
    <dgm:pt modelId="{028E0E3E-B4CE-4537-BDBD-A30162E00E1E}" type="sibTrans" cxnId="{18A74C7D-5C90-4944-8E33-62D594B16CA1}">
      <dgm:prSet/>
      <dgm:spPr/>
      <dgm:t>
        <a:bodyPr/>
        <a:lstStyle/>
        <a:p>
          <a:endParaRPr lang="hu-HU"/>
        </a:p>
      </dgm:t>
    </dgm:pt>
    <dgm:pt modelId="{0FADC650-BA35-4637-BBCE-F408FC62A692}">
      <dgm:prSet custT="1"/>
      <dgm:spPr/>
      <dgm:t>
        <a:bodyPr rtlCol="0"/>
        <a:lstStyle/>
        <a:p>
          <a:pPr algn="ctr" rtl="0">
            <a:buNone/>
          </a:pPr>
          <a:r>
            <a:rPr lang="hu" sz="2000" b="1" dirty="0">
              <a:solidFill>
                <a:srgbClr val="FF0000"/>
              </a:solidFill>
            </a:rPr>
            <a:t>Október 24-től</a:t>
          </a:r>
        </a:p>
      </dgm:t>
    </dgm:pt>
    <dgm:pt modelId="{41D5A46D-C133-4485-A6DF-6691D3B3D2AA}" type="parTrans" cxnId="{B55D3DD6-E0B5-4500-83F2-9CAFA4D455C4}">
      <dgm:prSet/>
      <dgm:spPr/>
      <dgm:t>
        <a:bodyPr/>
        <a:lstStyle/>
        <a:p>
          <a:endParaRPr lang="hu-HU"/>
        </a:p>
      </dgm:t>
    </dgm:pt>
    <dgm:pt modelId="{C7E10671-A7CC-4A61-ABD8-EBD293FEB64B}" type="sibTrans" cxnId="{B55D3DD6-E0B5-4500-83F2-9CAFA4D455C4}">
      <dgm:prSet/>
      <dgm:spPr/>
      <dgm:t>
        <a:bodyPr/>
        <a:lstStyle/>
        <a:p>
          <a:endParaRPr lang="hu-HU"/>
        </a:p>
      </dgm:t>
    </dgm:pt>
    <dgm:pt modelId="{F39CAFB1-C609-4276-A1AF-258518606E89}">
      <dgm:prSet custT="1"/>
      <dgm:spPr/>
      <dgm:t>
        <a:bodyPr rtlCol="0"/>
        <a:lstStyle/>
        <a:p>
          <a:pPr algn="l" rtl="0"/>
          <a:endParaRPr lang="hu" sz="2000" b="1" dirty="0">
            <a:solidFill>
              <a:srgbClr val="FF0000"/>
            </a:solidFill>
          </a:endParaRPr>
        </a:p>
      </dgm:t>
    </dgm:pt>
    <dgm:pt modelId="{8DCA1C57-7994-48F3-9F54-C5DD4CE9E31C}" type="parTrans" cxnId="{9C6D1A19-37B4-4582-9AA3-6168F08C0FD1}">
      <dgm:prSet/>
      <dgm:spPr/>
      <dgm:t>
        <a:bodyPr/>
        <a:lstStyle/>
        <a:p>
          <a:endParaRPr lang="hu-HU"/>
        </a:p>
      </dgm:t>
    </dgm:pt>
    <dgm:pt modelId="{9C32578F-9BBC-4146-AEDD-D83B7E9F67BD}" type="sibTrans" cxnId="{9C6D1A19-37B4-4582-9AA3-6168F08C0FD1}">
      <dgm:prSet/>
      <dgm:spPr/>
      <dgm:t>
        <a:bodyPr/>
        <a:lstStyle/>
        <a:p>
          <a:endParaRPr lang="hu-HU"/>
        </a:p>
      </dgm:t>
    </dgm:pt>
    <dgm:pt modelId="{C1FF5194-20B0-4FDA-BF82-8CA42FEFF69A}">
      <dgm:prSet custT="1"/>
      <dgm:spPr/>
      <dgm:t>
        <a:bodyPr rtlCol="0"/>
        <a:lstStyle/>
        <a:p>
          <a:pPr rtl="0"/>
          <a:r>
            <a:rPr lang="hu-HU" sz="2000" i="1" dirty="0"/>
            <a:t>B</a:t>
          </a:r>
          <a:r>
            <a:rPr lang="hu" sz="2000" i="1" dirty="0"/>
            <a:t>eégetett adatok a naplóban</a:t>
          </a:r>
        </a:p>
      </dgm:t>
    </dgm:pt>
    <dgm:pt modelId="{7B651550-5372-44BD-8487-CDCF94D6438B}" type="parTrans" cxnId="{42552453-66F0-4837-9B64-89F75802C7FE}">
      <dgm:prSet/>
      <dgm:spPr/>
      <dgm:t>
        <a:bodyPr/>
        <a:lstStyle/>
        <a:p>
          <a:endParaRPr lang="hu-HU"/>
        </a:p>
      </dgm:t>
    </dgm:pt>
    <dgm:pt modelId="{DC3A25B9-128B-4411-B18D-9EE61A1E64DD}" type="sibTrans" cxnId="{42552453-66F0-4837-9B64-89F75802C7FE}">
      <dgm:prSet/>
      <dgm:spPr/>
      <dgm:t>
        <a:bodyPr/>
        <a:lstStyle/>
        <a:p>
          <a:endParaRPr lang="hu-HU"/>
        </a:p>
      </dgm:t>
    </dgm:pt>
    <dgm:pt modelId="{750A4D7F-70C3-4FE1-BC60-E6844EFE863D}">
      <dgm:prSet custT="1"/>
      <dgm:spPr/>
      <dgm:t>
        <a:bodyPr rtlCol="0"/>
        <a:lstStyle/>
        <a:p>
          <a:pPr rtl="0"/>
          <a:r>
            <a:rPr lang="hu" sz="2000" dirty="0">
              <a:solidFill>
                <a:schemeClr val="tx1"/>
              </a:solidFill>
            </a:rPr>
            <a:t>„~ ellenérték nélküli szerződés”</a:t>
          </a:r>
        </a:p>
        <a:p>
          <a:pPr rtl="0"/>
          <a:r>
            <a:rPr lang="hu" sz="2000" dirty="0">
              <a:solidFill>
                <a:schemeClr val="tx1"/>
              </a:solidFill>
            </a:rPr>
            <a:t>Enapló menürendszer átszabás</a:t>
          </a:r>
        </a:p>
      </dgm:t>
    </dgm:pt>
    <dgm:pt modelId="{686A387A-3FB9-464F-960E-365679AC5DD7}" type="parTrans" cxnId="{9A2997F1-03FD-40DE-AC15-9660DBAB49D9}">
      <dgm:prSet/>
      <dgm:spPr/>
    </dgm:pt>
    <dgm:pt modelId="{408056A7-FE95-4567-8E6A-CE5A848949A3}" type="sibTrans" cxnId="{9A2997F1-03FD-40DE-AC15-9660DBAB49D9}">
      <dgm:prSet/>
      <dgm:spPr/>
    </dgm:pt>
    <dgm:pt modelId="{D5E106B0-D293-4410-A0D7-F23EABA6159A}" type="pres">
      <dgm:prSet presAssocID="{6A70FD8F-0050-42E3-8B3A-6ED7CFB9852E}" presName="Name0" presStyleCnt="0">
        <dgm:presLayoutVars>
          <dgm:dir/>
          <dgm:animLvl val="lvl"/>
          <dgm:resizeHandles val="exact"/>
        </dgm:presLayoutVars>
      </dgm:prSet>
      <dgm:spPr/>
    </dgm:pt>
    <dgm:pt modelId="{50B014EB-0939-4059-8D87-1308F82AE83B}" type="pres">
      <dgm:prSet presAssocID="{20DD7339-33D3-4CE8-9F4D-C9DBFE96ED66}" presName="composite" presStyleCnt="0"/>
      <dgm:spPr/>
    </dgm:pt>
    <dgm:pt modelId="{44139338-48FB-4755-8E87-ED07AC5CDD8F}" type="pres">
      <dgm:prSet presAssocID="{20DD7339-33D3-4CE8-9F4D-C9DBFE96ED66}" presName="parTx" presStyleLbl="node1" presStyleIdx="0" presStyleCnt="5">
        <dgm:presLayoutVars>
          <dgm:chMax val="0"/>
          <dgm:chPref val="0"/>
          <dgm:bulletEnabled val="1"/>
        </dgm:presLayoutVars>
      </dgm:prSet>
      <dgm:spPr/>
    </dgm:pt>
    <dgm:pt modelId="{DFCCDA71-B87D-400F-9E93-19653474D1B8}" type="pres">
      <dgm:prSet presAssocID="{20DD7339-33D3-4CE8-9F4D-C9DBFE96ED66}" presName="desTx" presStyleLbl="revTx" presStyleIdx="0" presStyleCnt="4">
        <dgm:presLayoutVars>
          <dgm:bulletEnabled val="1"/>
        </dgm:presLayoutVars>
      </dgm:prSet>
      <dgm:spPr/>
    </dgm:pt>
    <dgm:pt modelId="{88E7D51A-15FA-449E-9D4E-7493F0C9614B}" type="pres">
      <dgm:prSet presAssocID="{85492124-6465-40EC-ACAE-728AEB2FEAF8}" presName="space" presStyleCnt="0"/>
      <dgm:spPr/>
    </dgm:pt>
    <dgm:pt modelId="{0842C8B4-D4C0-4BBD-9FFD-75DACA839A26}" type="pres">
      <dgm:prSet presAssocID="{665EB150-B09E-4208-8A41-79E65D36778D}" presName="composite" presStyleCnt="0"/>
      <dgm:spPr/>
    </dgm:pt>
    <dgm:pt modelId="{D94EEF06-58D9-4CF1-9859-E46C829FF63A}" type="pres">
      <dgm:prSet presAssocID="{665EB150-B09E-4208-8A41-79E65D36778D}" presName="parTx" presStyleLbl="node1" presStyleIdx="1" presStyleCnt="5">
        <dgm:presLayoutVars>
          <dgm:chMax val="0"/>
          <dgm:chPref val="0"/>
          <dgm:bulletEnabled val="1"/>
        </dgm:presLayoutVars>
      </dgm:prSet>
      <dgm:spPr/>
    </dgm:pt>
    <dgm:pt modelId="{5782B95C-9AB8-451F-B640-B0905F1DABC8}" type="pres">
      <dgm:prSet presAssocID="{665EB150-B09E-4208-8A41-79E65D36778D}" presName="desTx" presStyleLbl="revTx" presStyleIdx="0" presStyleCnt="4">
        <dgm:presLayoutVars>
          <dgm:bulletEnabled val="1"/>
        </dgm:presLayoutVars>
      </dgm:prSet>
      <dgm:spPr/>
    </dgm:pt>
    <dgm:pt modelId="{D190F0D4-2381-410A-8E28-AE2FDAE1A683}" type="pres">
      <dgm:prSet presAssocID="{464DCB5B-F7C9-4DFB-8070-D99B00B61BB0}" presName="space" presStyleCnt="0"/>
      <dgm:spPr/>
    </dgm:pt>
    <dgm:pt modelId="{36FF5974-3096-4E5D-BE62-B64929BD1007}" type="pres">
      <dgm:prSet presAssocID="{CF29AB5B-7F62-42CE-98A3-1E2E1FDC3FB4}" presName="composite" presStyleCnt="0"/>
      <dgm:spPr/>
    </dgm:pt>
    <dgm:pt modelId="{A17AF0D7-2218-4B4D-9A33-696C1B837A91}" type="pres">
      <dgm:prSet presAssocID="{CF29AB5B-7F62-42CE-98A3-1E2E1FDC3FB4}" presName="parTx" presStyleLbl="node1" presStyleIdx="2" presStyleCnt="5">
        <dgm:presLayoutVars>
          <dgm:chMax val="0"/>
          <dgm:chPref val="0"/>
          <dgm:bulletEnabled val="1"/>
        </dgm:presLayoutVars>
      </dgm:prSet>
      <dgm:spPr/>
    </dgm:pt>
    <dgm:pt modelId="{0CDCCC4D-59AE-4327-A892-B638C5842430}" type="pres">
      <dgm:prSet presAssocID="{CF29AB5B-7F62-42CE-98A3-1E2E1FDC3FB4}" presName="desTx" presStyleLbl="revTx" presStyleIdx="1" presStyleCnt="4">
        <dgm:presLayoutVars>
          <dgm:bulletEnabled val="1"/>
        </dgm:presLayoutVars>
      </dgm:prSet>
      <dgm:spPr/>
    </dgm:pt>
    <dgm:pt modelId="{DAC7915D-36BC-4145-9B98-7CACCDD2E2F0}" type="pres">
      <dgm:prSet presAssocID="{A9D6A6E4-7FF2-4804-B21D-ED0B16870DFB}" presName="space" presStyleCnt="0"/>
      <dgm:spPr/>
    </dgm:pt>
    <dgm:pt modelId="{A7C3C41A-A4B1-4824-9E26-B060949DD4AD}" type="pres">
      <dgm:prSet presAssocID="{23762715-8A74-4AEC-B892-E6B0EFFD1BC9}" presName="composite" presStyleCnt="0"/>
      <dgm:spPr/>
    </dgm:pt>
    <dgm:pt modelId="{0BB74B96-0D0E-4E95-9356-CB3101F6C099}" type="pres">
      <dgm:prSet presAssocID="{23762715-8A74-4AEC-B892-E6B0EFFD1BC9}" presName="parTx" presStyleLbl="node1" presStyleIdx="3" presStyleCnt="5">
        <dgm:presLayoutVars>
          <dgm:chMax val="0"/>
          <dgm:chPref val="0"/>
          <dgm:bulletEnabled val="1"/>
        </dgm:presLayoutVars>
      </dgm:prSet>
      <dgm:spPr/>
    </dgm:pt>
    <dgm:pt modelId="{32BADB2F-F91B-4E01-A82D-7C587CB12807}" type="pres">
      <dgm:prSet presAssocID="{23762715-8A74-4AEC-B892-E6B0EFFD1BC9}" presName="desTx" presStyleLbl="revTx" presStyleIdx="2" presStyleCnt="4">
        <dgm:presLayoutVars>
          <dgm:bulletEnabled val="1"/>
        </dgm:presLayoutVars>
      </dgm:prSet>
      <dgm:spPr/>
    </dgm:pt>
    <dgm:pt modelId="{25739843-AE9D-4D83-80E9-67E405E441DB}" type="pres">
      <dgm:prSet presAssocID="{4224BDA8-2972-4808-BCB2-467BF6A2810F}" presName="space" presStyleCnt="0"/>
      <dgm:spPr/>
    </dgm:pt>
    <dgm:pt modelId="{479322A8-5821-4638-AB89-AE83B29BCDBD}" type="pres">
      <dgm:prSet presAssocID="{48DA8881-3B25-4FC3-9D08-428BD5A854AA}" presName="composite" presStyleCnt="0"/>
      <dgm:spPr/>
    </dgm:pt>
    <dgm:pt modelId="{295D3125-BD64-4189-9534-26D9C8249C5C}" type="pres">
      <dgm:prSet presAssocID="{48DA8881-3B25-4FC3-9D08-428BD5A854AA}" presName="parTx" presStyleLbl="node1" presStyleIdx="4" presStyleCnt="5">
        <dgm:presLayoutVars>
          <dgm:chMax val="0"/>
          <dgm:chPref val="0"/>
          <dgm:bulletEnabled val="1"/>
        </dgm:presLayoutVars>
      </dgm:prSet>
      <dgm:spPr/>
    </dgm:pt>
    <dgm:pt modelId="{BCDD8BBC-2FB2-49C0-8EA4-5703881CC3C3}" type="pres">
      <dgm:prSet presAssocID="{48DA8881-3B25-4FC3-9D08-428BD5A854AA}" presName="desTx" presStyleLbl="revTx" presStyleIdx="3" presStyleCnt="4">
        <dgm:presLayoutVars>
          <dgm:bulletEnabled val="1"/>
        </dgm:presLayoutVars>
      </dgm:prSet>
      <dgm:spPr/>
    </dgm:pt>
  </dgm:ptLst>
  <dgm:cxnLst>
    <dgm:cxn modelId="{27C1C000-3077-4D20-BE4E-88E6875F319E}" type="presOf" srcId="{8D160558-5110-4145-8DEC-C627C9B4E647}" destId="{5782B95C-9AB8-451F-B640-B0905F1DABC8}" srcOrd="0" destOrd="5" presId="urn:microsoft.com/office/officeart/2005/8/layout/chevron1"/>
    <dgm:cxn modelId="{2F5E9002-7C6B-4DF3-9FC4-2CAD1DEFE12B}" type="presOf" srcId="{0FADC650-BA35-4637-BBCE-F408FC62A692}" destId="{5782B95C-9AB8-451F-B640-B0905F1DABC8}" srcOrd="0" destOrd="3" presId="urn:microsoft.com/office/officeart/2005/8/layout/chevron1"/>
    <dgm:cxn modelId="{CB08F812-5837-4DCC-B4E3-B5F9A1FBF6C6}" type="presOf" srcId="{F39CAFB1-C609-4276-A1AF-258518606E89}" destId="{5782B95C-9AB8-451F-B640-B0905F1DABC8}" srcOrd="0" destOrd="2" presId="urn:microsoft.com/office/officeart/2005/8/layout/chevron1"/>
    <dgm:cxn modelId="{9C6D1A19-37B4-4582-9AA3-6168F08C0FD1}" srcId="{665EB150-B09E-4208-8A41-79E65D36778D}" destId="{F39CAFB1-C609-4276-A1AF-258518606E89}" srcOrd="2" destOrd="0" parTransId="{8DCA1C57-7994-48F3-9F54-C5DD4CE9E31C}" sibTransId="{9C32578F-9BBC-4146-AEDD-D83B7E9F67BD}"/>
    <dgm:cxn modelId="{86FAE21B-024D-4A21-A92A-9905A2DBBB68}" srcId="{6A70FD8F-0050-42E3-8B3A-6ED7CFB9852E}" destId="{665EB150-B09E-4208-8A41-79E65D36778D}" srcOrd="1" destOrd="0" parTransId="{2C65F96A-683D-4E23-A423-08D04C2D9706}" sibTransId="{464DCB5B-F7C9-4DFB-8070-D99B00B61BB0}"/>
    <dgm:cxn modelId="{A1721832-852D-4E15-A155-B8F03350DC72}" type="presOf" srcId="{0239BA1C-5513-433A-9D2F-C07EE59FA676}" destId="{5782B95C-9AB8-451F-B640-B0905F1DABC8}" srcOrd="0" destOrd="0" presId="urn:microsoft.com/office/officeart/2005/8/layout/chevron1"/>
    <dgm:cxn modelId="{88ABEF3B-91C1-4ABA-AB25-39F218C903E6}" type="presOf" srcId="{C1FF5194-20B0-4FDA-BF82-8CA42FEFF69A}" destId="{0CDCCC4D-59AE-4327-A892-B638C5842430}" srcOrd="0" destOrd="0" presId="urn:microsoft.com/office/officeart/2005/8/layout/chevron1"/>
    <dgm:cxn modelId="{FC0F5C3F-78DB-4256-88A1-06BB41D0BAA9}" type="presOf" srcId="{A4F79EB3-EC3E-4D3F-A750-7C920FE1953E}" destId="{5782B95C-9AB8-451F-B640-B0905F1DABC8}" srcOrd="0" destOrd="1" presId="urn:microsoft.com/office/officeart/2005/8/layout/chevron1"/>
    <dgm:cxn modelId="{3016F55D-D0BC-4B30-B1D8-5DA9D81E8839}" srcId="{6A70FD8F-0050-42E3-8B3A-6ED7CFB9852E}" destId="{20DD7339-33D3-4CE8-9F4D-C9DBFE96ED66}" srcOrd="0" destOrd="0" parTransId="{057B8A88-8119-4800-BB37-B0295D044117}" sibTransId="{85492124-6465-40EC-ACAE-728AEB2FEAF8}"/>
    <dgm:cxn modelId="{7BB47441-949A-421B-BEA2-4E1907C08054}" srcId="{6A70FD8F-0050-42E3-8B3A-6ED7CFB9852E}" destId="{23762715-8A74-4AEC-B892-E6B0EFFD1BC9}" srcOrd="3" destOrd="0" parTransId="{75114D83-EEC3-4992-8505-6A563481F505}" sibTransId="{4224BDA8-2972-4808-BCB2-467BF6A2810F}"/>
    <dgm:cxn modelId="{50B76C62-283D-4486-831F-A8915AFDEAA2}" type="presOf" srcId="{750A4D7F-70C3-4FE1-BC60-E6844EFE863D}" destId="{BCDD8BBC-2FB2-49C0-8EA4-5703881CC3C3}" srcOrd="0" destOrd="1" presId="urn:microsoft.com/office/officeart/2005/8/layout/chevron1"/>
    <dgm:cxn modelId="{6C453644-0532-46F9-A3AF-982592723093}" type="presOf" srcId="{20DD7339-33D3-4CE8-9F4D-C9DBFE96ED66}" destId="{44139338-48FB-4755-8E87-ED07AC5CDD8F}" srcOrd="0" destOrd="0" presId="urn:microsoft.com/office/officeart/2005/8/layout/chevron1"/>
    <dgm:cxn modelId="{D7444D6E-0164-49E6-8985-B660BFD88976}" type="presOf" srcId="{6A70FD8F-0050-42E3-8B3A-6ED7CFB9852E}" destId="{D5E106B0-D293-4410-A0D7-F23EABA6159A}" srcOrd="0" destOrd="0" presId="urn:microsoft.com/office/officeart/2005/8/layout/chevron1"/>
    <dgm:cxn modelId="{3EE94A70-F1FF-4A94-B776-8EC1946DF6EA}" srcId="{23762715-8A74-4AEC-B892-E6B0EFFD1BC9}" destId="{4C658E07-CC14-4619-B32D-4A67E6ADC204}" srcOrd="0" destOrd="0" parTransId="{B797D535-497B-4192-B341-E8A44D393BC8}" sibTransId="{2FAD1AF6-0D38-4226-A19A-A285E88B360F}"/>
    <dgm:cxn modelId="{8E0D1A51-9DEB-48DB-851F-856AE4130A62}" srcId="{6A70FD8F-0050-42E3-8B3A-6ED7CFB9852E}" destId="{CF29AB5B-7F62-42CE-98A3-1E2E1FDC3FB4}" srcOrd="2" destOrd="0" parTransId="{BDFE91D0-6413-4477-9E02-FB6A5A1CD8AF}" sibTransId="{A9D6A6E4-7FF2-4804-B21D-ED0B16870DFB}"/>
    <dgm:cxn modelId="{42552453-66F0-4837-9B64-89F75802C7FE}" srcId="{CF29AB5B-7F62-42CE-98A3-1E2E1FDC3FB4}" destId="{C1FF5194-20B0-4FDA-BF82-8CA42FEFF69A}" srcOrd="0" destOrd="0" parTransId="{7B651550-5372-44BD-8487-CDCF94D6438B}" sibTransId="{DC3A25B9-128B-4411-B18D-9EE61A1E64DD}"/>
    <dgm:cxn modelId="{C9CB6E7A-7A9F-4A66-9081-76828AD9BB95}" type="presOf" srcId="{48DA8881-3B25-4FC3-9D08-428BD5A854AA}" destId="{295D3125-BD64-4189-9534-26D9C8249C5C}" srcOrd="0" destOrd="0" presId="urn:microsoft.com/office/officeart/2005/8/layout/chevron1"/>
    <dgm:cxn modelId="{18A74C7D-5C90-4944-8E33-62D594B16CA1}" srcId="{665EB150-B09E-4208-8A41-79E65D36778D}" destId="{A4F79EB3-EC3E-4D3F-A750-7C920FE1953E}" srcOrd="1" destOrd="0" parTransId="{BFB1F549-A419-4B31-A004-4D6E81438CDC}" sibTransId="{028E0E3E-B4CE-4537-BDBD-A30162E00E1E}"/>
    <dgm:cxn modelId="{CE616B85-92A4-40B9-92AE-3E2A225D81C0}" srcId="{6A70FD8F-0050-42E3-8B3A-6ED7CFB9852E}" destId="{48DA8881-3B25-4FC3-9D08-428BD5A854AA}" srcOrd="4" destOrd="0" parTransId="{B8E56DBD-6C86-4D2A-8538-FBE90D3A6883}" sibTransId="{988D3A67-B8FC-43AE-8D2B-A947666AFA19}"/>
    <dgm:cxn modelId="{9D759D88-6434-4A6E-8180-AF07F0BB610B}" srcId="{665EB150-B09E-4208-8A41-79E65D36778D}" destId="{0239BA1C-5513-433A-9D2F-C07EE59FA676}" srcOrd="0" destOrd="0" parTransId="{829B92D5-B528-4F16-BB25-06159675AAD5}" sibTransId="{7E456660-BF22-43F3-9FD5-7745E6310049}"/>
    <dgm:cxn modelId="{FD93D88C-6FF6-4F33-AAF1-21C87ED41FD6}" type="presOf" srcId="{388502E0-5D3B-4380-B2E3-140441762703}" destId="{5782B95C-9AB8-451F-B640-B0905F1DABC8}" srcOrd="0" destOrd="4" presId="urn:microsoft.com/office/officeart/2005/8/layout/chevron1"/>
    <dgm:cxn modelId="{EB86F98E-0C96-4C19-A4C1-0BA59910F107}" type="presOf" srcId="{665EB150-B09E-4208-8A41-79E65D36778D}" destId="{D94EEF06-58D9-4CF1-9859-E46C829FF63A}" srcOrd="0" destOrd="0" presId="urn:microsoft.com/office/officeart/2005/8/layout/chevron1"/>
    <dgm:cxn modelId="{6A88E5B9-435C-4E90-90CA-BB19B421B566}" type="presOf" srcId="{23762715-8A74-4AEC-B892-E6B0EFFD1BC9}" destId="{0BB74B96-0D0E-4E95-9356-CB3101F6C099}" srcOrd="0" destOrd="0" presId="urn:microsoft.com/office/officeart/2005/8/layout/chevron1"/>
    <dgm:cxn modelId="{38D3D8D4-45EE-443B-B525-ED1074912FEE}" type="presOf" srcId="{6C8937BE-93F8-4DED-8538-1C601DAEBA66}" destId="{BCDD8BBC-2FB2-49C0-8EA4-5703881CC3C3}" srcOrd="0" destOrd="0" presId="urn:microsoft.com/office/officeart/2005/8/layout/chevron1"/>
    <dgm:cxn modelId="{9E0304D6-C31F-4573-A55C-93CAE87E6989}" srcId="{665EB150-B09E-4208-8A41-79E65D36778D}" destId="{8D160558-5110-4145-8DEC-C627C9B4E647}" srcOrd="5" destOrd="0" parTransId="{52296E74-72C4-4D33-99AD-92CD5382649F}" sibTransId="{4C165C90-BBF5-4F99-9C9A-CC1E8A8C4479}"/>
    <dgm:cxn modelId="{B55D3DD6-E0B5-4500-83F2-9CAFA4D455C4}" srcId="{665EB150-B09E-4208-8A41-79E65D36778D}" destId="{0FADC650-BA35-4637-BBCE-F408FC62A692}" srcOrd="3" destOrd="0" parTransId="{41D5A46D-C133-4485-A6DF-6691D3B3D2AA}" sibTransId="{C7E10671-A7CC-4A61-ABD8-EBD293FEB64B}"/>
    <dgm:cxn modelId="{507F26DD-C29F-44EF-98DA-2A76CCD853A4}" srcId="{665EB150-B09E-4208-8A41-79E65D36778D}" destId="{388502E0-5D3B-4380-B2E3-140441762703}" srcOrd="4" destOrd="0" parTransId="{69797613-0F11-4780-9EE7-4B8F5F43EA22}" sibTransId="{F1D5BCBE-B16A-4317-A105-E13AA755DAF5}"/>
    <dgm:cxn modelId="{FAA8D3DD-12E8-457D-9144-B037C5678347}" srcId="{48DA8881-3B25-4FC3-9D08-428BD5A854AA}" destId="{6C8937BE-93F8-4DED-8538-1C601DAEBA66}" srcOrd="0" destOrd="0" parTransId="{77D169C6-D77F-456D-B18B-D7BE016AD87A}" sibTransId="{A97BE953-FA9D-4BA6-A92C-494DB1F3BA59}"/>
    <dgm:cxn modelId="{96CB8CDE-F7F1-4623-8881-57F36DC759F8}" type="presOf" srcId="{4C658E07-CC14-4619-B32D-4A67E6ADC204}" destId="{32BADB2F-F91B-4E01-A82D-7C587CB12807}" srcOrd="0" destOrd="0" presId="urn:microsoft.com/office/officeart/2005/8/layout/chevron1"/>
    <dgm:cxn modelId="{9A2997F1-03FD-40DE-AC15-9660DBAB49D9}" srcId="{48DA8881-3B25-4FC3-9D08-428BD5A854AA}" destId="{750A4D7F-70C3-4FE1-BC60-E6844EFE863D}" srcOrd="1" destOrd="0" parTransId="{686A387A-3FB9-464F-960E-365679AC5DD7}" sibTransId="{408056A7-FE95-4567-8E6A-CE5A848949A3}"/>
    <dgm:cxn modelId="{B60F58F8-488A-48AF-B8A7-C3881E45F696}" type="presOf" srcId="{CF29AB5B-7F62-42CE-98A3-1E2E1FDC3FB4}" destId="{A17AF0D7-2218-4B4D-9A33-696C1B837A91}" srcOrd="0" destOrd="0" presId="urn:microsoft.com/office/officeart/2005/8/layout/chevron1"/>
    <dgm:cxn modelId="{EF9FE90F-EF2C-4636-AF8F-76B7C60B9FCD}" type="presParOf" srcId="{D5E106B0-D293-4410-A0D7-F23EABA6159A}" destId="{50B014EB-0939-4059-8D87-1308F82AE83B}" srcOrd="0" destOrd="0" presId="urn:microsoft.com/office/officeart/2005/8/layout/chevron1"/>
    <dgm:cxn modelId="{12594143-466A-47EC-9304-CA7AF0A7CF69}" type="presParOf" srcId="{50B014EB-0939-4059-8D87-1308F82AE83B}" destId="{44139338-48FB-4755-8E87-ED07AC5CDD8F}" srcOrd="0" destOrd="0" presId="urn:microsoft.com/office/officeart/2005/8/layout/chevron1"/>
    <dgm:cxn modelId="{5E7D9A2E-0237-4912-8A44-2941159BD2C1}" type="presParOf" srcId="{50B014EB-0939-4059-8D87-1308F82AE83B}" destId="{DFCCDA71-B87D-400F-9E93-19653474D1B8}" srcOrd="1" destOrd="0" presId="urn:microsoft.com/office/officeart/2005/8/layout/chevron1"/>
    <dgm:cxn modelId="{AAEDD2F4-3999-4B2B-A4CE-E6D2FF39CCD9}" type="presParOf" srcId="{D5E106B0-D293-4410-A0D7-F23EABA6159A}" destId="{88E7D51A-15FA-449E-9D4E-7493F0C9614B}" srcOrd="1" destOrd="0" presId="urn:microsoft.com/office/officeart/2005/8/layout/chevron1"/>
    <dgm:cxn modelId="{AA0D648F-1FCA-4556-8B53-1C5D815D346D}" type="presParOf" srcId="{D5E106B0-D293-4410-A0D7-F23EABA6159A}" destId="{0842C8B4-D4C0-4BBD-9FFD-75DACA839A26}" srcOrd="2" destOrd="0" presId="urn:microsoft.com/office/officeart/2005/8/layout/chevron1"/>
    <dgm:cxn modelId="{473F1C36-B909-45D2-B1CD-2FC5265A6B0D}" type="presParOf" srcId="{0842C8B4-D4C0-4BBD-9FFD-75DACA839A26}" destId="{D94EEF06-58D9-4CF1-9859-E46C829FF63A}" srcOrd="0" destOrd="0" presId="urn:microsoft.com/office/officeart/2005/8/layout/chevron1"/>
    <dgm:cxn modelId="{278D4763-BCC3-41B9-8A4C-A75886A3EDD0}" type="presParOf" srcId="{0842C8B4-D4C0-4BBD-9FFD-75DACA839A26}" destId="{5782B95C-9AB8-451F-B640-B0905F1DABC8}" srcOrd="1" destOrd="0" presId="urn:microsoft.com/office/officeart/2005/8/layout/chevron1"/>
    <dgm:cxn modelId="{FA7606F1-C2FF-499E-B5DE-7EDB232766AB}" type="presParOf" srcId="{D5E106B0-D293-4410-A0D7-F23EABA6159A}" destId="{D190F0D4-2381-410A-8E28-AE2FDAE1A683}" srcOrd="3" destOrd="0" presId="urn:microsoft.com/office/officeart/2005/8/layout/chevron1"/>
    <dgm:cxn modelId="{25A7C7A3-5080-4EB6-B275-999DBC07FC8B}" type="presParOf" srcId="{D5E106B0-D293-4410-A0D7-F23EABA6159A}" destId="{36FF5974-3096-4E5D-BE62-B64929BD1007}" srcOrd="4" destOrd="0" presId="urn:microsoft.com/office/officeart/2005/8/layout/chevron1"/>
    <dgm:cxn modelId="{1C1234EA-1BD8-4DCE-93B0-BB311FCFD7EC}" type="presParOf" srcId="{36FF5974-3096-4E5D-BE62-B64929BD1007}" destId="{A17AF0D7-2218-4B4D-9A33-696C1B837A91}" srcOrd="0" destOrd="0" presId="urn:microsoft.com/office/officeart/2005/8/layout/chevron1"/>
    <dgm:cxn modelId="{577BDAC8-C524-4180-AB54-53E7EEA2134C}" type="presParOf" srcId="{36FF5974-3096-4E5D-BE62-B64929BD1007}" destId="{0CDCCC4D-59AE-4327-A892-B638C5842430}" srcOrd="1" destOrd="0" presId="urn:microsoft.com/office/officeart/2005/8/layout/chevron1"/>
    <dgm:cxn modelId="{386418A3-C6A9-453E-99CD-2EF6A315F094}" type="presParOf" srcId="{D5E106B0-D293-4410-A0D7-F23EABA6159A}" destId="{DAC7915D-36BC-4145-9B98-7CACCDD2E2F0}" srcOrd="5" destOrd="0" presId="urn:microsoft.com/office/officeart/2005/8/layout/chevron1"/>
    <dgm:cxn modelId="{32EA62A2-ED80-4F75-955A-5ED1074694A5}" type="presParOf" srcId="{D5E106B0-D293-4410-A0D7-F23EABA6159A}" destId="{A7C3C41A-A4B1-4824-9E26-B060949DD4AD}" srcOrd="6" destOrd="0" presId="urn:microsoft.com/office/officeart/2005/8/layout/chevron1"/>
    <dgm:cxn modelId="{0D821EC3-7EEC-4B86-9E64-00B4F9B54AA0}" type="presParOf" srcId="{A7C3C41A-A4B1-4824-9E26-B060949DD4AD}" destId="{0BB74B96-0D0E-4E95-9356-CB3101F6C099}" srcOrd="0" destOrd="0" presId="urn:microsoft.com/office/officeart/2005/8/layout/chevron1"/>
    <dgm:cxn modelId="{BE54433B-AC4D-4DFE-A3D4-E6F0BD56471D}" type="presParOf" srcId="{A7C3C41A-A4B1-4824-9E26-B060949DD4AD}" destId="{32BADB2F-F91B-4E01-A82D-7C587CB12807}" srcOrd="1" destOrd="0" presId="urn:microsoft.com/office/officeart/2005/8/layout/chevron1"/>
    <dgm:cxn modelId="{CAD21CED-9B66-45F7-B0A6-B913C6762CAD}" type="presParOf" srcId="{D5E106B0-D293-4410-A0D7-F23EABA6159A}" destId="{25739843-AE9D-4D83-80E9-67E405E441DB}" srcOrd="7" destOrd="0" presId="urn:microsoft.com/office/officeart/2005/8/layout/chevron1"/>
    <dgm:cxn modelId="{93989E09-6AAC-4260-BA1E-66C9B4AB2A82}" type="presParOf" srcId="{D5E106B0-D293-4410-A0D7-F23EABA6159A}" destId="{479322A8-5821-4638-AB89-AE83B29BCDBD}" srcOrd="8" destOrd="0" presId="urn:microsoft.com/office/officeart/2005/8/layout/chevron1"/>
    <dgm:cxn modelId="{85BE34D5-98EB-448A-AC40-73992E696A10}" type="presParOf" srcId="{479322A8-5821-4638-AB89-AE83B29BCDBD}" destId="{295D3125-BD64-4189-9534-26D9C8249C5C}" srcOrd="0" destOrd="0" presId="urn:microsoft.com/office/officeart/2005/8/layout/chevron1"/>
    <dgm:cxn modelId="{2532F0EB-F6D2-40A2-9829-DD8D8A4FE329}" type="presParOf" srcId="{479322A8-5821-4638-AB89-AE83B29BCDBD}" destId="{BCDD8BBC-2FB2-49C0-8EA4-5703881CC3C3}"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70FD8F-0050-42E3-8B3A-6ED7CFB9852E}" type="doc">
      <dgm:prSet loTypeId="urn:microsoft.com/office/officeart/2005/8/layout/chevron1" loCatId="process" qsTypeId="urn:microsoft.com/office/officeart/2005/8/quickstyle/simple1" qsCatId="simple" csTypeId="urn:microsoft.com/office/officeart/2005/8/colors/accent1_3" csCatId="accent1" phldr="1"/>
      <dgm:spPr/>
      <dgm:t>
        <a:bodyPr rtlCol="0"/>
        <a:lstStyle/>
        <a:p>
          <a:pPr rtl="0"/>
          <a:endParaRPr lang="en-US"/>
        </a:p>
      </dgm:t>
    </dgm:pt>
    <dgm:pt modelId="{6C8937BE-93F8-4DED-8538-1C601DAEBA66}">
      <dgm:prSet custT="1"/>
      <dgm:spPr/>
      <dgm:t>
        <a:bodyPr rtlCol="0"/>
        <a:lstStyle/>
        <a:p>
          <a:pPr rtl="0"/>
          <a:r>
            <a:rPr lang="hu" sz="2000" dirty="0">
              <a:solidFill>
                <a:srgbClr val="7030A0"/>
              </a:solidFill>
            </a:rPr>
            <a:t>?</a:t>
          </a:r>
          <a:endParaRPr lang="hu" sz="2000" dirty="0">
            <a:solidFill>
              <a:schemeClr val="tx1"/>
            </a:solidFill>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665EB150-B09E-4208-8A41-79E65D36778D}">
      <dgm:prSet custT="1"/>
      <dgm:spPr/>
      <dgm:t>
        <a:bodyPr rtlCol="0"/>
        <a:lstStyle/>
        <a:p>
          <a:pPr rtl="0"/>
          <a:r>
            <a:rPr lang="hu" sz="3600" dirty="0"/>
            <a:t>2023</a:t>
          </a:r>
        </a:p>
      </dgm:t>
    </dgm:pt>
    <dgm:pt modelId="{2C65F96A-683D-4E23-A423-08D04C2D9706}" type="parTrans" cxnId="{86FAE21B-024D-4A21-A92A-9905A2DBBB68}">
      <dgm:prSet/>
      <dgm:spPr/>
      <dgm:t>
        <a:bodyPr/>
        <a:lstStyle/>
        <a:p>
          <a:endParaRPr lang="hu-HU"/>
        </a:p>
      </dgm:t>
    </dgm:pt>
    <dgm:pt modelId="{464DCB5B-F7C9-4DFB-8070-D99B00B61BB0}" type="sibTrans" cxnId="{86FAE21B-024D-4A21-A92A-9905A2DBBB68}">
      <dgm:prSet/>
      <dgm:spPr/>
      <dgm:t>
        <a:bodyPr/>
        <a:lstStyle/>
        <a:p>
          <a:endParaRPr lang="hu-HU"/>
        </a:p>
      </dgm:t>
    </dgm:pt>
    <dgm:pt modelId="{CF29AB5B-7F62-42CE-98A3-1E2E1FDC3FB4}">
      <dgm:prSet custT="1"/>
      <dgm:spPr/>
      <dgm:t>
        <a:bodyPr rtlCol="0"/>
        <a:lstStyle/>
        <a:p>
          <a:pPr rtl="0"/>
          <a:r>
            <a:rPr lang="hu" sz="3600" dirty="0"/>
            <a:t>2024</a:t>
          </a:r>
        </a:p>
      </dgm:t>
    </dgm:pt>
    <dgm:pt modelId="{BDFE91D0-6413-4477-9E02-FB6A5A1CD8AF}" type="parTrans" cxnId="{8E0D1A51-9DEB-48DB-851F-856AE4130A62}">
      <dgm:prSet/>
      <dgm:spPr/>
      <dgm:t>
        <a:bodyPr/>
        <a:lstStyle/>
        <a:p>
          <a:endParaRPr lang="hu-HU"/>
        </a:p>
      </dgm:t>
    </dgm:pt>
    <dgm:pt modelId="{A9D6A6E4-7FF2-4804-B21D-ED0B16870DFB}" type="sibTrans" cxnId="{8E0D1A51-9DEB-48DB-851F-856AE4130A62}">
      <dgm:prSet/>
      <dgm:spPr/>
      <dgm:t>
        <a:bodyPr/>
        <a:lstStyle/>
        <a:p>
          <a:endParaRPr lang="hu-HU"/>
        </a:p>
      </dgm:t>
    </dgm:pt>
    <dgm:pt modelId="{23762715-8A74-4AEC-B892-E6B0EFFD1BC9}">
      <dgm:prSet custT="1"/>
      <dgm:spPr/>
      <dgm:t>
        <a:bodyPr rtlCol="0"/>
        <a:lstStyle/>
        <a:p>
          <a:pPr rtl="0"/>
          <a:r>
            <a:rPr lang="hu" sz="3600" dirty="0"/>
            <a:t>2025</a:t>
          </a:r>
        </a:p>
      </dgm:t>
    </dgm:pt>
    <dgm:pt modelId="{75114D83-EEC3-4992-8505-6A563481F505}" type="parTrans" cxnId="{7BB47441-949A-421B-BEA2-4E1907C08054}">
      <dgm:prSet/>
      <dgm:spPr/>
      <dgm:t>
        <a:bodyPr/>
        <a:lstStyle/>
        <a:p>
          <a:endParaRPr lang="hu-HU"/>
        </a:p>
      </dgm:t>
    </dgm:pt>
    <dgm:pt modelId="{4224BDA8-2972-4808-BCB2-467BF6A2810F}" type="sibTrans" cxnId="{7BB47441-949A-421B-BEA2-4E1907C08054}">
      <dgm:prSet/>
      <dgm:spPr/>
      <dgm:t>
        <a:bodyPr/>
        <a:lstStyle/>
        <a:p>
          <a:endParaRPr lang="hu-HU"/>
        </a:p>
      </dgm:t>
    </dgm:pt>
    <dgm:pt modelId="{48DA8881-3B25-4FC3-9D08-428BD5A854AA}">
      <dgm:prSet custT="1"/>
      <dgm:spPr/>
      <dgm:t>
        <a:bodyPr rtlCol="0"/>
        <a:lstStyle/>
        <a:p>
          <a:pPr rtl="0"/>
          <a:r>
            <a:rPr lang="hu" sz="3600" dirty="0"/>
            <a:t>2026</a:t>
          </a:r>
        </a:p>
      </dgm:t>
    </dgm:pt>
    <dgm:pt modelId="{B8E56DBD-6C86-4D2A-8538-FBE90D3A6883}" type="parTrans" cxnId="{CE616B85-92A4-40B9-92AE-3E2A225D81C0}">
      <dgm:prSet/>
      <dgm:spPr/>
      <dgm:t>
        <a:bodyPr/>
        <a:lstStyle/>
        <a:p>
          <a:endParaRPr lang="hu-HU"/>
        </a:p>
      </dgm:t>
    </dgm:pt>
    <dgm:pt modelId="{988D3A67-B8FC-43AE-8D2B-A947666AFA19}" type="sibTrans" cxnId="{CE616B85-92A4-40B9-92AE-3E2A225D81C0}">
      <dgm:prSet/>
      <dgm:spPr/>
      <dgm:t>
        <a:bodyPr/>
        <a:lstStyle/>
        <a:p>
          <a:endParaRPr lang="hu-HU"/>
        </a:p>
      </dgm:t>
    </dgm:pt>
    <dgm:pt modelId="{4C658E07-CC14-4619-B32D-4A67E6ADC204}">
      <dgm:prSet custT="1"/>
      <dgm:spPr/>
      <dgm:t>
        <a:bodyPr rtlCol="0"/>
        <a:lstStyle/>
        <a:p>
          <a:pPr rtl="0"/>
          <a:r>
            <a:rPr lang="hu" sz="2000" dirty="0"/>
            <a:t>Biztosítás</a:t>
          </a:r>
        </a:p>
      </dgm:t>
    </dgm:pt>
    <dgm:pt modelId="{B797D535-497B-4192-B341-E8A44D393BC8}" type="parTrans" cxnId="{3EE94A70-F1FF-4A94-B776-8EC1946DF6EA}">
      <dgm:prSet/>
      <dgm:spPr/>
      <dgm:t>
        <a:bodyPr/>
        <a:lstStyle/>
        <a:p>
          <a:endParaRPr lang="hu-HU"/>
        </a:p>
      </dgm:t>
    </dgm:pt>
    <dgm:pt modelId="{2FAD1AF6-0D38-4226-A19A-A285E88B360F}" type="sibTrans" cxnId="{3EE94A70-F1FF-4A94-B776-8EC1946DF6EA}">
      <dgm:prSet/>
      <dgm:spPr/>
      <dgm:t>
        <a:bodyPr/>
        <a:lstStyle/>
        <a:p>
          <a:endParaRPr lang="hu-HU"/>
        </a:p>
      </dgm:t>
    </dgm:pt>
    <dgm:pt modelId="{0239BA1C-5513-433A-9D2F-C07EE59FA676}">
      <dgm:prSet custT="1"/>
      <dgm:spPr/>
      <dgm:t>
        <a:bodyPr rtlCol="0"/>
        <a:lstStyle/>
        <a:p>
          <a:pPr algn="l" rtl="0">
            <a:buFont typeface="Wingdings" panose="05000000000000000000" pitchFamily="2" charset="2"/>
            <a:buChar char="Ø"/>
          </a:pPr>
          <a:r>
            <a:rPr lang="hu" sz="2000" b="0" dirty="0">
              <a:solidFill>
                <a:schemeClr val="tx1"/>
              </a:solidFill>
            </a:rPr>
            <a:t>Email értesítés</a:t>
          </a:r>
        </a:p>
      </dgm:t>
    </dgm:pt>
    <dgm:pt modelId="{829B92D5-B528-4F16-BB25-06159675AAD5}" type="parTrans" cxnId="{9D759D88-6434-4A6E-8180-AF07F0BB610B}">
      <dgm:prSet/>
      <dgm:spPr/>
      <dgm:t>
        <a:bodyPr/>
        <a:lstStyle/>
        <a:p>
          <a:endParaRPr lang="hu-HU"/>
        </a:p>
      </dgm:t>
    </dgm:pt>
    <dgm:pt modelId="{7E456660-BF22-43F3-9FD5-7745E6310049}" type="sibTrans" cxnId="{9D759D88-6434-4A6E-8180-AF07F0BB610B}">
      <dgm:prSet/>
      <dgm:spPr/>
      <dgm:t>
        <a:bodyPr/>
        <a:lstStyle/>
        <a:p>
          <a:endParaRPr lang="hu-HU"/>
        </a:p>
      </dgm:t>
    </dgm:pt>
    <dgm:pt modelId="{C1FF5194-20B0-4FDA-BF82-8CA42FEFF69A}">
      <dgm:prSet custT="1"/>
      <dgm:spPr/>
      <dgm:t>
        <a:bodyPr rtlCol="0"/>
        <a:lstStyle/>
        <a:p>
          <a:pPr algn="ctr" rtl="0">
            <a:buNone/>
          </a:pPr>
          <a:r>
            <a:rPr lang="hu" sz="2800" i="0" dirty="0">
              <a:solidFill>
                <a:srgbClr val="FF0000"/>
              </a:solidFill>
            </a:rPr>
            <a:t>2023 évi C. Tv</a:t>
          </a:r>
        </a:p>
      </dgm:t>
    </dgm:pt>
    <dgm:pt modelId="{7B651550-5372-44BD-8487-CDCF94D6438B}" type="parTrans" cxnId="{42552453-66F0-4837-9B64-89F75802C7FE}">
      <dgm:prSet/>
      <dgm:spPr/>
      <dgm:t>
        <a:bodyPr/>
        <a:lstStyle/>
        <a:p>
          <a:endParaRPr lang="hu-HU"/>
        </a:p>
      </dgm:t>
    </dgm:pt>
    <dgm:pt modelId="{DC3A25B9-128B-4411-B18D-9EE61A1E64DD}" type="sibTrans" cxnId="{42552453-66F0-4837-9B64-89F75802C7FE}">
      <dgm:prSet/>
      <dgm:spPr/>
      <dgm:t>
        <a:bodyPr/>
        <a:lstStyle/>
        <a:p>
          <a:endParaRPr lang="hu-HU"/>
        </a:p>
      </dgm:t>
    </dgm:pt>
    <dgm:pt modelId="{8D42930A-4292-4ED2-BAF6-6B8E1EADB3E7}">
      <dgm:prSet custT="1"/>
      <dgm:spPr/>
      <dgm:t>
        <a:bodyPr rtlCol="0"/>
        <a:lstStyle/>
        <a:p>
          <a:pPr algn="l" rtl="0">
            <a:buFont typeface="Wingdings" panose="05000000000000000000" pitchFamily="2" charset="2"/>
            <a:buChar char="Ø"/>
          </a:pPr>
          <a:r>
            <a:rPr lang="hu" sz="2000" b="0" dirty="0">
              <a:solidFill>
                <a:schemeClr val="tx1"/>
              </a:solidFill>
            </a:rPr>
            <a:t>Működési javítások</a:t>
          </a:r>
        </a:p>
      </dgm:t>
    </dgm:pt>
    <dgm:pt modelId="{E08A74D1-51C6-4E76-BEB8-9FAD9FA26CCE}" type="parTrans" cxnId="{70456B1D-ABBC-4540-B2F8-81B51F696E10}">
      <dgm:prSet/>
      <dgm:spPr/>
      <dgm:t>
        <a:bodyPr/>
        <a:lstStyle/>
        <a:p>
          <a:endParaRPr lang="hu-HU"/>
        </a:p>
      </dgm:t>
    </dgm:pt>
    <dgm:pt modelId="{0A892384-B562-4FB0-BEE3-5E5477C88D50}" type="sibTrans" cxnId="{70456B1D-ABBC-4540-B2F8-81B51F696E10}">
      <dgm:prSet/>
      <dgm:spPr/>
      <dgm:t>
        <a:bodyPr/>
        <a:lstStyle/>
        <a:p>
          <a:endParaRPr lang="hu-HU"/>
        </a:p>
      </dgm:t>
    </dgm:pt>
    <dgm:pt modelId="{91911D40-E4CF-4ADF-91CC-707DBC434173}">
      <dgm:prSet custT="1"/>
      <dgm:spPr/>
      <dgm:t>
        <a:bodyPr/>
        <a:lstStyle/>
        <a:p>
          <a:r>
            <a:rPr lang="hu-HU" sz="3600" dirty="0"/>
            <a:t>2027</a:t>
          </a:r>
        </a:p>
      </dgm:t>
    </dgm:pt>
    <dgm:pt modelId="{947E2EEC-7E94-487B-8DDF-E0F1B08F5231}" type="parTrans" cxnId="{30EA3E34-63D6-4CFD-872F-4C7418343840}">
      <dgm:prSet/>
      <dgm:spPr/>
      <dgm:t>
        <a:bodyPr/>
        <a:lstStyle/>
        <a:p>
          <a:endParaRPr lang="hu-HU"/>
        </a:p>
      </dgm:t>
    </dgm:pt>
    <dgm:pt modelId="{5B1CBF8F-D359-42AE-B498-1FC74097D4AF}" type="sibTrans" cxnId="{30EA3E34-63D6-4CFD-872F-4C7418343840}">
      <dgm:prSet/>
      <dgm:spPr/>
      <dgm:t>
        <a:bodyPr/>
        <a:lstStyle/>
        <a:p>
          <a:endParaRPr lang="hu-HU"/>
        </a:p>
      </dgm:t>
    </dgm:pt>
    <dgm:pt modelId="{F7899D8C-463A-4EAC-9A69-E715DD3D4137}">
      <dgm:prSet custT="1"/>
      <dgm:spPr/>
      <dgm:t>
        <a:bodyPr/>
        <a:lstStyle/>
        <a:p>
          <a:r>
            <a:rPr lang="hu-HU" sz="2000" dirty="0"/>
            <a:t>?</a:t>
          </a:r>
        </a:p>
      </dgm:t>
    </dgm:pt>
    <dgm:pt modelId="{D039FCA4-476B-4C6A-8728-2B1AB888F57F}" type="parTrans" cxnId="{F767089B-4080-4156-A70F-7942FF4A22EC}">
      <dgm:prSet/>
      <dgm:spPr/>
      <dgm:t>
        <a:bodyPr/>
        <a:lstStyle/>
        <a:p>
          <a:endParaRPr lang="hu-HU"/>
        </a:p>
      </dgm:t>
    </dgm:pt>
    <dgm:pt modelId="{67DF6A36-B942-4994-A68F-FF46CE001CAB}" type="sibTrans" cxnId="{F767089B-4080-4156-A70F-7942FF4A22EC}">
      <dgm:prSet/>
      <dgm:spPr/>
      <dgm:t>
        <a:bodyPr/>
        <a:lstStyle/>
        <a:p>
          <a:endParaRPr lang="hu-HU"/>
        </a:p>
      </dgm:t>
    </dgm:pt>
    <dgm:pt modelId="{D5E106B0-D293-4410-A0D7-F23EABA6159A}" type="pres">
      <dgm:prSet presAssocID="{6A70FD8F-0050-42E3-8B3A-6ED7CFB9852E}" presName="Name0" presStyleCnt="0">
        <dgm:presLayoutVars>
          <dgm:dir/>
          <dgm:animLvl val="lvl"/>
          <dgm:resizeHandles val="exact"/>
        </dgm:presLayoutVars>
      </dgm:prSet>
      <dgm:spPr/>
    </dgm:pt>
    <dgm:pt modelId="{0842C8B4-D4C0-4BBD-9FFD-75DACA839A26}" type="pres">
      <dgm:prSet presAssocID="{665EB150-B09E-4208-8A41-79E65D36778D}" presName="composite" presStyleCnt="0"/>
      <dgm:spPr/>
    </dgm:pt>
    <dgm:pt modelId="{D94EEF06-58D9-4CF1-9859-E46C829FF63A}" type="pres">
      <dgm:prSet presAssocID="{665EB150-B09E-4208-8A41-79E65D36778D}" presName="parTx" presStyleLbl="node1" presStyleIdx="0" presStyleCnt="5">
        <dgm:presLayoutVars>
          <dgm:chMax val="0"/>
          <dgm:chPref val="0"/>
          <dgm:bulletEnabled val="1"/>
        </dgm:presLayoutVars>
      </dgm:prSet>
      <dgm:spPr/>
    </dgm:pt>
    <dgm:pt modelId="{5782B95C-9AB8-451F-B640-B0905F1DABC8}" type="pres">
      <dgm:prSet presAssocID="{665EB150-B09E-4208-8A41-79E65D36778D}" presName="desTx" presStyleLbl="revTx" presStyleIdx="0" presStyleCnt="5">
        <dgm:presLayoutVars>
          <dgm:bulletEnabled val="1"/>
        </dgm:presLayoutVars>
      </dgm:prSet>
      <dgm:spPr/>
    </dgm:pt>
    <dgm:pt modelId="{D190F0D4-2381-410A-8E28-AE2FDAE1A683}" type="pres">
      <dgm:prSet presAssocID="{464DCB5B-F7C9-4DFB-8070-D99B00B61BB0}" presName="space" presStyleCnt="0"/>
      <dgm:spPr/>
    </dgm:pt>
    <dgm:pt modelId="{36FF5974-3096-4E5D-BE62-B64929BD1007}" type="pres">
      <dgm:prSet presAssocID="{CF29AB5B-7F62-42CE-98A3-1E2E1FDC3FB4}" presName="composite" presStyleCnt="0"/>
      <dgm:spPr/>
    </dgm:pt>
    <dgm:pt modelId="{A17AF0D7-2218-4B4D-9A33-696C1B837A91}" type="pres">
      <dgm:prSet presAssocID="{CF29AB5B-7F62-42CE-98A3-1E2E1FDC3FB4}" presName="parTx" presStyleLbl="node1" presStyleIdx="1" presStyleCnt="5">
        <dgm:presLayoutVars>
          <dgm:chMax val="0"/>
          <dgm:chPref val="0"/>
          <dgm:bulletEnabled val="1"/>
        </dgm:presLayoutVars>
      </dgm:prSet>
      <dgm:spPr/>
    </dgm:pt>
    <dgm:pt modelId="{0CDCCC4D-59AE-4327-A892-B638C5842430}" type="pres">
      <dgm:prSet presAssocID="{CF29AB5B-7F62-42CE-98A3-1E2E1FDC3FB4}" presName="desTx" presStyleLbl="revTx" presStyleIdx="1" presStyleCnt="5">
        <dgm:presLayoutVars>
          <dgm:bulletEnabled val="1"/>
        </dgm:presLayoutVars>
      </dgm:prSet>
      <dgm:spPr/>
    </dgm:pt>
    <dgm:pt modelId="{DAC7915D-36BC-4145-9B98-7CACCDD2E2F0}" type="pres">
      <dgm:prSet presAssocID="{A9D6A6E4-7FF2-4804-B21D-ED0B16870DFB}" presName="space" presStyleCnt="0"/>
      <dgm:spPr/>
    </dgm:pt>
    <dgm:pt modelId="{A7C3C41A-A4B1-4824-9E26-B060949DD4AD}" type="pres">
      <dgm:prSet presAssocID="{23762715-8A74-4AEC-B892-E6B0EFFD1BC9}" presName="composite" presStyleCnt="0"/>
      <dgm:spPr/>
    </dgm:pt>
    <dgm:pt modelId="{0BB74B96-0D0E-4E95-9356-CB3101F6C099}" type="pres">
      <dgm:prSet presAssocID="{23762715-8A74-4AEC-B892-E6B0EFFD1BC9}" presName="parTx" presStyleLbl="node1" presStyleIdx="2" presStyleCnt="5">
        <dgm:presLayoutVars>
          <dgm:chMax val="0"/>
          <dgm:chPref val="0"/>
          <dgm:bulletEnabled val="1"/>
        </dgm:presLayoutVars>
      </dgm:prSet>
      <dgm:spPr/>
    </dgm:pt>
    <dgm:pt modelId="{32BADB2F-F91B-4E01-A82D-7C587CB12807}" type="pres">
      <dgm:prSet presAssocID="{23762715-8A74-4AEC-B892-E6B0EFFD1BC9}" presName="desTx" presStyleLbl="revTx" presStyleIdx="2" presStyleCnt="5">
        <dgm:presLayoutVars>
          <dgm:bulletEnabled val="1"/>
        </dgm:presLayoutVars>
      </dgm:prSet>
      <dgm:spPr/>
    </dgm:pt>
    <dgm:pt modelId="{25739843-AE9D-4D83-80E9-67E405E441DB}" type="pres">
      <dgm:prSet presAssocID="{4224BDA8-2972-4808-BCB2-467BF6A2810F}" presName="space" presStyleCnt="0"/>
      <dgm:spPr/>
    </dgm:pt>
    <dgm:pt modelId="{479322A8-5821-4638-AB89-AE83B29BCDBD}" type="pres">
      <dgm:prSet presAssocID="{48DA8881-3B25-4FC3-9D08-428BD5A854AA}" presName="composite" presStyleCnt="0"/>
      <dgm:spPr/>
    </dgm:pt>
    <dgm:pt modelId="{295D3125-BD64-4189-9534-26D9C8249C5C}" type="pres">
      <dgm:prSet presAssocID="{48DA8881-3B25-4FC3-9D08-428BD5A854AA}" presName="parTx" presStyleLbl="node1" presStyleIdx="3" presStyleCnt="5">
        <dgm:presLayoutVars>
          <dgm:chMax val="0"/>
          <dgm:chPref val="0"/>
          <dgm:bulletEnabled val="1"/>
        </dgm:presLayoutVars>
      </dgm:prSet>
      <dgm:spPr/>
    </dgm:pt>
    <dgm:pt modelId="{BCDD8BBC-2FB2-49C0-8EA4-5703881CC3C3}" type="pres">
      <dgm:prSet presAssocID="{48DA8881-3B25-4FC3-9D08-428BD5A854AA}" presName="desTx" presStyleLbl="revTx" presStyleIdx="3" presStyleCnt="5">
        <dgm:presLayoutVars>
          <dgm:bulletEnabled val="1"/>
        </dgm:presLayoutVars>
      </dgm:prSet>
      <dgm:spPr/>
    </dgm:pt>
    <dgm:pt modelId="{9C1AA36E-DD20-49CB-9FF2-F4D3DBF8F526}" type="pres">
      <dgm:prSet presAssocID="{988D3A67-B8FC-43AE-8D2B-A947666AFA19}" presName="space" presStyleCnt="0"/>
      <dgm:spPr/>
    </dgm:pt>
    <dgm:pt modelId="{5B6733CC-4FBB-4B0C-A69C-21556EE18EE8}" type="pres">
      <dgm:prSet presAssocID="{91911D40-E4CF-4ADF-91CC-707DBC434173}" presName="composite" presStyleCnt="0"/>
      <dgm:spPr/>
    </dgm:pt>
    <dgm:pt modelId="{78D7D57B-F249-4ED6-AA9C-49531BC4F710}" type="pres">
      <dgm:prSet presAssocID="{91911D40-E4CF-4ADF-91CC-707DBC434173}" presName="parTx" presStyleLbl="node1" presStyleIdx="4" presStyleCnt="5">
        <dgm:presLayoutVars>
          <dgm:chMax val="0"/>
          <dgm:chPref val="0"/>
          <dgm:bulletEnabled val="1"/>
        </dgm:presLayoutVars>
      </dgm:prSet>
      <dgm:spPr/>
    </dgm:pt>
    <dgm:pt modelId="{96DAC0AB-615A-4DEF-9AA2-9189C8AEB15C}" type="pres">
      <dgm:prSet presAssocID="{91911D40-E4CF-4ADF-91CC-707DBC434173}" presName="desTx" presStyleLbl="revTx" presStyleIdx="4" presStyleCnt="5">
        <dgm:presLayoutVars>
          <dgm:bulletEnabled val="1"/>
        </dgm:presLayoutVars>
      </dgm:prSet>
      <dgm:spPr/>
    </dgm:pt>
  </dgm:ptLst>
  <dgm:cxnLst>
    <dgm:cxn modelId="{3D4DE017-BA43-4BC3-8B97-02BD36422621}" type="presOf" srcId="{8D42930A-4292-4ED2-BAF6-6B8E1EADB3E7}" destId="{5782B95C-9AB8-451F-B640-B0905F1DABC8}" srcOrd="0" destOrd="1" presId="urn:microsoft.com/office/officeart/2005/8/layout/chevron1"/>
    <dgm:cxn modelId="{86FAE21B-024D-4A21-A92A-9905A2DBBB68}" srcId="{6A70FD8F-0050-42E3-8B3A-6ED7CFB9852E}" destId="{665EB150-B09E-4208-8A41-79E65D36778D}" srcOrd="0" destOrd="0" parTransId="{2C65F96A-683D-4E23-A423-08D04C2D9706}" sibTransId="{464DCB5B-F7C9-4DFB-8070-D99B00B61BB0}"/>
    <dgm:cxn modelId="{70456B1D-ABBC-4540-B2F8-81B51F696E10}" srcId="{665EB150-B09E-4208-8A41-79E65D36778D}" destId="{8D42930A-4292-4ED2-BAF6-6B8E1EADB3E7}" srcOrd="1" destOrd="0" parTransId="{E08A74D1-51C6-4E76-BEB8-9FAD9FA26CCE}" sibTransId="{0A892384-B562-4FB0-BEE3-5E5477C88D50}"/>
    <dgm:cxn modelId="{A1721832-852D-4E15-A155-B8F03350DC72}" type="presOf" srcId="{0239BA1C-5513-433A-9D2F-C07EE59FA676}" destId="{5782B95C-9AB8-451F-B640-B0905F1DABC8}" srcOrd="0" destOrd="0" presId="urn:microsoft.com/office/officeart/2005/8/layout/chevron1"/>
    <dgm:cxn modelId="{30EA3E34-63D6-4CFD-872F-4C7418343840}" srcId="{6A70FD8F-0050-42E3-8B3A-6ED7CFB9852E}" destId="{91911D40-E4CF-4ADF-91CC-707DBC434173}" srcOrd="4" destOrd="0" parTransId="{947E2EEC-7E94-487B-8DDF-E0F1B08F5231}" sibTransId="{5B1CBF8F-D359-42AE-B498-1FC74097D4AF}"/>
    <dgm:cxn modelId="{88ABEF3B-91C1-4ABA-AB25-39F218C903E6}" type="presOf" srcId="{C1FF5194-20B0-4FDA-BF82-8CA42FEFF69A}" destId="{0CDCCC4D-59AE-4327-A892-B638C5842430}" srcOrd="0" destOrd="0" presId="urn:microsoft.com/office/officeart/2005/8/layout/chevron1"/>
    <dgm:cxn modelId="{7BB47441-949A-421B-BEA2-4E1907C08054}" srcId="{6A70FD8F-0050-42E3-8B3A-6ED7CFB9852E}" destId="{23762715-8A74-4AEC-B892-E6B0EFFD1BC9}" srcOrd="2" destOrd="0" parTransId="{75114D83-EEC3-4992-8505-6A563481F505}" sibTransId="{4224BDA8-2972-4808-BCB2-467BF6A2810F}"/>
    <dgm:cxn modelId="{D7444D6E-0164-49E6-8985-B660BFD88976}" type="presOf" srcId="{6A70FD8F-0050-42E3-8B3A-6ED7CFB9852E}" destId="{D5E106B0-D293-4410-A0D7-F23EABA6159A}" srcOrd="0" destOrd="0" presId="urn:microsoft.com/office/officeart/2005/8/layout/chevron1"/>
    <dgm:cxn modelId="{3EE94A70-F1FF-4A94-B776-8EC1946DF6EA}" srcId="{23762715-8A74-4AEC-B892-E6B0EFFD1BC9}" destId="{4C658E07-CC14-4619-B32D-4A67E6ADC204}" srcOrd="0" destOrd="0" parTransId="{B797D535-497B-4192-B341-E8A44D393BC8}" sibTransId="{2FAD1AF6-0D38-4226-A19A-A285E88B360F}"/>
    <dgm:cxn modelId="{8E0D1A51-9DEB-48DB-851F-856AE4130A62}" srcId="{6A70FD8F-0050-42E3-8B3A-6ED7CFB9852E}" destId="{CF29AB5B-7F62-42CE-98A3-1E2E1FDC3FB4}" srcOrd="1" destOrd="0" parTransId="{BDFE91D0-6413-4477-9E02-FB6A5A1CD8AF}" sibTransId="{A9D6A6E4-7FF2-4804-B21D-ED0B16870DFB}"/>
    <dgm:cxn modelId="{42552453-66F0-4837-9B64-89F75802C7FE}" srcId="{CF29AB5B-7F62-42CE-98A3-1E2E1FDC3FB4}" destId="{C1FF5194-20B0-4FDA-BF82-8CA42FEFF69A}" srcOrd="0" destOrd="0" parTransId="{7B651550-5372-44BD-8487-CDCF94D6438B}" sibTransId="{DC3A25B9-128B-4411-B18D-9EE61A1E64DD}"/>
    <dgm:cxn modelId="{C9CB6E7A-7A9F-4A66-9081-76828AD9BB95}" type="presOf" srcId="{48DA8881-3B25-4FC3-9D08-428BD5A854AA}" destId="{295D3125-BD64-4189-9534-26D9C8249C5C}" srcOrd="0" destOrd="0" presId="urn:microsoft.com/office/officeart/2005/8/layout/chevron1"/>
    <dgm:cxn modelId="{CE616B85-92A4-40B9-92AE-3E2A225D81C0}" srcId="{6A70FD8F-0050-42E3-8B3A-6ED7CFB9852E}" destId="{48DA8881-3B25-4FC3-9D08-428BD5A854AA}" srcOrd="3" destOrd="0" parTransId="{B8E56DBD-6C86-4D2A-8538-FBE90D3A6883}" sibTransId="{988D3A67-B8FC-43AE-8D2B-A947666AFA19}"/>
    <dgm:cxn modelId="{9D759D88-6434-4A6E-8180-AF07F0BB610B}" srcId="{665EB150-B09E-4208-8A41-79E65D36778D}" destId="{0239BA1C-5513-433A-9D2F-C07EE59FA676}" srcOrd="0" destOrd="0" parTransId="{829B92D5-B528-4F16-BB25-06159675AAD5}" sibTransId="{7E456660-BF22-43F3-9FD5-7745E6310049}"/>
    <dgm:cxn modelId="{EB86F98E-0C96-4C19-A4C1-0BA59910F107}" type="presOf" srcId="{665EB150-B09E-4208-8A41-79E65D36778D}" destId="{D94EEF06-58D9-4CF1-9859-E46C829FF63A}" srcOrd="0" destOrd="0" presId="urn:microsoft.com/office/officeart/2005/8/layout/chevron1"/>
    <dgm:cxn modelId="{689C7D8F-CE26-4E88-95F5-F7DF5FD754C8}" type="presOf" srcId="{F7899D8C-463A-4EAC-9A69-E715DD3D4137}" destId="{96DAC0AB-615A-4DEF-9AA2-9189C8AEB15C}" srcOrd="0" destOrd="0" presId="urn:microsoft.com/office/officeart/2005/8/layout/chevron1"/>
    <dgm:cxn modelId="{C6BCBD95-3884-41C3-B32B-FFA17DBC6A69}" type="presOf" srcId="{91911D40-E4CF-4ADF-91CC-707DBC434173}" destId="{78D7D57B-F249-4ED6-AA9C-49531BC4F710}" srcOrd="0" destOrd="0" presId="urn:microsoft.com/office/officeart/2005/8/layout/chevron1"/>
    <dgm:cxn modelId="{F767089B-4080-4156-A70F-7942FF4A22EC}" srcId="{91911D40-E4CF-4ADF-91CC-707DBC434173}" destId="{F7899D8C-463A-4EAC-9A69-E715DD3D4137}" srcOrd="0" destOrd="0" parTransId="{D039FCA4-476B-4C6A-8728-2B1AB888F57F}" sibTransId="{67DF6A36-B942-4994-A68F-FF46CE001CAB}"/>
    <dgm:cxn modelId="{6A88E5B9-435C-4E90-90CA-BB19B421B566}" type="presOf" srcId="{23762715-8A74-4AEC-B892-E6B0EFFD1BC9}" destId="{0BB74B96-0D0E-4E95-9356-CB3101F6C099}" srcOrd="0" destOrd="0" presId="urn:microsoft.com/office/officeart/2005/8/layout/chevron1"/>
    <dgm:cxn modelId="{38D3D8D4-45EE-443B-B525-ED1074912FEE}" type="presOf" srcId="{6C8937BE-93F8-4DED-8538-1C601DAEBA66}" destId="{BCDD8BBC-2FB2-49C0-8EA4-5703881CC3C3}" srcOrd="0" destOrd="0" presId="urn:microsoft.com/office/officeart/2005/8/layout/chevron1"/>
    <dgm:cxn modelId="{FAA8D3DD-12E8-457D-9144-B037C5678347}" srcId="{48DA8881-3B25-4FC3-9D08-428BD5A854AA}" destId="{6C8937BE-93F8-4DED-8538-1C601DAEBA66}" srcOrd="0" destOrd="0" parTransId="{77D169C6-D77F-456D-B18B-D7BE016AD87A}" sibTransId="{A97BE953-FA9D-4BA6-A92C-494DB1F3BA59}"/>
    <dgm:cxn modelId="{96CB8CDE-F7F1-4623-8881-57F36DC759F8}" type="presOf" srcId="{4C658E07-CC14-4619-B32D-4A67E6ADC204}" destId="{32BADB2F-F91B-4E01-A82D-7C587CB12807}" srcOrd="0" destOrd="0" presId="urn:microsoft.com/office/officeart/2005/8/layout/chevron1"/>
    <dgm:cxn modelId="{B60F58F8-488A-48AF-B8A7-C3881E45F696}" type="presOf" srcId="{CF29AB5B-7F62-42CE-98A3-1E2E1FDC3FB4}" destId="{A17AF0D7-2218-4B4D-9A33-696C1B837A91}" srcOrd="0" destOrd="0" presId="urn:microsoft.com/office/officeart/2005/8/layout/chevron1"/>
    <dgm:cxn modelId="{AA0D648F-1FCA-4556-8B53-1C5D815D346D}" type="presParOf" srcId="{D5E106B0-D293-4410-A0D7-F23EABA6159A}" destId="{0842C8B4-D4C0-4BBD-9FFD-75DACA839A26}" srcOrd="0" destOrd="0" presId="urn:microsoft.com/office/officeart/2005/8/layout/chevron1"/>
    <dgm:cxn modelId="{473F1C36-B909-45D2-B1CD-2FC5265A6B0D}" type="presParOf" srcId="{0842C8B4-D4C0-4BBD-9FFD-75DACA839A26}" destId="{D94EEF06-58D9-4CF1-9859-E46C829FF63A}" srcOrd="0" destOrd="0" presId="urn:microsoft.com/office/officeart/2005/8/layout/chevron1"/>
    <dgm:cxn modelId="{278D4763-BCC3-41B9-8A4C-A75886A3EDD0}" type="presParOf" srcId="{0842C8B4-D4C0-4BBD-9FFD-75DACA839A26}" destId="{5782B95C-9AB8-451F-B640-B0905F1DABC8}" srcOrd="1" destOrd="0" presId="urn:microsoft.com/office/officeart/2005/8/layout/chevron1"/>
    <dgm:cxn modelId="{FA7606F1-C2FF-499E-B5DE-7EDB232766AB}" type="presParOf" srcId="{D5E106B0-D293-4410-A0D7-F23EABA6159A}" destId="{D190F0D4-2381-410A-8E28-AE2FDAE1A683}" srcOrd="1" destOrd="0" presId="urn:microsoft.com/office/officeart/2005/8/layout/chevron1"/>
    <dgm:cxn modelId="{25A7C7A3-5080-4EB6-B275-999DBC07FC8B}" type="presParOf" srcId="{D5E106B0-D293-4410-A0D7-F23EABA6159A}" destId="{36FF5974-3096-4E5D-BE62-B64929BD1007}" srcOrd="2" destOrd="0" presId="urn:microsoft.com/office/officeart/2005/8/layout/chevron1"/>
    <dgm:cxn modelId="{1C1234EA-1BD8-4DCE-93B0-BB311FCFD7EC}" type="presParOf" srcId="{36FF5974-3096-4E5D-BE62-B64929BD1007}" destId="{A17AF0D7-2218-4B4D-9A33-696C1B837A91}" srcOrd="0" destOrd="0" presId="urn:microsoft.com/office/officeart/2005/8/layout/chevron1"/>
    <dgm:cxn modelId="{577BDAC8-C524-4180-AB54-53E7EEA2134C}" type="presParOf" srcId="{36FF5974-3096-4E5D-BE62-B64929BD1007}" destId="{0CDCCC4D-59AE-4327-A892-B638C5842430}" srcOrd="1" destOrd="0" presId="urn:microsoft.com/office/officeart/2005/8/layout/chevron1"/>
    <dgm:cxn modelId="{386418A3-C6A9-453E-99CD-2EF6A315F094}" type="presParOf" srcId="{D5E106B0-D293-4410-A0D7-F23EABA6159A}" destId="{DAC7915D-36BC-4145-9B98-7CACCDD2E2F0}" srcOrd="3" destOrd="0" presId="urn:microsoft.com/office/officeart/2005/8/layout/chevron1"/>
    <dgm:cxn modelId="{32EA62A2-ED80-4F75-955A-5ED1074694A5}" type="presParOf" srcId="{D5E106B0-D293-4410-A0D7-F23EABA6159A}" destId="{A7C3C41A-A4B1-4824-9E26-B060949DD4AD}" srcOrd="4" destOrd="0" presId="urn:microsoft.com/office/officeart/2005/8/layout/chevron1"/>
    <dgm:cxn modelId="{0D821EC3-7EEC-4B86-9E64-00B4F9B54AA0}" type="presParOf" srcId="{A7C3C41A-A4B1-4824-9E26-B060949DD4AD}" destId="{0BB74B96-0D0E-4E95-9356-CB3101F6C099}" srcOrd="0" destOrd="0" presId="urn:microsoft.com/office/officeart/2005/8/layout/chevron1"/>
    <dgm:cxn modelId="{BE54433B-AC4D-4DFE-A3D4-E6F0BD56471D}" type="presParOf" srcId="{A7C3C41A-A4B1-4824-9E26-B060949DD4AD}" destId="{32BADB2F-F91B-4E01-A82D-7C587CB12807}" srcOrd="1" destOrd="0" presId="urn:microsoft.com/office/officeart/2005/8/layout/chevron1"/>
    <dgm:cxn modelId="{CAD21CED-9B66-45F7-B0A6-B913C6762CAD}" type="presParOf" srcId="{D5E106B0-D293-4410-A0D7-F23EABA6159A}" destId="{25739843-AE9D-4D83-80E9-67E405E441DB}" srcOrd="5" destOrd="0" presId="urn:microsoft.com/office/officeart/2005/8/layout/chevron1"/>
    <dgm:cxn modelId="{93989E09-6AAC-4260-BA1E-66C9B4AB2A82}" type="presParOf" srcId="{D5E106B0-D293-4410-A0D7-F23EABA6159A}" destId="{479322A8-5821-4638-AB89-AE83B29BCDBD}" srcOrd="6" destOrd="0" presId="urn:microsoft.com/office/officeart/2005/8/layout/chevron1"/>
    <dgm:cxn modelId="{85BE34D5-98EB-448A-AC40-73992E696A10}" type="presParOf" srcId="{479322A8-5821-4638-AB89-AE83B29BCDBD}" destId="{295D3125-BD64-4189-9534-26D9C8249C5C}" srcOrd="0" destOrd="0" presId="urn:microsoft.com/office/officeart/2005/8/layout/chevron1"/>
    <dgm:cxn modelId="{2532F0EB-F6D2-40A2-9829-DD8D8A4FE329}" type="presParOf" srcId="{479322A8-5821-4638-AB89-AE83B29BCDBD}" destId="{BCDD8BBC-2FB2-49C0-8EA4-5703881CC3C3}" srcOrd="1" destOrd="0" presId="urn:microsoft.com/office/officeart/2005/8/layout/chevron1"/>
    <dgm:cxn modelId="{140F85BF-2152-4C4E-A3EA-BF86E2239F9F}" type="presParOf" srcId="{D5E106B0-D293-4410-A0D7-F23EABA6159A}" destId="{9C1AA36E-DD20-49CB-9FF2-F4D3DBF8F526}" srcOrd="7" destOrd="0" presId="urn:microsoft.com/office/officeart/2005/8/layout/chevron1"/>
    <dgm:cxn modelId="{BB8E9400-1A1C-46AF-8593-42F6639FF78A}" type="presParOf" srcId="{D5E106B0-D293-4410-A0D7-F23EABA6159A}" destId="{5B6733CC-4FBB-4B0C-A69C-21556EE18EE8}" srcOrd="8" destOrd="0" presId="urn:microsoft.com/office/officeart/2005/8/layout/chevron1"/>
    <dgm:cxn modelId="{82A32E7B-07AF-4412-9D8A-46F58294F8A5}" type="presParOf" srcId="{5B6733CC-4FBB-4B0C-A69C-21556EE18EE8}" destId="{78D7D57B-F249-4ED6-AA9C-49531BC4F710}" srcOrd="0" destOrd="0" presId="urn:microsoft.com/office/officeart/2005/8/layout/chevron1"/>
    <dgm:cxn modelId="{D89CE49B-641A-471B-ABED-B2E4241B4156}" type="presParOf" srcId="{5B6733CC-4FBB-4B0C-A69C-21556EE18EE8}" destId="{96DAC0AB-615A-4DEF-9AA2-9189C8AEB15C}"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76E600-AB37-403A-90CB-A0A777C8A313}"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hu-HU"/>
        </a:p>
      </dgm:t>
    </dgm:pt>
    <dgm:pt modelId="{D77596D4-F2F5-42FE-A8BA-19BDDD7F2C52}">
      <dgm:prSet phldrT="[Szöveg]"/>
      <dgm:spPr/>
      <dgm:t>
        <a:bodyPr/>
        <a:lstStyle/>
        <a:p>
          <a:r>
            <a:rPr lang="hu-HU" dirty="0"/>
            <a:t>Nyitnak nekem egy naplót (fő-, </a:t>
          </a:r>
          <a:r>
            <a:rPr lang="hu-HU" dirty="0" err="1"/>
            <a:t>al</a:t>
          </a:r>
          <a:r>
            <a:rPr lang="hu-HU" dirty="0"/>
            <a:t>)</a:t>
          </a:r>
        </a:p>
      </dgm:t>
    </dgm:pt>
    <dgm:pt modelId="{E705CB18-478E-4218-A0D9-948933CD9336}" type="parTrans" cxnId="{8D0FD299-2814-478F-8198-CAF6E776AF13}">
      <dgm:prSet/>
      <dgm:spPr/>
      <dgm:t>
        <a:bodyPr/>
        <a:lstStyle/>
        <a:p>
          <a:endParaRPr lang="hu-HU"/>
        </a:p>
      </dgm:t>
    </dgm:pt>
    <dgm:pt modelId="{D119979E-6BB4-4050-AEFA-A5DD05B1DD2F}" type="sibTrans" cxnId="{8D0FD299-2814-478F-8198-CAF6E776AF13}">
      <dgm:prSet/>
      <dgm:spPr/>
      <dgm:t>
        <a:bodyPr/>
        <a:lstStyle/>
        <a:p>
          <a:endParaRPr lang="hu-HU"/>
        </a:p>
      </dgm:t>
    </dgm:pt>
    <dgm:pt modelId="{E2CD0CD8-EF58-45F8-8B26-9BEAB780C415}">
      <dgm:prSet phldrT="[Szöveg]"/>
      <dgm:spPr/>
      <dgm:t>
        <a:bodyPr/>
        <a:lstStyle/>
        <a:p>
          <a:r>
            <a:rPr lang="hu-HU" dirty="0"/>
            <a:t>Feltöltések</a:t>
          </a:r>
        </a:p>
      </dgm:t>
    </dgm:pt>
    <dgm:pt modelId="{50E3FF9A-8010-4A3A-8EA2-649286EAB1CE}" type="parTrans" cxnId="{4D4768C1-F6B9-4B8A-8AC6-1F3089CDC690}">
      <dgm:prSet/>
      <dgm:spPr/>
      <dgm:t>
        <a:bodyPr/>
        <a:lstStyle/>
        <a:p>
          <a:endParaRPr lang="hu-HU"/>
        </a:p>
      </dgm:t>
    </dgm:pt>
    <dgm:pt modelId="{425A211E-C87E-4888-A706-C8560A05D201}" type="sibTrans" cxnId="{4D4768C1-F6B9-4B8A-8AC6-1F3089CDC690}">
      <dgm:prSet/>
      <dgm:spPr/>
      <dgm:t>
        <a:bodyPr/>
        <a:lstStyle/>
        <a:p>
          <a:endParaRPr lang="hu-HU"/>
        </a:p>
      </dgm:t>
    </dgm:pt>
    <dgm:pt modelId="{1BED77D1-0BE8-4B61-8FCF-223DB1E59487}">
      <dgm:prSet phldrT="[Szöveg]"/>
      <dgm:spPr/>
      <dgm:t>
        <a:bodyPr/>
        <a:lstStyle/>
        <a:p>
          <a:r>
            <a:rPr lang="hu-HU" dirty="0"/>
            <a:t>Dolgozhatok, dolgozom</a:t>
          </a:r>
        </a:p>
      </dgm:t>
    </dgm:pt>
    <dgm:pt modelId="{CE7A491F-D588-4BF0-B1DD-BBF7B982C925}" type="parTrans" cxnId="{5C7FCC2B-FFEC-4955-9C45-00E2830D62AB}">
      <dgm:prSet/>
      <dgm:spPr/>
      <dgm:t>
        <a:bodyPr/>
        <a:lstStyle/>
        <a:p>
          <a:endParaRPr lang="hu-HU"/>
        </a:p>
      </dgm:t>
    </dgm:pt>
    <dgm:pt modelId="{97CC7B66-45A4-4690-B44D-2DE1C85941D8}" type="sibTrans" cxnId="{5C7FCC2B-FFEC-4955-9C45-00E2830D62AB}">
      <dgm:prSet/>
      <dgm:spPr/>
      <dgm:t>
        <a:bodyPr/>
        <a:lstStyle/>
        <a:p>
          <a:endParaRPr lang="hu-HU"/>
        </a:p>
      </dgm:t>
    </dgm:pt>
    <dgm:pt modelId="{0E000FC4-21F6-463E-ADFA-112C51C9D131}">
      <dgm:prSet phldrT="[Szöveg]"/>
      <dgm:spPr/>
      <dgm:t>
        <a:bodyPr/>
        <a:lstStyle/>
        <a:p>
          <a:r>
            <a:rPr lang="hu-HU" dirty="0"/>
            <a:t>Teljesítési igazolás(ok)</a:t>
          </a:r>
        </a:p>
      </dgm:t>
    </dgm:pt>
    <dgm:pt modelId="{70BE1A60-3965-4B13-A218-3C55221B1EB1}" type="parTrans" cxnId="{087CB9F2-4614-4BB4-B12C-F5A88CC60A1E}">
      <dgm:prSet/>
      <dgm:spPr/>
      <dgm:t>
        <a:bodyPr/>
        <a:lstStyle/>
        <a:p>
          <a:endParaRPr lang="hu-HU"/>
        </a:p>
      </dgm:t>
    </dgm:pt>
    <dgm:pt modelId="{72F4760D-9805-4837-8115-A262E757411B}" type="sibTrans" cxnId="{087CB9F2-4614-4BB4-B12C-F5A88CC60A1E}">
      <dgm:prSet/>
      <dgm:spPr/>
      <dgm:t>
        <a:bodyPr/>
        <a:lstStyle/>
        <a:p>
          <a:endParaRPr lang="hu-HU"/>
        </a:p>
      </dgm:t>
    </dgm:pt>
    <dgm:pt modelId="{86CF452D-6CF8-49C3-8F71-D0E916910CC2}">
      <dgm:prSet phldrT="[Szöveg]"/>
      <dgm:spPr/>
      <dgm:t>
        <a:bodyPr/>
        <a:lstStyle/>
        <a:p>
          <a:r>
            <a:rPr lang="hu-HU" dirty="0"/>
            <a:t>Munkaterület visszaadása</a:t>
          </a:r>
        </a:p>
      </dgm:t>
    </dgm:pt>
    <dgm:pt modelId="{8C5D0E99-43FF-4875-8EBD-DD98C158958D}" type="parTrans" cxnId="{6C0CD5EE-00DC-4FA9-8F95-9530AA9BA388}">
      <dgm:prSet/>
      <dgm:spPr/>
      <dgm:t>
        <a:bodyPr/>
        <a:lstStyle/>
        <a:p>
          <a:endParaRPr lang="hu-HU"/>
        </a:p>
      </dgm:t>
    </dgm:pt>
    <dgm:pt modelId="{72A89A92-9507-45FB-A409-D30F320AEFAB}" type="sibTrans" cxnId="{6C0CD5EE-00DC-4FA9-8F95-9530AA9BA388}">
      <dgm:prSet/>
      <dgm:spPr/>
      <dgm:t>
        <a:bodyPr/>
        <a:lstStyle/>
        <a:p>
          <a:endParaRPr lang="hu-HU"/>
        </a:p>
      </dgm:t>
    </dgm:pt>
    <dgm:pt modelId="{76D0B282-0852-413C-B627-41423EC55F15}">
      <dgm:prSet phldrT="[Szöveg]"/>
      <dgm:spPr/>
      <dgm:t>
        <a:bodyPr/>
        <a:lstStyle/>
        <a:p>
          <a:r>
            <a:rPr lang="hu-HU" dirty="0"/>
            <a:t>Lezáródik a naplóm</a:t>
          </a:r>
        </a:p>
      </dgm:t>
    </dgm:pt>
    <dgm:pt modelId="{F668D5A5-98DB-4F41-A486-6A4F577CEB10}" type="parTrans" cxnId="{0925FBBF-7955-4190-835A-76E00A3022B8}">
      <dgm:prSet/>
      <dgm:spPr/>
      <dgm:t>
        <a:bodyPr/>
        <a:lstStyle/>
        <a:p>
          <a:endParaRPr lang="hu-HU"/>
        </a:p>
      </dgm:t>
    </dgm:pt>
    <dgm:pt modelId="{CAB4ECF2-9B6D-4241-A104-F511FBAB1AA4}" type="sibTrans" cxnId="{0925FBBF-7955-4190-835A-76E00A3022B8}">
      <dgm:prSet/>
      <dgm:spPr/>
      <dgm:t>
        <a:bodyPr/>
        <a:lstStyle/>
        <a:p>
          <a:endParaRPr lang="hu-HU"/>
        </a:p>
      </dgm:t>
    </dgm:pt>
    <dgm:pt modelId="{E0CBB7C1-8D50-460E-A392-6697B5047116}">
      <dgm:prSet phldrT="[Szöveg]"/>
      <dgm:spPr/>
      <dgm:t>
        <a:bodyPr/>
        <a:lstStyle/>
        <a:p>
          <a:r>
            <a:rPr lang="hu-HU" dirty="0"/>
            <a:t>Nyithatok alnaplót</a:t>
          </a:r>
        </a:p>
      </dgm:t>
    </dgm:pt>
    <dgm:pt modelId="{3831870B-A4DF-415F-9039-C83203E1E20A}" type="parTrans" cxnId="{01D481EF-93FC-4332-BDEA-ABA80DCA2181}">
      <dgm:prSet/>
      <dgm:spPr/>
      <dgm:t>
        <a:bodyPr/>
        <a:lstStyle/>
        <a:p>
          <a:endParaRPr lang="hu-HU"/>
        </a:p>
      </dgm:t>
    </dgm:pt>
    <dgm:pt modelId="{3B790AF0-810C-4D1C-B6FA-84398B37A742}" type="sibTrans" cxnId="{01D481EF-93FC-4332-BDEA-ABA80DCA2181}">
      <dgm:prSet/>
      <dgm:spPr/>
      <dgm:t>
        <a:bodyPr/>
        <a:lstStyle/>
        <a:p>
          <a:endParaRPr lang="hu-HU"/>
        </a:p>
      </dgm:t>
    </dgm:pt>
    <dgm:pt modelId="{9914B3C7-FD1D-4975-8DE1-57EA22E105B4}">
      <dgm:prSet phldrT="[Szöveg]"/>
      <dgm:spPr/>
      <dgm:t>
        <a:bodyPr/>
        <a:lstStyle/>
        <a:p>
          <a:r>
            <a:rPr lang="hu-HU" dirty="0"/>
            <a:t>Szerződéses adatok</a:t>
          </a:r>
        </a:p>
      </dgm:t>
    </dgm:pt>
    <dgm:pt modelId="{883177E9-C349-4268-8C34-3BC9B3E030CF}" type="parTrans" cxnId="{52DB9437-C942-442F-AA98-8CFFE987CD19}">
      <dgm:prSet/>
      <dgm:spPr/>
      <dgm:t>
        <a:bodyPr/>
        <a:lstStyle/>
        <a:p>
          <a:endParaRPr lang="hu-HU"/>
        </a:p>
      </dgm:t>
    </dgm:pt>
    <dgm:pt modelId="{EC7F98FD-1BB1-41C4-9883-0F79F9D08A7D}" type="sibTrans" cxnId="{52DB9437-C942-442F-AA98-8CFFE987CD19}">
      <dgm:prSet/>
      <dgm:spPr/>
      <dgm:t>
        <a:bodyPr/>
        <a:lstStyle/>
        <a:p>
          <a:endParaRPr lang="hu-HU"/>
        </a:p>
      </dgm:t>
    </dgm:pt>
    <dgm:pt modelId="{07D38E56-EFC8-413F-BE69-28122FE70E11}">
      <dgm:prSet phldrT="[Szöveg]"/>
      <dgm:spPr/>
      <dgm:t>
        <a:bodyPr/>
        <a:lstStyle/>
        <a:p>
          <a:r>
            <a:rPr lang="hu-HU" dirty="0" err="1"/>
            <a:t>Szerződés,Biztosítás</a:t>
          </a:r>
          <a:endParaRPr lang="hu-HU" dirty="0"/>
        </a:p>
      </dgm:t>
    </dgm:pt>
    <dgm:pt modelId="{DC4B8D17-C9D9-43D0-9587-C4E025737F55}" type="parTrans" cxnId="{44244766-2E83-4AD5-8FA0-4BC089928B1B}">
      <dgm:prSet/>
      <dgm:spPr/>
      <dgm:t>
        <a:bodyPr/>
        <a:lstStyle/>
        <a:p>
          <a:endParaRPr lang="hu-HU"/>
        </a:p>
      </dgm:t>
    </dgm:pt>
    <dgm:pt modelId="{3ADAB8C5-73D2-448D-AE8F-915590D78D81}" type="sibTrans" cxnId="{44244766-2E83-4AD5-8FA0-4BC089928B1B}">
      <dgm:prSet/>
      <dgm:spPr/>
      <dgm:t>
        <a:bodyPr/>
        <a:lstStyle/>
        <a:p>
          <a:endParaRPr lang="hu-HU"/>
        </a:p>
      </dgm:t>
    </dgm:pt>
    <dgm:pt modelId="{A5B2745C-9D43-4D19-B2A4-C9EB3A4BF7DB}">
      <dgm:prSet phldrT="[Szöveg]"/>
      <dgm:spPr/>
      <dgm:t>
        <a:bodyPr/>
        <a:lstStyle/>
        <a:p>
          <a:r>
            <a:rPr lang="hu-HU" dirty="0"/>
            <a:t>Munkaterület átadás</a:t>
          </a:r>
        </a:p>
      </dgm:t>
    </dgm:pt>
    <dgm:pt modelId="{6E94A146-4036-445B-8F9F-2F61C5107DD1}" type="parTrans" cxnId="{71143532-468E-4872-8C9D-991866D40694}">
      <dgm:prSet/>
      <dgm:spPr/>
      <dgm:t>
        <a:bodyPr/>
        <a:lstStyle/>
        <a:p>
          <a:endParaRPr lang="hu-HU"/>
        </a:p>
      </dgm:t>
    </dgm:pt>
    <dgm:pt modelId="{BDF9FD7B-799D-448E-82C6-370D28FE3A34}" type="sibTrans" cxnId="{71143532-468E-4872-8C9D-991866D40694}">
      <dgm:prSet/>
      <dgm:spPr/>
      <dgm:t>
        <a:bodyPr/>
        <a:lstStyle/>
        <a:p>
          <a:endParaRPr lang="hu-HU"/>
        </a:p>
      </dgm:t>
    </dgm:pt>
    <dgm:pt modelId="{594A2738-3E0C-42D0-A206-973D053E036B}" type="pres">
      <dgm:prSet presAssocID="{E076E600-AB37-403A-90CB-A0A777C8A313}" presName="Name0" presStyleCnt="0">
        <dgm:presLayoutVars>
          <dgm:dir/>
          <dgm:resizeHandles/>
        </dgm:presLayoutVars>
      </dgm:prSet>
      <dgm:spPr/>
    </dgm:pt>
    <dgm:pt modelId="{535530D0-ED44-4BDB-9179-3910AEB2BF82}" type="pres">
      <dgm:prSet presAssocID="{D77596D4-F2F5-42FE-A8BA-19BDDD7F2C52}" presName="compNode" presStyleCnt="0"/>
      <dgm:spPr/>
    </dgm:pt>
    <dgm:pt modelId="{2276BF52-9208-4CF8-A3B4-C8279C271FDA}" type="pres">
      <dgm:prSet presAssocID="{D77596D4-F2F5-42FE-A8BA-19BDDD7F2C52}" presName="dummyConnPt" presStyleCnt="0"/>
      <dgm:spPr/>
    </dgm:pt>
    <dgm:pt modelId="{5C80D276-CC2F-4D14-B8F2-C24EAB426751}" type="pres">
      <dgm:prSet presAssocID="{D77596D4-F2F5-42FE-A8BA-19BDDD7F2C52}" presName="node" presStyleLbl="node1" presStyleIdx="0" presStyleCnt="7" custLinFactNeighborX="-31041" custLinFactNeighborY="-220">
        <dgm:presLayoutVars>
          <dgm:bulletEnabled val="1"/>
        </dgm:presLayoutVars>
      </dgm:prSet>
      <dgm:spPr/>
    </dgm:pt>
    <dgm:pt modelId="{AC84B28B-A172-44E7-B1C3-55087491354D}" type="pres">
      <dgm:prSet presAssocID="{D119979E-6BB4-4050-AEFA-A5DD05B1DD2F}" presName="sibTrans" presStyleLbl="bgSibTrans2D1" presStyleIdx="0" presStyleCnt="6"/>
      <dgm:spPr/>
    </dgm:pt>
    <dgm:pt modelId="{4AC9DEFF-2BD0-491C-B316-E03C7AE1D61B}" type="pres">
      <dgm:prSet presAssocID="{E2CD0CD8-EF58-45F8-8B26-9BEAB780C415}" presName="compNode" presStyleCnt="0"/>
      <dgm:spPr/>
    </dgm:pt>
    <dgm:pt modelId="{4544014B-29C2-4F8A-A89D-569AFE24E2D0}" type="pres">
      <dgm:prSet presAssocID="{E2CD0CD8-EF58-45F8-8B26-9BEAB780C415}" presName="dummyConnPt" presStyleCnt="0"/>
      <dgm:spPr/>
    </dgm:pt>
    <dgm:pt modelId="{F4C9B875-5427-48B2-939F-81937370BCCF}" type="pres">
      <dgm:prSet presAssocID="{E2CD0CD8-EF58-45F8-8B26-9BEAB780C415}" presName="node" presStyleLbl="node1" presStyleIdx="1" presStyleCnt="7" custLinFactX="30025" custLinFactY="-24012" custLinFactNeighborX="100000" custLinFactNeighborY="-100000">
        <dgm:presLayoutVars>
          <dgm:bulletEnabled val="1"/>
        </dgm:presLayoutVars>
      </dgm:prSet>
      <dgm:spPr/>
    </dgm:pt>
    <dgm:pt modelId="{FD87798F-2FE9-4087-B7F5-F7911A081113}" type="pres">
      <dgm:prSet presAssocID="{425A211E-C87E-4888-A706-C8560A05D201}" presName="sibTrans" presStyleLbl="bgSibTrans2D1" presStyleIdx="1" presStyleCnt="6"/>
      <dgm:spPr/>
    </dgm:pt>
    <dgm:pt modelId="{DACDE905-85C3-458F-B3AA-4EB70B29AB77}" type="pres">
      <dgm:prSet presAssocID="{A5B2745C-9D43-4D19-B2A4-C9EB3A4BF7DB}" presName="compNode" presStyleCnt="0"/>
      <dgm:spPr/>
    </dgm:pt>
    <dgm:pt modelId="{41917C3E-61E7-4241-9BAC-6A209E1296C2}" type="pres">
      <dgm:prSet presAssocID="{A5B2745C-9D43-4D19-B2A4-C9EB3A4BF7DB}" presName="dummyConnPt" presStyleCnt="0"/>
      <dgm:spPr/>
    </dgm:pt>
    <dgm:pt modelId="{09D26D0B-963E-4441-A007-6B8789E8B3AB}" type="pres">
      <dgm:prSet presAssocID="{A5B2745C-9D43-4D19-B2A4-C9EB3A4BF7DB}" presName="node" presStyleLbl="node1" presStyleIdx="2" presStyleCnt="7" custLinFactX="100000" custLinFactY="-100000" custLinFactNeighborX="166184" custLinFactNeighborY="-146650">
        <dgm:presLayoutVars>
          <dgm:bulletEnabled val="1"/>
        </dgm:presLayoutVars>
      </dgm:prSet>
      <dgm:spPr/>
    </dgm:pt>
    <dgm:pt modelId="{A937F2EC-B71B-4765-8EFC-B9301CF46343}" type="pres">
      <dgm:prSet presAssocID="{BDF9FD7B-799D-448E-82C6-370D28FE3A34}" presName="sibTrans" presStyleLbl="bgSibTrans2D1" presStyleIdx="2" presStyleCnt="6"/>
      <dgm:spPr/>
    </dgm:pt>
    <dgm:pt modelId="{C1CB340A-BBE5-4050-BAB6-BE18A1A5B034}" type="pres">
      <dgm:prSet presAssocID="{1BED77D1-0BE8-4B61-8FCF-223DB1E59487}" presName="compNode" presStyleCnt="0"/>
      <dgm:spPr/>
    </dgm:pt>
    <dgm:pt modelId="{9B179DB8-D1D0-4091-9B1C-BE9183DAC840}" type="pres">
      <dgm:prSet presAssocID="{1BED77D1-0BE8-4B61-8FCF-223DB1E59487}" presName="dummyConnPt" presStyleCnt="0"/>
      <dgm:spPr/>
    </dgm:pt>
    <dgm:pt modelId="{D7BD3924-0387-48FA-BE3F-8BFA88E6B37D}" type="pres">
      <dgm:prSet presAssocID="{1BED77D1-0BE8-4B61-8FCF-223DB1E59487}" presName="node" presStyleLbl="node1" presStyleIdx="3" presStyleCnt="7" custLinFactX="88057" custLinFactY="-15088" custLinFactNeighborX="100000" custLinFactNeighborY="-100000">
        <dgm:presLayoutVars>
          <dgm:bulletEnabled val="1"/>
        </dgm:presLayoutVars>
      </dgm:prSet>
      <dgm:spPr/>
    </dgm:pt>
    <dgm:pt modelId="{CA6726A2-94CB-40D0-9608-71734E36B1CB}" type="pres">
      <dgm:prSet presAssocID="{97CC7B66-45A4-4690-B44D-2DE1C85941D8}" presName="sibTrans" presStyleLbl="bgSibTrans2D1" presStyleIdx="3" presStyleCnt="6"/>
      <dgm:spPr/>
    </dgm:pt>
    <dgm:pt modelId="{CD91DD47-63E4-4CB0-A031-FB3EA780D158}" type="pres">
      <dgm:prSet presAssocID="{0E000FC4-21F6-463E-ADFA-112C51C9D131}" presName="compNode" presStyleCnt="0"/>
      <dgm:spPr/>
    </dgm:pt>
    <dgm:pt modelId="{18EC15B7-8490-4845-973C-54ADA0350ED0}" type="pres">
      <dgm:prSet presAssocID="{0E000FC4-21F6-463E-ADFA-112C51C9D131}" presName="dummyConnPt" presStyleCnt="0"/>
      <dgm:spPr/>
    </dgm:pt>
    <dgm:pt modelId="{7B06B26D-3B0D-4D29-8955-C7BCF5D3A0CE}" type="pres">
      <dgm:prSet presAssocID="{0E000FC4-21F6-463E-ADFA-112C51C9D131}" presName="node" presStyleLbl="node1" presStyleIdx="4" presStyleCnt="7" custLinFactY="40925" custLinFactNeighborX="31020" custLinFactNeighborY="100000">
        <dgm:presLayoutVars>
          <dgm:bulletEnabled val="1"/>
        </dgm:presLayoutVars>
      </dgm:prSet>
      <dgm:spPr/>
    </dgm:pt>
    <dgm:pt modelId="{D25172FB-08B2-4243-A8B5-5E3AF7FCB2DE}" type="pres">
      <dgm:prSet presAssocID="{72F4760D-9805-4837-8115-A262E757411B}" presName="sibTrans" presStyleLbl="bgSibTrans2D1" presStyleIdx="4" presStyleCnt="6"/>
      <dgm:spPr/>
    </dgm:pt>
    <dgm:pt modelId="{83ACEC14-9A5D-403D-99DC-171BC3AF8280}" type="pres">
      <dgm:prSet presAssocID="{86CF452D-6CF8-49C3-8F71-D0E916910CC2}" presName="compNode" presStyleCnt="0"/>
      <dgm:spPr/>
    </dgm:pt>
    <dgm:pt modelId="{C284ECB7-A4C7-4A16-A890-2D81ECD2375B}" type="pres">
      <dgm:prSet presAssocID="{86CF452D-6CF8-49C3-8F71-D0E916910CC2}" presName="dummyConnPt" presStyleCnt="0"/>
      <dgm:spPr/>
    </dgm:pt>
    <dgm:pt modelId="{426ADEDD-8519-4DA3-9984-50D80088B8BF}" type="pres">
      <dgm:prSet presAssocID="{86CF452D-6CF8-49C3-8F71-D0E916910CC2}" presName="node" presStyleLbl="node1" presStyleIdx="5" presStyleCnt="7" custLinFactX="-31026" custLinFactY="100000" custLinFactNeighborX="-100000" custLinFactNeighborY="172196">
        <dgm:presLayoutVars>
          <dgm:bulletEnabled val="1"/>
        </dgm:presLayoutVars>
      </dgm:prSet>
      <dgm:spPr/>
    </dgm:pt>
    <dgm:pt modelId="{EDBA6AC6-027D-4FCD-AA30-82722CC703D1}" type="pres">
      <dgm:prSet presAssocID="{72A89A92-9507-45FB-A409-D30F320AEFAB}" presName="sibTrans" presStyleLbl="bgSibTrans2D1" presStyleIdx="5" presStyleCnt="6"/>
      <dgm:spPr/>
    </dgm:pt>
    <dgm:pt modelId="{A1A3E624-BD88-4A9F-9357-5055994F23F1}" type="pres">
      <dgm:prSet presAssocID="{76D0B282-0852-413C-B627-41423EC55F15}" presName="compNode" presStyleCnt="0"/>
      <dgm:spPr/>
    </dgm:pt>
    <dgm:pt modelId="{1F19E37D-3630-4CA4-9253-FEF0D48CBE43}" type="pres">
      <dgm:prSet presAssocID="{76D0B282-0852-413C-B627-41423EC55F15}" presName="dummyConnPt" presStyleCnt="0"/>
      <dgm:spPr/>
    </dgm:pt>
    <dgm:pt modelId="{C75D2104-4389-456B-8E24-EEA76307660E}" type="pres">
      <dgm:prSet presAssocID="{76D0B282-0852-413C-B627-41423EC55F15}" presName="node" presStyleLbl="node1" presStyleIdx="6" presStyleCnt="7" custLinFactX="-100000" custLinFactY="36380" custLinFactNeighborX="-164026" custLinFactNeighborY="100000">
        <dgm:presLayoutVars>
          <dgm:bulletEnabled val="1"/>
        </dgm:presLayoutVars>
      </dgm:prSet>
      <dgm:spPr/>
    </dgm:pt>
  </dgm:ptLst>
  <dgm:cxnLst>
    <dgm:cxn modelId="{C645020C-72B6-46F8-BE8D-27F1CE3B743B}" type="presOf" srcId="{425A211E-C87E-4888-A706-C8560A05D201}" destId="{FD87798F-2FE9-4087-B7F5-F7911A081113}" srcOrd="0" destOrd="0" presId="urn:microsoft.com/office/officeart/2005/8/layout/bProcess4"/>
    <dgm:cxn modelId="{58F8FB14-9D2F-47BC-ADD9-E2557D903912}" type="presOf" srcId="{9914B3C7-FD1D-4975-8DE1-57EA22E105B4}" destId="{F4C9B875-5427-48B2-939F-81937370BCCF}" srcOrd="0" destOrd="1" presId="urn:microsoft.com/office/officeart/2005/8/layout/bProcess4"/>
    <dgm:cxn modelId="{5C7FCC2B-FFEC-4955-9C45-00E2830D62AB}" srcId="{E076E600-AB37-403A-90CB-A0A777C8A313}" destId="{1BED77D1-0BE8-4B61-8FCF-223DB1E59487}" srcOrd="3" destOrd="0" parTransId="{CE7A491F-D588-4BF0-B1DD-BBF7B982C925}" sibTransId="{97CC7B66-45A4-4690-B44D-2DE1C85941D8}"/>
    <dgm:cxn modelId="{71143532-468E-4872-8C9D-991866D40694}" srcId="{E076E600-AB37-403A-90CB-A0A777C8A313}" destId="{A5B2745C-9D43-4D19-B2A4-C9EB3A4BF7DB}" srcOrd="2" destOrd="0" parTransId="{6E94A146-4036-445B-8F9F-2F61C5107DD1}" sibTransId="{BDF9FD7B-799D-448E-82C6-370D28FE3A34}"/>
    <dgm:cxn modelId="{52DB9437-C942-442F-AA98-8CFFE987CD19}" srcId="{E2CD0CD8-EF58-45F8-8B26-9BEAB780C415}" destId="{9914B3C7-FD1D-4975-8DE1-57EA22E105B4}" srcOrd="0" destOrd="0" parTransId="{883177E9-C349-4268-8C34-3BC9B3E030CF}" sibTransId="{EC7F98FD-1BB1-41C4-9883-0F79F9D08A7D}"/>
    <dgm:cxn modelId="{ECE5CE37-5109-4744-A9CA-CECA92616C24}" type="presOf" srcId="{72A89A92-9507-45FB-A409-D30F320AEFAB}" destId="{EDBA6AC6-027D-4FCD-AA30-82722CC703D1}" srcOrd="0" destOrd="0" presId="urn:microsoft.com/office/officeart/2005/8/layout/bProcess4"/>
    <dgm:cxn modelId="{743A1E3C-3D6A-4D07-9348-9A79C5C7BFF9}" type="presOf" srcId="{0E000FC4-21F6-463E-ADFA-112C51C9D131}" destId="{7B06B26D-3B0D-4D29-8955-C7BCF5D3A0CE}" srcOrd="0" destOrd="0" presId="urn:microsoft.com/office/officeart/2005/8/layout/bProcess4"/>
    <dgm:cxn modelId="{7ACE9D3D-8359-4599-AC35-82FF3A550A6C}" type="presOf" srcId="{D77596D4-F2F5-42FE-A8BA-19BDDD7F2C52}" destId="{5C80D276-CC2F-4D14-B8F2-C24EAB426751}" srcOrd="0" destOrd="0" presId="urn:microsoft.com/office/officeart/2005/8/layout/bProcess4"/>
    <dgm:cxn modelId="{44244766-2E83-4AD5-8FA0-4BC089928B1B}" srcId="{E2CD0CD8-EF58-45F8-8B26-9BEAB780C415}" destId="{07D38E56-EFC8-413F-BE69-28122FE70E11}" srcOrd="1" destOrd="0" parTransId="{DC4B8D17-C9D9-43D0-9587-C4E025737F55}" sibTransId="{3ADAB8C5-73D2-448D-AE8F-915590D78D81}"/>
    <dgm:cxn modelId="{B3322A6D-B8DE-4F14-8CF2-11680E7CC60E}" type="presOf" srcId="{97CC7B66-45A4-4690-B44D-2DE1C85941D8}" destId="{CA6726A2-94CB-40D0-9608-71734E36B1CB}" srcOrd="0" destOrd="0" presId="urn:microsoft.com/office/officeart/2005/8/layout/bProcess4"/>
    <dgm:cxn modelId="{4933CE6F-3D1D-4EC8-8DC9-EA3781B7EB7E}" type="presOf" srcId="{E0CBB7C1-8D50-460E-A392-6697B5047116}" destId="{D7BD3924-0387-48FA-BE3F-8BFA88E6B37D}" srcOrd="0" destOrd="1" presId="urn:microsoft.com/office/officeart/2005/8/layout/bProcess4"/>
    <dgm:cxn modelId="{AA81FA50-A0B5-4A3B-936B-3A4D700218E9}" type="presOf" srcId="{72F4760D-9805-4837-8115-A262E757411B}" destId="{D25172FB-08B2-4243-A8B5-5E3AF7FCB2DE}" srcOrd="0" destOrd="0" presId="urn:microsoft.com/office/officeart/2005/8/layout/bProcess4"/>
    <dgm:cxn modelId="{B1A00871-8A63-4AE0-8AC7-160378FF1277}" type="presOf" srcId="{07D38E56-EFC8-413F-BE69-28122FE70E11}" destId="{F4C9B875-5427-48B2-939F-81937370BCCF}" srcOrd="0" destOrd="2" presId="urn:microsoft.com/office/officeart/2005/8/layout/bProcess4"/>
    <dgm:cxn modelId="{995BD485-F776-4C7E-A581-82E89C3422C7}" type="presOf" srcId="{76D0B282-0852-413C-B627-41423EC55F15}" destId="{C75D2104-4389-456B-8E24-EEA76307660E}" srcOrd="0" destOrd="0" presId="urn:microsoft.com/office/officeart/2005/8/layout/bProcess4"/>
    <dgm:cxn modelId="{A46F0787-B67D-4257-98DC-FA55A04FB5D8}" type="presOf" srcId="{BDF9FD7B-799D-448E-82C6-370D28FE3A34}" destId="{A937F2EC-B71B-4765-8EFC-B9301CF46343}" srcOrd="0" destOrd="0" presId="urn:microsoft.com/office/officeart/2005/8/layout/bProcess4"/>
    <dgm:cxn modelId="{8D0FD299-2814-478F-8198-CAF6E776AF13}" srcId="{E076E600-AB37-403A-90CB-A0A777C8A313}" destId="{D77596D4-F2F5-42FE-A8BA-19BDDD7F2C52}" srcOrd="0" destOrd="0" parTransId="{E705CB18-478E-4218-A0D9-948933CD9336}" sibTransId="{D119979E-6BB4-4050-AEFA-A5DD05B1DD2F}"/>
    <dgm:cxn modelId="{83582FAB-15F4-4585-94D9-44DE1CF01FB8}" type="presOf" srcId="{1BED77D1-0BE8-4B61-8FCF-223DB1E59487}" destId="{D7BD3924-0387-48FA-BE3F-8BFA88E6B37D}" srcOrd="0" destOrd="0" presId="urn:microsoft.com/office/officeart/2005/8/layout/bProcess4"/>
    <dgm:cxn modelId="{49C9F8AD-61EC-4C93-889B-47D454381907}" type="presOf" srcId="{A5B2745C-9D43-4D19-B2A4-C9EB3A4BF7DB}" destId="{09D26D0B-963E-4441-A007-6B8789E8B3AB}" srcOrd="0" destOrd="0" presId="urn:microsoft.com/office/officeart/2005/8/layout/bProcess4"/>
    <dgm:cxn modelId="{E1F779BB-2ABD-45D0-9763-4CFC79F21A77}" type="presOf" srcId="{86CF452D-6CF8-49C3-8F71-D0E916910CC2}" destId="{426ADEDD-8519-4DA3-9984-50D80088B8BF}" srcOrd="0" destOrd="0" presId="urn:microsoft.com/office/officeart/2005/8/layout/bProcess4"/>
    <dgm:cxn modelId="{0925FBBF-7955-4190-835A-76E00A3022B8}" srcId="{E076E600-AB37-403A-90CB-A0A777C8A313}" destId="{76D0B282-0852-413C-B627-41423EC55F15}" srcOrd="6" destOrd="0" parTransId="{F668D5A5-98DB-4F41-A486-6A4F577CEB10}" sibTransId="{CAB4ECF2-9B6D-4241-A104-F511FBAB1AA4}"/>
    <dgm:cxn modelId="{4D4768C1-F6B9-4B8A-8AC6-1F3089CDC690}" srcId="{E076E600-AB37-403A-90CB-A0A777C8A313}" destId="{E2CD0CD8-EF58-45F8-8B26-9BEAB780C415}" srcOrd="1" destOrd="0" parTransId="{50E3FF9A-8010-4A3A-8EA2-649286EAB1CE}" sibTransId="{425A211E-C87E-4888-A706-C8560A05D201}"/>
    <dgm:cxn modelId="{802219DC-9DD8-48AB-B808-49CA1A572E6F}" type="presOf" srcId="{E2CD0CD8-EF58-45F8-8B26-9BEAB780C415}" destId="{F4C9B875-5427-48B2-939F-81937370BCCF}" srcOrd="0" destOrd="0" presId="urn:microsoft.com/office/officeart/2005/8/layout/bProcess4"/>
    <dgm:cxn modelId="{A76A6DEA-F362-4D25-A370-C5E4329A5A55}" type="presOf" srcId="{E076E600-AB37-403A-90CB-A0A777C8A313}" destId="{594A2738-3E0C-42D0-A206-973D053E036B}" srcOrd="0" destOrd="0" presId="urn:microsoft.com/office/officeart/2005/8/layout/bProcess4"/>
    <dgm:cxn modelId="{6C0CD5EE-00DC-4FA9-8F95-9530AA9BA388}" srcId="{E076E600-AB37-403A-90CB-A0A777C8A313}" destId="{86CF452D-6CF8-49C3-8F71-D0E916910CC2}" srcOrd="5" destOrd="0" parTransId="{8C5D0E99-43FF-4875-8EBD-DD98C158958D}" sibTransId="{72A89A92-9507-45FB-A409-D30F320AEFAB}"/>
    <dgm:cxn modelId="{01D481EF-93FC-4332-BDEA-ABA80DCA2181}" srcId="{1BED77D1-0BE8-4B61-8FCF-223DB1E59487}" destId="{E0CBB7C1-8D50-460E-A392-6697B5047116}" srcOrd="0" destOrd="0" parTransId="{3831870B-A4DF-415F-9039-C83203E1E20A}" sibTransId="{3B790AF0-810C-4D1C-B6FA-84398B37A742}"/>
    <dgm:cxn modelId="{C388B8F2-D96C-4AB0-A986-A86344ECABB4}" type="presOf" srcId="{D119979E-6BB4-4050-AEFA-A5DD05B1DD2F}" destId="{AC84B28B-A172-44E7-B1C3-55087491354D}" srcOrd="0" destOrd="0" presId="urn:microsoft.com/office/officeart/2005/8/layout/bProcess4"/>
    <dgm:cxn modelId="{087CB9F2-4614-4BB4-B12C-F5A88CC60A1E}" srcId="{E076E600-AB37-403A-90CB-A0A777C8A313}" destId="{0E000FC4-21F6-463E-ADFA-112C51C9D131}" srcOrd="4" destOrd="0" parTransId="{70BE1A60-3965-4B13-A218-3C55221B1EB1}" sibTransId="{72F4760D-9805-4837-8115-A262E757411B}"/>
    <dgm:cxn modelId="{E6E4568C-9A2D-49A4-A667-5EE180A4398B}" type="presParOf" srcId="{594A2738-3E0C-42D0-A206-973D053E036B}" destId="{535530D0-ED44-4BDB-9179-3910AEB2BF82}" srcOrd="0" destOrd="0" presId="urn:microsoft.com/office/officeart/2005/8/layout/bProcess4"/>
    <dgm:cxn modelId="{6EFBE391-945F-4E28-BD9B-184305709C6C}" type="presParOf" srcId="{535530D0-ED44-4BDB-9179-3910AEB2BF82}" destId="{2276BF52-9208-4CF8-A3B4-C8279C271FDA}" srcOrd="0" destOrd="0" presId="urn:microsoft.com/office/officeart/2005/8/layout/bProcess4"/>
    <dgm:cxn modelId="{88F9FBF1-1C99-4742-9096-91B7CC59A766}" type="presParOf" srcId="{535530D0-ED44-4BDB-9179-3910AEB2BF82}" destId="{5C80D276-CC2F-4D14-B8F2-C24EAB426751}" srcOrd="1" destOrd="0" presId="urn:microsoft.com/office/officeart/2005/8/layout/bProcess4"/>
    <dgm:cxn modelId="{736CD4F1-72CB-4B52-8529-35C466984222}" type="presParOf" srcId="{594A2738-3E0C-42D0-A206-973D053E036B}" destId="{AC84B28B-A172-44E7-B1C3-55087491354D}" srcOrd="1" destOrd="0" presId="urn:microsoft.com/office/officeart/2005/8/layout/bProcess4"/>
    <dgm:cxn modelId="{24D19C29-3661-431B-BB91-E05ACD2F2F73}" type="presParOf" srcId="{594A2738-3E0C-42D0-A206-973D053E036B}" destId="{4AC9DEFF-2BD0-491C-B316-E03C7AE1D61B}" srcOrd="2" destOrd="0" presId="urn:microsoft.com/office/officeart/2005/8/layout/bProcess4"/>
    <dgm:cxn modelId="{536DB6AE-453B-4238-9564-C42B2A9FA9FB}" type="presParOf" srcId="{4AC9DEFF-2BD0-491C-B316-E03C7AE1D61B}" destId="{4544014B-29C2-4F8A-A89D-569AFE24E2D0}" srcOrd="0" destOrd="0" presId="urn:microsoft.com/office/officeart/2005/8/layout/bProcess4"/>
    <dgm:cxn modelId="{E5BFC6B8-2DF3-4283-91B2-A743E9CBD07C}" type="presParOf" srcId="{4AC9DEFF-2BD0-491C-B316-E03C7AE1D61B}" destId="{F4C9B875-5427-48B2-939F-81937370BCCF}" srcOrd="1" destOrd="0" presId="urn:microsoft.com/office/officeart/2005/8/layout/bProcess4"/>
    <dgm:cxn modelId="{068CEA9D-468D-492A-A320-3B177519308A}" type="presParOf" srcId="{594A2738-3E0C-42D0-A206-973D053E036B}" destId="{FD87798F-2FE9-4087-B7F5-F7911A081113}" srcOrd="3" destOrd="0" presId="urn:microsoft.com/office/officeart/2005/8/layout/bProcess4"/>
    <dgm:cxn modelId="{6BDF40A4-B392-4C16-9C8F-DB005EFDF9A6}" type="presParOf" srcId="{594A2738-3E0C-42D0-A206-973D053E036B}" destId="{DACDE905-85C3-458F-B3AA-4EB70B29AB77}" srcOrd="4" destOrd="0" presId="urn:microsoft.com/office/officeart/2005/8/layout/bProcess4"/>
    <dgm:cxn modelId="{3B466B62-43CB-4976-80E9-DC81C7FDA9E0}" type="presParOf" srcId="{DACDE905-85C3-458F-B3AA-4EB70B29AB77}" destId="{41917C3E-61E7-4241-9BAC-6A209E1296C2}" srcOrd="0" destOrd="0" presId="urn:microsoft.com/office/officeart/2005/8/layout/bProcess4"/>
    <dgm:cxn modelId="{A2428254-0F5A-46F2-82B3-8EE4743A1AF3}" type="presParOf" srcId="{DACDE905-85C3-458F-B3AA-4EB70B29AB77}" destId="{09D26D0B-963E-4441-A007-6B8789E8B3AB}" srcOrd="1" destOrd="0" presId="urn:microsoft.com/office/officeart/2005/8/layout/bProcess4"/>
    <dgm:cxn modelId="{11016514-9992-4598-8609-FEFF9B336060}" type="presParOf" srcId="{594A2738-3E0C-42D0-A206-973D053E036B}" destId="{A937F2EC-B71B-4765-8EFC-B9301CF46343}" srcOrd="5" destOrd="0" presId="urn:microsoft.com/office/officeart/2005/8/layout/bProcess4"/>
    <dgm:cxn modelId="{A22A841F-672B-42F4-8D65-FE5F8ACD0717}" type="presParOf" srcId="{594A2738-3E0C-42D0-A206-973D053E036B}" destId="{C1CB340A-BBE5-4050-BAB6-BE18A1A5B034}" srcOrd="6" destOrd="0" presId="urn:microsoft.com/office/officeart/2005/8/layout/bProcess4"/>
    <dgm:cxn modelId="{383C48AE-0BDF-495B-B4F2-59E928369A99}" type="presParOf" srcId="{C1CB340A-BBE5-4050-BAB6-BE18A1A5B034}" destId="{9B179DB8-D1D0-4091-9B1C-BE9183DAC840}" srcOrd="0" destOrd="0" presId="urn:microsoft.com/office/officeart/2005/8/layout/bProcess4"/>
    <dgm:cxn modelId="{F4E762CF-2E25-4A5C-8E54-4CBBAA8101BC}" type="presParOf" srcId="{C1CB340A-BBE5-4050-BAB6-BE18A1A5B034}" destId="{D7BD3924-0387-48FA-BE3F-8BFA88E6B37D}" srcOrd="1" destOrd="0" presId="urn:microsoft.com/office/officeart/2005/8/layout/bProcess4"/>
    <dgm:cxn modelId="{623A5385-1343-46EC-9A00-66C6C300524B}" type="presParOf" srcId="{594A2738-3E0C-42D0-A206-973D053E036B}" destId="{CA6726A2-94CB-40D0-9608-71734E36B1CB}" srcOrd="7" destOrd="0" presId="urn:microsoft.com/office/officeart/2005/8/layout/bProcess4"/>
    <dgm:cxn modelId="{CAC78A0B-0C7A-49A3-B485-9937FF198D8F}" type="presParOf" srcId="{594A2738-3E0C-42D0-A206-973D053E036B}" destId="{CD91DD47-63E4-4CB0-A031-FB3EA780D158}" srcOrd="8" destOrd="0" presId="urn:microsoft.com/office/officeart/2005/8/layout/bProcess4"/>
    <dgm:cxn modelId="{46267A48-6BA3-44EA-AC62-F61C6D9CD37C}" type="presParOf" srcId="{CD91DD47-63E4-4CB0-A031-FB3EA780D158}" destId="{18EC15B7-8490-4845-973C-54ADA0350ED0}" srcOrd="0" destOrd="0" presId="urn:microsoft.com/office/officeart/2005/8/layout/bProcess4"/>
    <dgm:cxn modelId="{FA436FAC-34A2-4B45-81E4-B556B1381741}" type="presParOf" srcId="{CD91DD47-63E4-4CB0-A031-FB3EA780D158}" destId="{7B06B26D-3B0D-4D29-8955-C7BCF5D3A0CE}" srcOrd="1" destOrd="0" presId="urn:microsoft.com/office/officeart/2005/8/layout/bProcess4"/>
    <dgm:cxn modelId="{C56AC555-D957-4D9A-BA0C-873709C2E0C2}" type="presParOf" srcId="{594A2738-3E0C-42D0-A206-973D053E036B}" destId="{D25172FB-08B2-4243-A8B5-5E3AF7FCB2DE}" srcOrd="9" destOrd="0" presId="urn:microsoft.com/office/officeart/2005/8/layout/bProcess4"/>
    <dgm:cxn modelId="{ECAC4F82-C61D-4A63-9D38-BD02900CF614}" type="presParOf" srcId="{594A2738-3E0C-42D0-A206-973D053E036B}" destId="{83ACEC14-9A5D-403D-99DC-171BC3AF8280}" srcOrd="10" destOrd="0" presId="urn:microsoft.com/office/officeart/2005/8/layout/bProcess4"/>
    <dgm:cxn modelId="{360D5929-CC1B-4758-8D97-685BF558B43D}" type="presParOf" srcId="{83ACEC14-9A5D-403D-99DC-171BC3AF8280}" destId="{C284ECB7-A4C7-4A16-A890-2D81ECD2375B}" srcOrd="0" destOrd="0" presId="urn:microsoft.com/office/officeart/2005/8/layout/bProcess4"/>
    <dgm:cxn modelId="{CBA9D67A-F994-4FB5-8C56-A3B77C2E15B3}" type="presParOf" srcId="{83ACEC14-9A5D-403D-99DC-171BC3AF8280}" destId="{426ADEDD-8519-4DA3-9984-50D80088B8BF}" srcOrd="1" destOrd="0" presId="urn:microsoft.com/office/officeart/2005/8/layout/bProcess4"/>
    <dgm:cxn modelId="{FBBD2B16-513E-4103-AB22-E06C53642D69}" type="presParOf" srcId="{594A2738-3E0C-42D0-A206-973D053E036B}" destId="{EDBA6AC6-027D-4FCD-AA30-82722CC703D1}" srcOrd="11" destOrd="0" presId="urn:microsoft.com/office/officeart/2005/8/layout/bProcess4"/>
    <dgm:cxn modelId="{6311C96C-3813-4A9D-835D-F620AFCAB208}" type="presParOf" srcId="{594A2738-3E0C-42D0-A206-973D053E036B}" destId="{A1A3E624-BD88-4A9F-9357-5055994F23F1}" srcOrd="12" destOrd="0" presId="urn:microsoft.com/office/officeart/2005/8/layout/bProcess4"/>
    <dgm:cxn modelId="{07F80D9E-5DBE-4BDB-9F7E-1FFA1E9401DA}" type="presParOf" srcId="{A1A3E624-BD88-4A9F-9357-5055994F23F1}" destId="{1F19E37D-3630-4CA4-9253-FEF0D48CBE43}" srcOrd="0" destOrd="0" presId="urn:microsoft.com/office/officeart/2005/8/layout/bProcess4"/>
    <dgm:cxn modelId="{F71CDA74-371E-4E72-926F-2E0DEE35C1EE}" type="presParOf" srcId="{A1A3E624-BD88-4A9F-9357-5055994F23F1}" destId="{C75D2104-4389-456B-8E24-EEA76307660E}"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76E600-AB37-403A-90CB-A0A777C8A313}" type="doc">
      <dgm:prSet loTypeId="urn:microsoft.com/office/officeart/2005/8/layout/bProcess4" loCatId="process" qsTypeId="urn:microsoft.com/office/officeart/2005/8/quickstyle/simple1" qsCatId="simple" csTypeId="urn:microsoft.com/office/officeart/2005/8/colors/colorful3" csCatId="colorful" phldr="1"/>
      <dgm:spPr/>
      <dgm:t>
        <a:bodyPr/>
        <a:lstStyle/>
        <a:p>
          <a:endParaRPr lang="hu-HU"/>
        </a:p>
      </dgm:t>
    </dgm:pt>
    <dgm:pt modelId="{D77596D4-F2F5-42FE-A8BA-19BDDD7F2C52}">
      <dgm:prSet phldrT="[Szöveg]"/>
      <dgm:spPr/>
      <dgm:t>
        <a:bodyPr/>
        <a:lstStyle/>
        <a:p>
          <a:r>
            <a:rPr lang="hu-HU" dirty="0"/>
            <a:t>Nyitok (készenlétbe helyezek) az alvállalkozónak egy alnaplót</a:t>
          </a:r>
        </a:p>
      </dgm:t>
    </dgm:pt>
    <dgm:pt modelId="{E705CB18-478E-4218-A0D9-948933CD9336}" type="parTrans" cxnId="{8D0FD299-2814-478F-8198-CAF6E776AF13}">
      <dgm:prSet/>
      <dgm:spPr/>
      <dgm:t>
        <a:bodyPr/>
        <a:lstStyle/>
        <a:p>
          <a:endParaRPr lang="hu-HU"/>
        </a:p>
      </dgm:t>
    </dgm:pt>
    <dgm:pt modelId="{D119979E-6BB4-4050-AEFA-A5DD05B1DD2F}" type="sibTrans" cxnId="{8D0FD299-2814-478F-8198-CAF6E776AF13}">
      <dgm:prSet/>
      <dgm:spPr/>
      <dgm:t>
        <a:bodyPr/>
        <a:lstStyle/>
        <a:p>
          <a:endParaRPr lang="hu-HU"/>
        </a:p>
      </dgm:t>
    </dgm:pt>
    <dgm:pt modelId="{E2CD0CD8-EF58-45F8-8B26-9BEAB780C415}">
      <dgm:prSet phldrT="[Szöveg]"/>
      <dgm:spPr/>
      <dgm:t>
        <a:bodyPr/>
        <a:lstStyle/>
        <a:p>
          <a:r>
            <a:rPr lang="hu-HU" dirty="0"/>
            <a:t>Feltöltések, munkaterület</a:t>
          </a:r>
        </a:p>
      </dgm:t>
    </dgm:pt>
    <dgm:pt modelId="{50E3FF9A-8010-4A3A-8EA2-649286EAB1CE}" type="parTrans" cxnId="{4D4768C1-F6B9-4B8A-8AC6-1F3089CDC690}">
      <dgm:prSet/>
      <dgm:spPr/>
      <dgm:t>
        <a:bodyPr/>
        <a:lstStyle/>
        <a:p>
          <a:endParaRPr lang="hu-HU"/>
        </a:p>
      </dgm:t>
    </dgm:pt>
    <dgm:pt modelId="{425A211E-C87E-4888-A706-C8560A05D201}" type="sibTrans" cxnId="{4D4768C1-F6B9-4B8A-8AC6-1F3089CDC690}">
      <dgm:prSet/>
      <dgm:spPr/>
      <dgm:t>
        <a:bodyPr/>
        <a:lstStyle/>
        <a:p>
          <a:endParaRPr lang="hu-HU"/>
        </a:p>
      </dgm:t>
    </dgm:pt>
    <dgm:pt modelId="{1BED77D1-0BE8-4B61-8FCF-223DB1E59487}">
      <dgm:prSet phldrT="[Szöveg]"/>
      <dgm:spPr/>
      <dgm:t>
        <a:bodyPr/>
        <a:lstStyle/>
        <a:p>
          <a:r>
            <a:rPr lang="hu-HU" dirty="0"/>
            <a:t>Dolgozhat, dolgozik</a:t>
          </a:r>
        </a:p>
      </dgm:t>
    </dgm:pt>
    <dgm:pt modelId="{CE7A491F-D588-4BF0-B1DD-BBF7B982C925}" type="parTrans" cxnId="{5C7FCC2B-FFEC-4955-9C45-00E2830D62AB}">
      <dgm:prSet/>
      <dgm:spPr/>
      <dgm:t>
        <a:bodyPr/>
        <a:lstStyle/>
        <a:p>
          <a:endParaRPr lang="hu-HU"/>
        </a:p>
      </dgm:t>
    </dgm:pt>
    <dgm:pt modelId="{97CC7B66-45A4-4690-B44D-2DE1C85941D8}" type="sibTrans" cxnId="{5C7FCC2B-FFEC-4955-9C45-00E2830D62AB}">
      <dgm:prSet/>
      <dgm:spPr/>
      <dgm:t>
        <a:bodyPr/>
        <a:lstStyle/>
        <a:p>
          <a:endParaRPr lang="hu-HU"/>
        </a:p>
      </dgm:t>
    </dgm:pt>
    <dgm:pt modelId="{0E000FC4-21F6-463E-ADFA-112C51C9D131}">
      <dgm:prSet phldrT="[Szöveg]"/>
      <dgm:spPr/>
      <dgm:t>
        <a:bodyPr/>
        <a:lstStyle/>
        <a:p>
          <a:r>
            <a:rPr lang="hu-HU" dirty="0"/>
            <a:t>Teljesítési igazolás(ok)</a:t>
          </a:r>
        </a:p>
      </dgm:t>
    </dgm:pt>
    <dgm:pt modelId="{70BE1A60-3965-4B13-A218-3C55221B1EB1}" type="parTrans" cxnId="{087CB9F2-4614-4BB4-B12C-F5A88CC60A1E}">
      <dgm:prSet/>
      <dgm:spPr/>
      <dgm:t>
        <a:bodyPr/>
        <a:lstStyle/>
        <a:p>
          <a:endParaRPr lang="hu-HU"/>
        </a:p>
      </dgm:t>
    </dgm:pt>
    <dgm:pt modelId="{72F4760D-9805-4837-8115-A262E757411B}" type="sibTrans" cxnId="{087CB9F2-4614-4BB4-B12C-F5A88CC60A1E}">
      <dgm:prSet/>
      <dgm:spPr/>
      <dgm:t>
        <a:bodyPr/>
        <a:lstStyle/>
        <a:p>
          <a:endParaRPr lang="hu-HU"/>
        </a:p>
      </dgm:t>
    </dgm:pt>
    <dgm:pt modelId="{86CF452D-6CF8-49C3-8F71-D0E916910CC2}">
      <dgm:prSet phldrT="[Szöveg]"/>
      <dgm:spPr/>
      <dgm:t>
        <a:bodyPr/>
        <a:lstStyle/>
        <a:p>
          <a:r>
            <a:rPr lang="hu-HU" dirty="0"/>
            <a:t>Munkaterület visszaadása</a:t>
          </a:r>
        </a:p>
      </dgm:t>
    </dgm:pt>
    <dgm:pt modelId="{8C5D0E99-43FF-4875-8EBD-DD98C158958D}" type="parTrans" cxnId="{6C0CD5EE-00DC-4FA9-8F95-9530AA9BA388}">
      <dgm:prSet/>
      <dgm:spPr/>
      <dgm:t>
        <a:bodyPr/>
        <a:lstStyle/>
        <a:p>
          <a:endParaRPr lang="hu-HU"/>
        </a:p>
      </dgm:t>
    </dgm:pt>
    <dgm:pt modelId="{72A89A92-9507-45FB-A409-D30F320AEFAB}" type="sibTrans" cxnId="{6C0CD5EE-00DC-4FA9-8F95-9530AA9BA388}">
      <dgm:prSet/>
      <dgm:spPr/>
      <dgm:t>
        <a:bodyPr/>
        <a:lstStyle/>
        <a:p>
          <a:endParaRPr lang="hu-HU"/>
        </a:p>
      </dgm:t>
    </dgm:pt>
    <dgm:pt modelId="{76D0B282-0852-413C-B627-41423EC55F15}">
      <dgm:prSet phldrT="[Szöveg]"/>
      <dgm:spPr/>
      <dgm:t>
        <a:bodyPr/>
        <a:lstStyle/>
        <a:p>
          <a:r>
            <a:rPr lang="hu-HU" dirty="0"/>
            <a:t>Lezáródik a naplója</a:t>
          </a:r>
        </a:p>
      </dgm:t>
    </dgm:pt>
    <dgm:pt modelId="{F668D5A5-98DB-4F41-A486-6A4F577CEB10}" type="parTrans" cxnId="{0925FBBF-7955-4190-835A-76E00A3022B8}">
      <dgm:prSet/>
      <dgm:spPr/>
      <dgm:t>
        <a:bodyPr/>
        <a:lstStyle/>
        <a:p>
          <a:endParaRPr lang="hu-HU"/>
        </a:p>
      </dgm:t>
    </dgm:pt>
    <dgm:pt modelId="{CAB4ECF2-9B6D-4241-A104-F511FBAB1AA4}" type="sibTrans" cxnId="{0925FBBF-7955-4190-835A-76E00A3022B8}">
      <dgm:prSet/>
      <dgm:spPr/>
      <dgm:t>
        <a:bodyPr/>
        <a:lstStyle/>
        <a:p>
          <a:endParaRPr lang="hu-HU"/>
        </a:p>
      </dgm:t>
    </dgm:pt>
    <dgm:pt modelId="{5948F602-9C50-49CE-9D95-B06E912C7B88}">
      <dgm:prSet phldrT="[Szöveg]"/>
      <dgm:spPr/>
      <dgm:t>
        <a:bodyPr/>
        <a:lstStyle/>
        <a:p>
          <a:r>
            <a:rPr lang="hu-HU" dirty="0"/>
            <a:t>Szerződéses adatok</a:t>
          </a:r>
        </a:p>
      </dgm:t>
    </dgm:pt>
    <dgm:pt modelId="{0F81ADA2-4EC0-4B94-B20C-671B9EE56D23}" type="parTrans" cxnId="{630E705B-6E62-4546-9FA9-B6C2D24D5F22}">
      <dgm:prSet/>
      <dgm:spPr/>
      <dgm:t>
        <a:bodyPr/>
        <a:lstStyle/>
        <a:p>
          <a:endParaRPr lang="hu-HU"/>
        </a:p>
      </dgm:t>
    </dgm:pt>
    <dgm:pt modelId="{B13613F0-688E-4477-88F6-35DD0B2DCCBF}" type="sibTrans" cxnId="{630E705B-6E62-4546-9FA9-B6C2D24D5F22}">
      <dgm:prSet/>
      <dgm:spPr/>
      <dgm:t>
        <a:bodyPr/>
        <a:lstStyle/>
        <a:p>
          <a:endParaRPr lang="hu-HU"/>
        </a:p>
      </dgm:t>
    </dgm:pt>
    <dgm:pt modelId="{E9840932-BB1E-4D65-98C1-A88221BC49EF}">
      <dgm:prSet phldrT="[Szöveg]"/>
      <dgm:spPr/>
      <dgm:t>
        <a:bodyPr/>
        <a:lstStyle/>
        <a:p>
          <a:r>
            <a:rPr lang="hu-HU" dirty="0"/>
            <a:t>Szerződés</a:t>
          </a:r>
        </a:p>
      </dgm:t>
    </dgm:pt>
    <dgm:pt modelId="{8F3F4753-522F-45E1-84F0-7CEF1DBCC1E9}" type="parTrans" cxnId="{83ABA38D-EB93-4A17-A14A-B67D01DAAB05}">
      <dgm:prSet/>
      <dgm:spPr/>
      <dgm:t>
        <a:bodyPr/>
        <a:lstStyle/>
        <a:p>
          <a:endParaRPr lang="hu-HU"/>
        </a:p>
      </dgm:t>
    </dgm:pt>
    <dgm:pt modelId="{12390126-6C67-48C4-8D98-E920C392E8F7}" type="sibTrans" cxnId="{83ABA38D-EB93-4A17-A14A-B67D01DAAB05}">
      <dgm:prSet/>
      <dgm:spPr/>
      <dgm:t>
        <a:bodyPr/>
        <a:lstStyle/>
        <a:p>
          <a:endParaRPr lang="hu-HU"/>
        </a:p>
      </dgm:t>
    </dgm:pt>
    <dgm:pt modelId="{2A80AD1E-13F6-4C3B-9105-F9C98F5AE41C}">
      <dgm:prSet phldrT="[Szöveg]"/>
      <dgm:spPr/>
      <dgm:t>
        <a:bodyPr/>
        <a:lstStyle/>
        <a:p>
          <a:r>
            <a:rPr lang="hu-HU" dirty="0"/>
            <a:t>Napijelentések</a:t>
          </a:r>
        </a:p>
      </dgm:t>
    </dgm:pt>
    <dgm:pt modelId="{8A7082D9-CD46-4835-B3B7-03D66FC58305}" type="parTrans" cxnId="{DE8C79B5-4FE2-4CCE-BD3D-7644669BBE2A}">
      <dgm:prSet/>
      <dgm:spPr/>
      <dgm:t>
        <a:bodyPr/>
        <a:lstStyle/>
        <a:p>
          <a:endParaRPr lang="hu-HU"/>
        </a:p>
      </dgm:t>
    </dgm:pt>
    <dgm:pt modelId="{AA717527-76DC-413F-A5D6-388F81B95D46}" type="sibTrans" cxnId="{DE8C79B5-4FE2-4CCE-BD3D-7644669BBE2A}">
      <dgm:prSet/>
      <dgm:spPr/>
      <dgm:t>
        <a:bodyPr/>
        <a:lstStyle/>
        <a:p>
          <a:endParaRPr lang="hu-HU"/>
        </a:p>
      </dgm:t>
    </dgm:pt>
    <dgm:pt modelId="{675C6E90-B1FC-4EB4-A165-1B7556D76505}">
      <dgm:prSet phldrT="[Szöveg]"/>
      <dgm:spPr/>
      <dgm:t>
        <a:bodyPr/>
        <a:lstStyle/>
        <a:p>
          <a:r>
            <a:rPr lang="hu-HU" dirty="0"/>
            <a:t>Mellékletek</a:t>
          </a:r>
        </a:p>
      </dgm:t>
    </dgm:pt>
    <dgm:pt modelId="{7252899B-67E0-4946-8CBF-F911680AD73B}" type="parTrans" cxnId="{3A8CF879-7F22-4AFD-9277-3A4FC6F6C5A8}">
      <dgm:prSet/>
      <dgm:spPr/>
      <dgm:t>
        <a:bodyPr/>
        <a:lstStyle/>
        <a:p>
          <a:endParaRPr lang="hu-HU"/>
        </a:p>
      </dgm:t>
    </dgm:pt>
    <dgm:pt modelId="{4DD84C5D-F066-4EE9-974A-A0226969CCA2}" type="sibTrans" cxnId="{3A8CF879-7F22-4AFD-9277-3A4FC6F6C5A8}">
      <dgm:prSet/>
      <dgm:spPr/>
      <dgm:t>
        <a:bodyPr/>
        <a:lstStyle/>
        <a:p>
          <a:endParaRPr lang="hu-HU"/>
        </a:p>
      </dgm:t>
    </dgm:pt>
    <dgm:pt modelId="{04C27E31-6AE1-4A43-9A31-686082F1544F}">
      <dgm:prSet phldrT="[Szöveg]"/>
      <dgm:spPr/>
      <dgm:t>
        <a:bodyPr/>
        <a:lstStyle/>
        <a:p>
          <a:r>
            <a:rPr lang="hu-HU" dirty="0"/>
            <a:t>Naplóba feltöltés</a:t>
          </a:r>
        </a:p>
      </dgm:t>
    </dgm:pt>
    <dgm:pt modelId="{51F1B4CF-8BE5-427F-BA50-63A12945C5B6}" type="parTrans" cxnId="{8FF1D6AF-D48F-413F-9C5B-22E36794AFDA}">
      <dgm:prSet/>
      <dgm:spPr/>
      <dgm:t>
        <a:bodyPr/>
        <a:lstStyle/>
        <a:p>
          <a:endParaRPr lang="hu-HU"/>
        </a:p>
      </dgm:t>
    </dgm:pt>
    <dgm:pt modelId="{57AB2E03-CDCC-47BA-90A0-D0214687112E}" type="sibTrans" cxnId="{8FF1D6AF-D48F-413F-9C5B-22E36794AFDA}">
      <dgm:prSet/>
      <dgm:spPr/>
      <dgm:t>
        <a:bodyPr/>
        <a:lstStyle/>
        <a:p>
          <a:endParaRPr lang="hu-HU"/>
        </a:p>
      </dgm:t>
    </dgm:pt>
    <dgm:pt modelId="{7708BBAA-2774-46A7-91BE-9DF9CF2C6E6C}">
      <dgm:prSet phldrT="[Szöveg]"/>
      <dgm:spPr/>
      <dgm:t>
        <a:bodyPr/>
        <a:lstStyle/>
        <a:p>
          <a:r>
            <a:rPr lang="hu-HU" dirty="0"/>
            <a:t>Munkaterület átadás</a:t>
          </a:r>
        </a:p>
      </dgm:t>
    </dgm:pt>
    <dgm:pt modelId="{785DF41F-B84A-4E0B-B39A-8569A94846BA}" type="parTrans" cxnId="{58F790C0-B99C-4973-8AD2-270080DD675A}">
      <dgm:prSet/>
      <dgm:spPr/>
      <dgm:t>
        <a:bodyPr/>
        <a:lstStyle/>
        <a:p>
          <a:endParaRPr lang="hu-HU"/>
        </a:p>
      </dgm:t>
    </dgm:pt>
    <dgm:pt modelId="{41400216-0B4B-47F7-BCE9-BDF1E3FD923D}" type="sibTrans" cxnId="{58F790C0-B99C-4973-8AD2-270080DD675A}">
      <dgm:prSet/>
      <dgm:spPr/>
      <dgm:t>
        <a:bodyPr/>
        <a:lstStyle/>
        <a:p>
          <a:endParaRPr lang="hu-HU"/>
        </a:p>
      </dgm:t>
    </dgm:pt>
    <dgm:pt modelId="{AF2A3E78-C206-492A-8ED5-B14291843B43}" type="pres">
      <dgm:prSet presAssocID="{E076E600-AB37-403A-90CB-A0A777C8A313}" presName="Name0" presStyleCnt="0">
        <dgm:presLayoutVars>
          <dgm:dir/>
          <dgm:resizeHandles/>
        </dgm:presLayoutVars>
      </dgm:prSet>
      <dgm:spPr/>
    </dgm:pt>
    <dgm:pt modelId="{9D16DE52-A61F-4E44-9C64-794E925226D6}" type="pres">
      <dgm:prSet presAssocID="{D77596D4-F2F5-42FE-A8BA-19BDDD7F2C52}" presName="compNode" presStyleCnt="0"/>
      <dgm:spPr/>
    </dgm:pt>
    <dgm:pt modelId="{8D9A4070-F899-47E1-9AA8-9DD6FD2B9507}" type="pres">
      <dgm:prSet presAssocID="{D77596D4-F2F5-42FE-A8BA-19BDDD7F2C52}" presName="dummyConnPt" presStyleCnt="0"/>
      <dgm:spPr/>
    </dgm:pt>
    <dgm:pt modelId="{B2A0FB66-59C8-4C72-AD69-8CAB1C785354}" type="pres">
      <dgm:prSet presAssocID="{D77596D4-F2F5-42FE-A8BA-19BDDD7F2C52}" presName="node" presStyleLbl="node1" presStyleIdx="0" presStyleCnt="7" custLinFactY="24063" custLinFactNeighborX="30436" custLinFactNeighborY="100000">
        <dgm:presLayoutVars>
          <dgm:bulletEnabled val="1"/>
        </dgm:presLayoutVars>
      </dgm:prSet>
      <dgm:spPr/>
    </dgm:pt>
    <dgm:pt modelId="{98E0FB7F-D8B2-4D71-9081-4AE0114E6674}" type="pres">
      <dgm:prSet presAssocID="{D119979E-6BB4-4050-AEFA-A5DD05B1DD2F}" presName="sibTrans" presStyleLbl="bgSibTrans2D1" presStyleIdx="0" presStyleCnt="6"/>
      <dgm:spPr/>
    </dgm:pt>
    <dgm:pt modelId="{717D951D-6C16-4B0E-8CAE-DC2CBDD2AC8C}" type="pres">
      <dgm:prSet presAssocID="{E2CD0CD8-EF58-45F8-8B26-9BEAB780C415}" presName="compNode" presStyleCnt="0"/>
      <dgm:spPr/>
    </dgm:pt>
    <dgm:pt modelId="{DC41F872-A75A-4F66-ACC4-42ECE57BB80D}" type="pres">
      <dgm:prSet presAssocID="{E2CD0CD8-EF58-45F8-8B26-9BEAB780C415}" presName="dummyConnPt" presStyleCnt="0"/>
      <dgm:spPr/>
    </dgm:pt>
    <dgm:pt modelId="{4565C1D5-D6C8-4BDA-8BFB-BA56ADD13547}" type="pres">
      <dgm:prSet presAssocID="{E2CD0CD8-EF58-45F8-8B26-9BEAB780C415}" presName="node" presStyleLbl="node1" presStyleIdx="1" presStyleCnt="7" custLinFactY="-24071" custLinFactNeighborX="60990" custLinFactNeighborY="-100000">
        <dgm:presLayoutVars>
          <dgm:bulletEnabled val="1"/>
        </dgm:presLayoutVars>
      </dgm:prSet>
      <dgm:spPr/>
    </dgm:pt>
    <dgm:pt modelId="{B4C6F32E-D5C6-4C39-9FAF-C72DF191AB1A}" type="pres">
      <dgm:prSet presAssocID="{425A211E-C87E-4888-A706-C8560A05D201}" presName="sibTrans" presStyleLbl="bgSibTrans2D1" presStyleIdx="1" presStyleCnt="6"/>
      <dgm:spPr/>
    </dgm:pt>
    <dgm:pt modelId="{B3E093AD-ACAB-41AF-A271-9002C1F849AA}" type="pres">
      <dgm:prSet presAssocID="{7708BBAA-2774-46A7-91BE-9DF9CF2C6E6C}" presName="compNode" presStyleCnt="0"/>
      <dgm:spPr/>
    </dgm:pt>
    <dgm:pt modelId="{7BEC5C8F-B495-4BC4-ABB7-5555B67ACC47}" type="pres">
      <dgm:prSet presAssocID="{7708BBAA-2774-46A7-91BE-9DF9CF2C6E6C}" presName="dummyConnPt" presStyleCnt="0"/>
      <dgm:spPr/>
    </dgm:pt>
    <dgm:pt modelId="{321BA276-4E16-4B2B-927F-FAEE0C07F5AA}" type="pres">
      <dgm:prSet presAssocID="{7708BBAA-2774-46A7-91BE-9DF9CF2C6E6C}" presName="node" presStyleLbl="node1" presStyleIdx="2" presStyleCnt="7" custLinFactX="94132" custLinFactY="-100000" custLinFactNeighborX="100000" custLinFactNeighborY="-151086">
        <dgm:presLayoutVars>
          <dgm:bulletEnabled val="1"/>
        </dgm:presLayoutVars>
      </dgm:prSet>
      <dgm:spPr/>
    </dgm:pt>
    <dgm:pt modelId="{9B367E28-EB2F-4E1A-9A25-4ED8ACB31E3B}" type="pres">
      <dgm:prSet presAssocID="{41400216-0B4B-47F7-BCE9-BDF1E3FD923D}" presName="sibTrans" presStyleLbl="bgSibTrans2D1" presStyleIdx="2" presStyleCnt="6"/>
      <dgm:spPr/>
    </dgm:pt>
    <dgm:pt modelId="{E0C04D74-B6AC-4699-B9DD-97648183CAE6}" type="pres">
      <dgm:prSet presAssocID="{1BED77D1-0BE8-4B61-8FCF-223DB1E59487}" presName="compNode" presStyleCnt="0"/>
      <dgm:spPr/>
    </dgm:pt>
    <dgm:pt modelId="{F185630D-AADB-4B46-B6EA-F013FD4996D5}" type="pres">
      <dgm:prSet presAssocID="{1BED77D1-0BE8-4B61-8FCF-223DB1E59487}" presName="dummyConnPt" presStyleCnt="0"/>
      <dgm:spPr/>
    </dgm:pt>
    <dgm:pt modelId="{0A495391-E3F0-4B10-93F3-87B8D4C4A636}" type="pres">
      <dgm:prSet presAssocID="{1BED77D1-0BE8-4B61-8FCF-223DB1E59487}" presName="node" presStyleLbl="node1" presStyleIdx="3" presStyleCnt="7" custLinFactX="28285" custLinFactY="-25886" custLinFactNeighborX="100000" custLinFactNeighborY="-100000">
        <dgm:presLayoutVars>
          <dgm:bulletEnabled val="1"/>
        </dgm:presLayoutVars>
      </dgm:prSet>
      <dgm:spPr/>
    </dgm:pt>
    <dgm:pt modelId="{1C18A877-6223-4385-B461-A382E101C2E0}" type="pres">
      <dgm:prSet presAssocID="{97CC7B66-45A4-4690-B44D-2DE1C85941D8}" presName="sibTrans" presStyleLbl="bgSibTrans2D1" presStyleIdx="3" presStyleCnt="6"/>
      <dgm:spPr/>
    </dgm:pt>
    <dgm:pt modelId="{9DBA9826-931A-4577-9B42-41C327414845}" type="pres">
      <dgm:prSet presAssocID="{0E000FC4-21F6-463E-ADFA-112C51C9D131}" presName="compNode" presStyleCnt="0"/>
      <dgm:spPr/>
    </dgm:pt>
    <dgm:pt modelId="{2EFC7883-D840-4C23-A5AD-CD339D8E616E}" type="pres">
      <dgm:prSet presAssocID="{0E000FC4-21F6-463E-ADFA-112C51C9D131}" presName="dummyConnPt" presStyleCnt="0"/>
      <dgm:spPr/>
    </dgm:pt>
    <dgm:pt modelId="{B90B8C9B-E25E-4A81-BBC2-9F9F493CF4F9}" type="pres">
      <dgm:prSet presAssocID="{0E000FC4-21F6-463E-ADFA-112C51C9D131}" presName="node" presStyleLbl="node1" presStyleIdx="4" presStyleCnt="7" custLinFactX="28647" custLinFactY="29853" custLinFactNeighborX="100000" custLinFactNeighborY="100000">
        <dgm:presLayoutVars>
          <dgm:bulletEnabled val="1"/>
        </dgm:presLayoutVars>
      </dgm:prSet>
      <dgm:spPr/>
    </dgm:pt>
    <dgm:pt modelId="{73DFA655-3760-4A29-8F1B-981292C174F2}" type="pres">
      <dgm:prSet presAssocID="{72F4760D-9805-4837-8115-A262E757411B}" presName="sibTrans" presStyleLbl="bgSibTrans2D1" presStyleIdx="4" presStyleCnt="6"/>
      <dgm:spPr/>
    </dgm:pt>
    <dgm:pt modelId="{41FD3BF4-ACF6-452C-AA09-CE3E9876A8BA}" type="pres">
      <dgm:prSet presAssocID="{86CF452D-6CF8-49C3-8F71-D0E916910CC2}" presName="compNode" presStyleCnt="0"/>
      <dgm:spPr/>
    </dgm:pt>
    <dgm:pt modelId="{7732525E-F625-48EF-8749-7A49A674991A}" type="pres">
      <dgm:prSet presAssocID="{86CF452D-6CF8-49C3-8F71-D0E916910CC2}" presName="dummyConnPt" presStyleCnt="0"/>
      <dgm:spPr/>
    </dgm:pt>
    <dgm:pt modelId="{F22B2886-0517-4FAE-A3F9-2224331B92FD}" type="pres">
      <dgm:prSet presAssocID="{86CF452D-6CF8-49C3-8F71-D0E916910CC2}" presName="node" presStyleLbl="node1" presStyleIdx="5" presStyleCnt="7" custLinFactY="100000" custLinFactNeighborX="3000" custLinFactNeighborY="154853">
        <dgm:presLayoutVars>
          <dgm:bulletEnabled val="1"/>
        </dgm:presLayoutVars>
      </dgm:prSet>
      <dgm:spPr/>
    </dgm:pt>
    <dgm:pt modelId="{857FFF62-7E45-4B97-A4FA-980F170C18C6}" type="pres">
      <dgm:prSet presAssocID="{72A89A92-9507-45FB-A409-D30F320AEFAB}" presName="sibTrans" presStyleLbl="bgSibTrans2D1" presStyleIdx="5" presStyleCnt="6"/>
      <dgm:spPr/>
    </dgm:pt>
    <dgm:pt modelId="{B257AB50-161B-4AA6-8084-F37457420C4A}" type="pres">
      <dgm:prSet presAssocID="{76D0B282-0852-413C-B627-41423EC55F15}" presName="compNode" presStyleCnt="0"/>
      <dgm:spPr/>
    </dgm:pt>
    <dgm:pt modelId="{7C434371-B098-452A-817A-82C66FBA3DFE}" type="pres">
      <dgm:prSet presAssocID="{76D0B282-0852-413C-B627-41423EC55F15}" presName="dummyConnPt" presStyleCnt="0"/>
      <dgm:spPr/>
    </dgm:pt>
    <dgm:pt modelId="{7152C432-91D9-4329-AC27-B2563E7C49D8}" type="pres">
      <dgm:prSet presAssocID="{76D0B282-0852-413C-B627-41423EC55F15}" presName="node" presStyleLbl="node1" presStyleIdx="6" presStyleCnt="7" custLinFactX="-100000" custLinFactY="100000" custLinFactNeighborX="-164969" custLinFactNeighborY="154853">
        <dgm:presLayoutVars>
          <dgm:bulletEnabled val="1"/>
        </dgm:presLayoutVars>
      </dgm:prSet>
      <dgm:spPr/>
    </dgm:pt>
  </dgm:ptLst>
  <dgm:cxnLst>
    <dgm:cxn modelId="{8656F601-4F4F-419F-A6EB-2EA98DA1DE3F}" type="presOf" srcId="{E9840932-BB1E-4D65-98C1-A88221BC49EF}" destId="{4565C1D5-D6C8-4BDA-8BFB-BA56ADD13547}" srcOrd="0" destOrd="2" presId="urn:microsoft.com/office/officeart/2005/8/layout/bProcess4"/>
    <dgm:cxn modelId="{60C37B03-D74C-4C60-9DEA-F75A60831BF5}" type="presOf" srcId="{7708BBAA-2774-46A7-91BE-9DF9CF2C6E6C}" destId="{321BA276-4E16-4B2B-927F-FAEE0C07F5AA}" srcOrd="0" destOrd="0" presId="urn:microsoft.com/office/officeart/2005/8/layout/bProcess4"/>
    <dgm:cxn modelId="{57C5CC1B-53D6-4E13-BA13-D9F472047E6F}" type="presOf" srcId="{86CF452D-6CF8-49C3-8F71-D0E916910CC2}" destId="{F22B2886-0517-4FAE-A3F9-2224331B92FD}" srcOrd="0" destOrd="0" presId="urn:microsoft.com/office/officeart/2005/8/layout/bProcess4"/>
    <dgm:cxn modelId="{5C7FCC2B-FFEC-4955-9C45-00E2830D62AB}" srcId="{E076E600-AB37-403A-90CB-A0A777C8A313}" destId="{1BED77D1-0BE8-4B61-8FCF-223DB1E59487}" srcOrd="3" destOrd="0" parTransId="{CE7A491F-D588-4BF0-B1DD-BBF7B982C925}" sibTransId="{97CC7B66-45A4-4690-B44D-2DE1C85941D8}"/>
    <dgm:cxn modelId="{BBE29B38-BAB9-400E-8D63-4B37885B5667}" type="presOf" srcId="{04C27E31-6AE1-4A43-9A31-686082F1544F}" destId="{B90B8C9B-E25E-4A81-BBC2-9F9F493CF4F9}" srcOrd="0" destOrd="1" presId="urn:microsoft.com/office/officeart/2005/8/layout/bProcess4"/>
    <dgm:cxn modelId="{630E705B-6E62-4546-9FA9-B6C2D24D5F22}" srcId="{E2CD0CD8-EF58-45F8-8B26-9BEAB780C415}" destId="{5948F602-9C50-49CE-9D95-B06E912C7B88}" srcOrd="0" destOrd="0" parTransId="{0F81ADA2-4EC0-4B94-B20C-671B9EE56D23}" sibTransId="{B13613F0-688E-4477-88F6-35DD0B2DCCBF}"/>
    <dgm:cxn modelId="{ACA49543-1018-4559-9373-D2ADF43056C1}" type="presOf" srcId="{72A89A92-9507-45FB-A409-D30F320AEFAB}" destId="{857FFF62-7E45-4B97-A4FA-980F170C18C6}" srcOrd="0" destOrd="0" presId="urn:microsoft.com/office/officeart/2005/8/layout/bProcess4"/>
    <dgm:cxn modelId="{16040271-9545-40BC-98A2-F0A05D91900A}" type="presOf" srcId="{5948F602-9C50-49CE-9D95-B06E912C7B88}" destId="{4565C1D5-D6C8-4BDA-8BFB-BA56ADD13547}" srcOrd="0" destOrd="1" presId="urn:microsoft.com/office/officeart/2005/8/layout/bProcess4"/>
    <dgm:cxn modelId="{B7507172-8FA8-41CC-A751-2B25529DBB9D}" type="presOf" srcId="{97CC7B66-45A4-4690-B44D-2DE1C85941D8}" destId="{1C18A877-6223-4385-B461-A382E101C2E0}" srcOrd="0" destOrd="0" presId="urn:microsoft.com/office/officeart/2005/8/layout/bProcess4"/>
    <dgm:cxn modelId="{CA98CB54-B54F-46D9-A608-AB66D81F1CE9}" type="presOf" srcId="{76D0B282-0852-413C-B627-41423EC55F15}" destId="{7152C432-91D9-4329-AC27-B2563E7C49D8}" srcOrd="0" destOrd="0" presId="urn:microsoft.com/office/officeart/2005/8/layout/bProcess4"/>
    <dgm:cxn modelId="{E9935D56-A864-43D9-BB9C-2080305F910A}" type="presOf" srcId="{2A80AD1E-13F6-4C3B-9105-F9C98F5AE41C}" destId="{0A495391-E3F0-4B10-93F3-87B8D4C4A636}" srcOrd="0" destOrd="1" presId="urn:microsoft.com/office/officeart/2005/8/layout/bProcess4"/>
    <dgm:cxn modelId="{B86D2B79-5164-46F8-981E-B5D2AB2B0BFF}" type="presOf" srcId="{41400216-0B4B-47F7-BCE9-BDF1E3FD923D}" destId="{9B367E28-EB2F-4E1A-9A25-4ED8ACB31E3B}" srcOrd="0" destOrd="0" presId="urn:microsoft.com/office/officeart/2005/8/layout/bProcess4"/>
    <dgm:cxn modelId="{3A8CF879-7F22-4AFD-9277-3A4FC6F6C5A8}" srcId="{1BED77D1-0BE8-4B61-8FCF-223DB1E59487}" destId="{675C6E90-B1FC-4EB4-A165-1B7556D76505}" srcOrd="1" destOrd="0" parTransId="{7252899B-67E0-4946-8CBF-F911680AD73B}" sibTransId="{4DD84C5D-F066-4EE9-974A-A0226969CCA2}"/>
    <dgm:cxn modelId="{2C5C557C-8136-427B-8976-8CF6CB563348}" type="presOf" srcId="{E076E600-AB37-403A-90CB-A0A777C8A313}" destId="{AF2A3E78-C206-492A-8ED5-B14291843B43}" srcOrd="0" destOrd="0" presId="urn:microsoft.com/office/officeart/2005/8/layout/bProcess4"/>
    <dgm:cxn modelId="{70EC298A-93D3-45C1-8F02-670171FEBCCA}" type="presOf" srcId="{1BED77D1-0BE8-4B61-8FCF-223DB1E59487}" destId="{0A495391-E3F0-4B10-93F3-87B8D4C4A636}" srcOrd="0" destOrd="0" presId="urn:microsoft.com/office/officeart/2005/8/layout/bProcess4"/>
    <dgm:cxn modelId="{8F67178C-577F-4972-96B6-4AC6D4A57FAE}" type="presOf" srcId="{E2CD0CD8-EF58-45F8-8B26-9BEAB780C415}" destId="{4565C1D5-D6C8-4BDA-8BFB-BA56ADD13547}" srcOrd="0" destOrd="0" presId="urn:microsoft.com/office/officeart/2005/8/layout/bProcess4"/>
    <dgm:cxn modelId="{83ABA38D-EB93-4A17-A14A-B67D01DAAB05}" srcId="{E2CD0CD8-EF58-45F8-8B26-9BEAB780C415}" destId="{E9840932-BB1E-4D65-98C1-A88221BC49EF}" srcOrd="1" destOrd="0" parTransId="{8F3F4753-522F-45E1-84F0-7CEF1DBCC1E9}" sibTransId="{12390126-6C67-48C4-8D98-E920C392E8F7}"/>
    <dgm:cxn modelId="{8D0FD299-2814-478F-8198-CAF6E776AF13}" srcId="{E076E600-AB37-403A-90CB-A0A777C8A313}" destId="{D77596D4-F2F5-42FE-A8BA-19BDDD7F2C52}" srcOrd="0" destOrd="0" parTransId="{E705CB18-478E-4218-A0D9-948933CD9336}" sibTransId="{D119979E-6BB4-4050-AEFA-A5DD05B1DD2F}"/>
    <dgm:cxn modelId="{7B47E5AD-19D9-45E3-A5B0-42311B7F608A}" type="presOf" srcId="{D119979E-6BB4-4050-AEFA-A5DD05B1DD2F}" destId="{98E0FB7F-D8B2-4D71-9081-4AE0114E6674}" srcOrd="0" destOrd="0" presId="urn:microsoft.com/office/officeart/2005/8/layout/bProcess4"/>
    <dgm:cxn modelId="{8FF1D6AF-D48F-413F-9C5B-22E36794AFDA}" srcId="{0E000FC4-21F6-463E-ADFA-112C51C9D131}" destId="{04C27E31-6AE1-4A43-9A31-686082F1544F}" srcOrd="0" destOrd="0" parTransId="{51F1B4CF-8BE5-427F-BA50-63A12945C5B6}" sibTransId="{57AB2E03-CDCC-47BA-90A0-D0214687112E}"/>
    <dgm:cxn modelId="{DE8C79B5-4FE2-4CCE-BD3D-7644669BBE2A}" srcId="{1BED77D1-0BE8-4B61-8FCF-223DB1E59487}" destId="{2A80AD1E-13F6-4C3B-9105-F9C98F5AE41C}" srcOrd="0" destOrd="0" parTransId="{8A7082D9-CD46-4835-B3B7-03D66FC58305}" sibTransId="{AA717527-76DC-413F-A5D6-388F81B95D46}"/>
    <dgm:cxn modelId="{A83C13BC-43E9-4946-8233-C98768461A12}" type="presOf" srcId="{675C6E90-B1FC-4EB4-A165-1B7556D76505}" destId="{0A495391-E3F0-4B10-93F3-87B8D4C4A636}" srcOrd="0" destOrd="2" presId="urn:microsoft.com/office/officeart/2005/8/layout/bProcess4"/>
    <dgm:cxn modelId="{0925FBBF-7955-4190-835A-76E00A3022B8}" srcId="{E076E600-AB37-403A-90CB-A0A777C8A313}" destId="{76D0B282-0852-413C-B627-41423EC55F15}" srcOrd="6" destOrd="0" parTransId="{F668D5A5-98DB-4F41-A486-6A4F577CEB10}" sibTransId="{CAB4ECF2-9B6D-4241-A104-F511FBAB1AA4}"/>
    <dgm:cxn modelId="{58F790C0-B99C-4973-8AD2-270080DD675A}" srcId="{E076E600-AB37-403A-90CB-A0A777C8A313}" destId="{7708BBAA-2774-46A7-91BE-9DF9CF2C6E6C}" srcOrd="2" destOrd="0" parTransId="{785DF41F-B84A-4E0B-B39A-8569A94846BA}" sibTransId="{41400216-0B4B-47F7-BCE9-BDF1E3FD923D}"/>
    <dgm:cxn modelId="{4D4768C1-F6B9-4B8A-8AC6-1F3089CDC690}" srcId="{E076E600-AB37-403A-90CB-A0A777C8A313}" destId="{E2CD0CD8-EF58-45F8-8B26-9BEAB780C415}" srcOrd="1" destOrd="0" parTransId="{50E3FF9A-8010-4A3A-8EA2-649286EAB1CE}" sibTransId="{425A211E-C87E-4888-A706-C8560A05D201}"/>
    <dgm:cxn modelId="{44303FCC-36F6-4648-824B-46FDEC84C5C4}" type="presOf" srcId="{0E000FC4-21F6-463E-ADFA-112C51C9D131}" destId="{B90B8C9B-E25E-4A81-BBC2-9F9F493CF4F9}" srcOrd="0" destOrd="0" presId="urn:microsoft.com/office/officeart/2005/8/layout/bProcess4"/>
    <dgm:cxn modelId="{2564D8EA-AA17-4899-8B03-F1136B8DF8C8}" type="presOf" srcId="{D77596D4-F2F5-42FE-A8BA-19BDDD7F2C52}" destId="{B2A0FB66-59C8-4C72-AD69-8CAB1C785354}" srcOrd="0" destOrd="0" presId="urn:microsoft.com/office/officeart/2005/8/layout/bProcess4"/>
    <dgm:cxn modelId="{6C0CD5EE-00DC-4FA9-8F95-9530AA9BA388}" srcId="{E076E600-AB37-403A-90CB-A0A777C8A313}" destId="{86CF452D-6CF8-49C3-8F71-D0E916910CC2}" srcOrd="5" destOrd="0" parTransId="{8C5D0E99-43FF-4875-8EBD-DD98C158958D}" sibTransId="{72A89A92-9507-45FB-A409-D30F320AEFAB}"/>
    <dgm:cxn modelId="{2D9F1DF1-0C95-437F-9637-A426DECE02E7}" type="presOf" srcId="{425A211E-C87E-4888-A706-C8560A05D201}" destId="{B4C6F32E-D5C6-4C39-9FAF-C72DF191AB1A}" srcOrd="0" destOrd="0" presId="urn:microsoft.com/office/officeart/2005/8/layout/bProcess4"/>
    <dgm:cxn modelId="{087CB9F2-4614-4BB4-B12C-F5A88CC60A1E}" srcId="{E076E600-AB37-403A-90CB-A0A777C8A313}" destId="{0E000FC4-21F6-463E-ADFA-112C51C9D131}" srcOrd="4" destOrd="0" parTransId="{70BE1A60-3965-4B13-A218-3C55221B1EB1}" sibTransId="{72F4760D-9805-4837-8115-A262E757411B}"/>
    <dgm:cxn modelId="{36D025FC-EE98-4382-8657-B8A4102269ED}" type="presOf" srcId="{72F4760D-9805-4837-8115-A262E757411B}" destId="{73DFA655-3760-4A29-8F1B-981292C174F2}" srcOrd="0" destOrd="0" presId="urn:microsoft.com/office/officeart/2005/8/layout/bProcess4"/>
    <dgm:cxn modelId="{E74AB9A8-C968-4911-847A-2710E734D7CD}" type="presParOf" srcId="{AF2A3E78-C206-492A-8ED5-B14291843B43}" destId="{9D16DE52-A61F-4E44-9C64-794E925226D6}" srcOrd="0" destOrd="0" presId="urn:microsoft.com/office/officeart/2005/8/layout/bProcess4"/>
    <dgm:cxn modelId="{55FD1146-38EE-4DFD-96FF-C27D44173479}" type="presParOf" srcId="{9D16DE52-A61F-4E44-9C64-794E925226D6}" destId="{8D9A4070-F899-47E1-9AA8-9DD6FD2B9507}" srcOrd="0" destOrd="0" presId="urn:microsoft.com/office/officeart/2005/8/layout/bProcess4"/>
    <dgm:cxn modelId="{82A04172-FDEA-4AAD-9924-DF6F9847BD5C}" type="presParOf" srcId="{9D16DE52-A61F-4E44-9C64-794E925226D6}" destId="{B2A0FB66-59C8-4C72-AD69-8CAB1C785354}" srcOrd="1" destOrd="0" presId="urn:microsoft.com/office/officeart/2005/8/layout/bProcess4"/>
    <dgm:cxn modelId="{942E8D21-891E-4D16-8099-6DC089DC2450}" type="presParOf" srcId="{AF2A3E78-C206-492A-8ED5-B14291843B43}" destId="{98E0FB7F-D8B2-4D71-9081-4AE0114E6674}" srcOrd="1" destOrd="0" presId="urn:microsoft.com/office/officeart/2005/8/layout/bProcess4"/>
    <dgm:cxn modelId="{FF4E4B48-7576-4CB5-9F67-5CDBF47CB28E}" type="presParOf" srcId="{AF2A3E78-C206-492A-8ED5-B14291843B43}" destId="{717D951D-6C16-4B0E-8CAE-DC2CBDD2AC8C}" srcOrd="2" destOrd="0" presId="urn:microsoft.com/office/officeart/2005/8/layout/bProcess4"/>
    <dgm:cxn modelId="{6045614E-AE6B-4377-9CA9-236F4C7ECC01}" type="presParOf" srcId="{717D951D-6C16-4B0E-8CAE-DC2CBDD2AC8C}" destId="{DC41F872-A75A-4F66-ACC4-42ECE57BB80D}" srcOrd="0" destOrd="0" presId="urn:microsoft.com/office/officeart/2005/8/layout/bProcess4"/>
    <dgm:cxn modelId="{F1BC0136-1714-4DAB-869D-9ADE9540CA44}" type="presParOf" srcId="{717D951D-6C16-4B0E-8CAE-DC2CBDD2AC8C}" destId="{4565C1D5-D6C8-4BDA-8BFB-BA56ADD13547}" srcOrd="1" destOrd="0" presId="urn:microsoft.com/office/officeart/2005/8/layout/bProcess4"/>
    <dgm:cxn modelId="{1D72EDCF-F08A-48A2-B508-027211DF6275}" type="presParOf" srcId="{AF2A3E78-C206-492A-8ED5-B14291843B43}" destId="{B4C6F32E-D5C6-4C39-9FAF-C72DF191AB1A}" srcOrd="3" destOrd="0" presId="urn:microsoft.com/office/officeart/2005/8/layout/bProcess4"/>
    <dgm:cxn modelId="{7CAC2134-B53F-4FDC-A3C6-9EBA9BE52816}" type="presParOf" srcId="{AF2A3E78-C206-492A-8ED5-B14291843B43}" destId="{B3E093AD-ACAB-41AF-A271-9002C1F849AA}" srcOrd="4" destOrd="0" presId="urn:microsoft.com/office/officeart/2005/8/layout/bProcess4"/>
    <dgm:cxn modelId="{4EAB27C0-CC35-4BFF-80C7-E86567D2D58B}" type="presParOf" srcId="{B3E093AD-ACAB-41AF-A271-9002C1F849AA}" destId="{7BEC5C8F-B495-4BC4-ABB7-5555B67ACC47}" srcOrd="0" destOrd="0" presId="urn:microsoft.com/office/officeart/2005/8/layout/bProcess4"/>
    <dgm:cxn modelId="{5F59BD58-4B53-4E01-ABFE-DEE2FE9CEE4D}" type="presParOf" srcId="{B3E093AD-ACAB-41AF-A271-9002C1F849AA}" destId="{321BA276-4E16-4B2B-927F-FAEE0C07F5AA}" srcOrd="1" destOrd="0" presId="urn:microsoft.com/office/officeart/2005/8/layout/bProcess4"/>
    <dgm:cxn modelId="{1A3AB4F7-A72D-4B06-97AA-A74B8DFAD31F}" type="presParOf" srcId="{AF2A3E78-C206-492A-8ED5-B14291843B43}" destId="{9B367E28-EB2F-4E1A-9A25-4ED8ACB31E3B}" srcOrd="5" destOrd="0" presId="urn:microsoft.com/office/officeart/2005/8/layout/bProcess4"/>
    <dgm:cxn modelId="{0B3F8D7A-2FA2-4DF8-AAC0-49E3184402B1}" type="presParOf" srcId="{AF2A3E78-C206-492A-8ED5-B14291843B43}" destId="{E0C04D74-B6AC-4699-B9DD-97648183CAE6}" srcOrd="6" destOrd="0" presId="urn:microsoft.com/office/officeart/2005/8/layout/bProcess4"/>
    <dgm:cxn modelId="{39191406-C683-44F5-AD72-6B7865CEB43B}" type="presParOf" srcId="{E0C04D74-B6AC-4699-B9DD-97648183CAE6}" destId="{F185630D-AADB-4B46-B6EA-F013FD4996D5}" srcOrd="0" destOrd="0" presId="urn:microsoft.com/office/officeart/2005/8/layout/bProcess4"/>
    <dgm:cxn modelId="{8D8DF09B-AAF0-41CD-80E0-545D431BA05C}" type="presParOf" srcId="{E0C04D74-B6AC-4699-B9DD-97648183CAE6}" destId="{0A495391-E3F0-4B10-93F3-87B8D4C4A636}" srcOrd="1" destOrd="0" presId="urn:microsoft.com/office/officeart/2005/8/layout/bProcess4"/>
    <dgm:cxn modelId="{D617D6A2-4783-4E69-8A5C-38D94949A5D8}" type="presParOf" srcId="{AF2A3E78-C206-492A-8ED5-B14291843B43}" destId="{1C18A877-6223-4385-B461-A382E101C2E0}" srcOrd="7" destOrd="0" presId="urn:microsoft.com/office/officeart/2005/8/layout/bProcess4"/>
    <dgm:cxn modelId="{AA01E804-14B4-459D-AB43-B85D36679041}" type="presParOf" srcId="{AF2A3E78-C206-492A-8ED5-B14291843B43}" destId="{9DBA9826-931A-4577-9B42-41C327414845}" srcOrd="8" destOrd="0" presId="urn:microsoft.com/office/officeart/2005/8/layout/bProcess4"/>
    <dgm:cxn modelId="{513B3385-F4A5-4E63-88C2-F22F43320726}" type="presParOf" srcId="{9DBA9826-931A-4577-9B42-41C327414845}" destId="{2EFC7883-D840-4C23-A5AD-CD339D8E616E}" srcOrd="0" destOrd="0" presId="urn:microsoft.com/office/officeart/2005/8/layout/bProcess4"/>
    <dgm:cxn modelId="{8EBC6D2D-7632-441C-A1D4-4C949602EB7E}" type="presParOf" srcId="{9DBA9826-931A-4577-9B42-41C327414845}" destId="{B90B8C9B-E25E-4A81-BBC2-9F9F493CF4F9}" srcOrd="1" destOrd="0" presId="urn:microsoft.com/office/officeart/2005/8/layout/bProcess4"/>
    <dgm:cxn modelId="{ADA1AECC-0FAE-4F56-B36C-0D4699BB7289}" type="presParOf" srcId="{AF2A3E78-C206-492A-8ED5-B14291843B43}" destId="{73DFA655-3760-4A29-8F1B-981292C174F2}" srcOrd="9" destOrd="0" presId="urn:microsoft.com/office/officeart/2005/8/layout/bProcess4"/>
    <dgm:cxn modelId="{0C99195C-5CFE-4999-9243-4BBD649541EE}" type="presParOf" srcId="{AF2A3E78-C206-492A-8ED5-B14291843B43}" destId="{41FD3BF4-ACF6-452C-AA09-CE3E9876A8BA}" srcOrd="10" destOrd="0" presId="urn:microsoft.com/office/officeart/2005/8/layout/bProcess4"/>
    <dgm:cxn modelId="{ECA0BB66-C33E-41A5-90CF-8D29237DF20C}" type="presParOf" srcId="{41FD3BF4-ACF6-452C-AA09-CE3E9876A8BA}" destId="{7732525E-F625-48EF-8749-7A49A674991A}" srcOrd="0" destOrd="0" presId="urn:microsoft.com/office/officeart/2005/8/layout/bProcess4"/>
    <dgm:cxn modelId="{68AF0C16-DA31-4309-AEFF-EF109017B092}" type="presParOf" srcId="{41FD3BF4-ACF6-452C-AA09-CE3E9876A8BA}" destId="{F22B2886-0517-4FAE-A3F9-2224331B92FD}" srcOrd="1" destOrd="0" presId="urn:microsoft.com/office/officeart/2005/8/layout/bProcess4"/>
    <dgm:cxn modelId="{AB2D7374-1326-422E-975B-33E50B054093}" type="presParOf" srcId="{AF2A3E78-C206-492A-8ED5-B14291843B43}" destId="{857FFF62-7E45-4B97-A4FA-980F170C18C6}" srcOrd="11" destOrd="0" presId="urn:microsoft.com/office/officeart/2005/8/layout/bProcess4"/>
    <dgm:cxn modelId="{9D536C14-EFDB-43C2-8E89-970B02BA32BF}" type="presParOf" srcId="{AF2A3E78-C206-492A-8ED5-B14291843B43}" destId="{B257AB50-161B-4AA6-8084-F37457420C4A}" srcOrd="12" destOrd="0" presId="urn:microsoft.com/office/officeart/2005/8/layout/bProcess4"/>
    <dgm:cxn modelId="{B9043CD7-4849-4C22-B880-772DA30F6133}" type="presParOf" srcId="{B257AB50-161B-4AA6-8084-F37457420C4A}" destId="{7C434371-B098-452A-817A-82C66FBA3DFE}" srcOrd="0" destOrd="0" presId="urn:microsoft.com/office/officeart/2005/8/layout/bProcess4"/>
    <dgm:cxn modelId="{49B8EF5D-F95B-457E-94A5-414CD393D393}" type="presParOf" srcId="{B257AB50-161B-4AA6-8084-F37457420C4A}" destId="{7152C432-91D9-4329-AC27-B2563E7C49D8}" srcOrd="1" destOrd="0" presId="urn:microsoft.com/office/officeart/2005/8/layout/b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A17C5C-A836-42A8-AB4F-1127E811EF63}" type="doc">
      <dgm:prSet loTypeId="urn:microsoft.com/office/officeart/2009/3/layout/HorizontalOrganizationChart" loCatId="hierarchy" qsTypeId="urn:microsoft.com/office/officeart/2005/8/quickstyle/3d6" qsCatId="3D" csTypeId="urn:microsoft.com/office/officeart/2005/8/colors/colorful2" csCatId="colorful" phldr="1"/>
      <dgm:spPr/>
      <dgm:t>
        <a:bodyPr/>
        <a:lstStyle/>
        <a:p>
          <a:endParaRPr lang="hu-HU"/>
        </a:p>
      </dgm:t>
    </dgm:pt>
    <dgm:pt modelId="{E0A3AF97-5B49-4496-9F5E-98658DB8F742}">
      <dgm:prSet phldrT="[Szöveg]"/>
      <dgm:spPr/>
      <dgm:t>
        <a:bodyPr/>
        <a:lstStyle/>
        <a:p>
          <a:r>
            <a:rPr lang="hu-HU" i="1" dirty="0">
              <a:effectLst>
                <a:outerShdw blurRad="38100" dist="38100" dir="2700000" algn="tl">
                  <a:srgbClr val="000000">
                    <a:alpha val="43137"/>
                  </a:srgbClr>
                </a:outerShdw>
              </a:effectLst>
            </a:rPr>
            <a:t>e</a:t>
          </a:r>
          <a:r>
            <a:rPr lang="hu-HU" b="1" dirty="0"/>
            <a:t>-főnapló-1</a:t>
          </a:r>
          <a:br>
            <a:rPr lang="hu-HU" b="1" dirty="0"/>
          </a:br>
          <a:r>
            <a:rPr lang="hu-HU" b="1" dirty="0"/>
            <a:t>Cég -1</a:t>
          </a:r>
          <a:endParaRPr lang="hu-HU" dirty="0"/>
        </a:p>
      </dgm:t>
    </dgm:pt>
    <dgm:pt modelId="{60C22927-5ADF-4560-9543-E6E7CB5A5EBB}" type="parTrans" cxnId="{D782DCFA-5A33-41E1-AA6B-9FB5FF1D0658}">
      <dgm:prSet/>
      <dgm:spPr/>
      <dgm:t>
        <a:bodyPr/>
        <a:lstStyle/>
        <a:p>
          <a:endParaRPr lang="hu-HU"/>
        </a:p>
      </dgm:t>
    </dgm:pt>
    <dgm:pt modelId="{EF89DFB4-7FCD-41FB-AE70-B55ECB44D4F1}" type="sibTrans" cxnId="{D782DCFA-5A33-41E1-AA6B-9FB5FF1D0658}">
      <dgm:prSet/>
      <dgm:spPr/>
      <dgm:t>
        <a:bodyPr/>
        <a:lstStyle/>
        <a:p>
          <a:endParaRPr lang="hu-HU"/>
        </a:p>
      </dgm:t>
    </dgm:pt>
    <dgm:pt modelId="{3E3E1A10-0AA2-4F17-9D44-4AC04AA64966}">
      <dgm:prSet phldrT="[Szöveg]"/>
      <dgm:spPr/>
      <dgm:t>
        <a:bodyPr/>
        <a:lstStyle/>
        <a:p>
          <a:r>
            <a:rPr lang="hu-HU" i="1">
              <a:effectLst>
                <a:outerShdw blurRad="38100" dist="38100" dir="2700000" algn="tl">
                  <a:srgbClr val="000000">
                    <a:alpha val="43137"/>
                  </a:srgbClr>
                </a:outerShdw>
              </a:effectLst>
            </a:rPr>
            <a:t>e</a:t>
          </a:r>
          <a:r>
            <a:rPr lang="hu-HU" b="1"/>
            <a:t>-alnapló-1.1</a:t>
          </a:r>
          <a:br>
            <a:rPr lang="hu-HU" b="1"/>
          </a:br>
          <a:r>
            <a:rPr lang="hu-HU" b="1"/>
            <a:t>Cég -1.1</a:t>
          </a:r>
          <a:endParaRPr lang="hu-HU" dirty="0"/>
        </a:p>
      </dgm:t>
    </dgm:pt>
    <dgm:pt modelId="{EC25735F-8FD4-4CDB-9DF0-BB7D60204D0D}" type="parTrans" cxnId="{098D8F1C-A5EA-443E-857A-C76E99C2B711}">
      <dgm:prSet/>
      <dgm:spPr/>
      <dgm:t>
        <a:bodyPr/>
        <a:lstStyle/>
        <a:p>
          <a:endParaRPr lang="hu-HU"/>
        </a:p>
      </dgm:t>
    </dgm:pt>
    <dgm:pt modelId="{0A28E15B-961F-46F5-A579-B3D88C3A5625}" type="sibTrans" cxnId="{098D8F1C-A5EA-443E-857A-C76E99C2B711}">
      <dgm:prSet/>
      <dgm:spPr/>
      <dgm:t>
        <a:bodyPr/>
        <a:lstStyle/>
        <a:p>
          <a:endParaRPr lang="hu-HU"/>
        </a:p>
      </dgm:t>
    </dgm:pt>
    <dgm:pt modelId="{3939314A-30F4-400D-A421-53736A7CF44E}">
      <dgm:prSet phldrT="[Szöveg]"/>
      <dgm:spPr/>
      <dgm:t>
        <a:bodyPr/>
        <a:lstStyle/>
        <a:p>
          <a:r>
            <a:rPr lang="hu-HU" i="1">
              <a:effectLst>
                <a:outerShdw blurRad="38100" dist="38100" dir="2700000" algn="tl">
                  <a:srgbClr val="000000">
                    <a:alpha val="43137"/>
                  </a:srgbClr>
                </a:outerShdw>
              </a:effectLst>
            </a:rPr>
            <a:t>e</a:t>
          </a:r>
          <a:r>
            <a:rPr lang="hu-HU" b="1"/>
            <a:t>-alnapló-1.2</a:t>
          </a:r>
          <a:br>
            <a:rPr lang="hu-HU" b="1"/>
          </a:br>
          <a:r>
            <a:rPr lang="hu-HU" b="1"/>
            <a:t>Cég -1.2</a:t>
          </a:r>
          <a:endParaRPr lang="hu-HU" dirty="0"/>
        </a:p>
      </dgm:t>
    </dgm:pt>
    <dgm:pt modelId="{112FFB1B-E8AF-40DB-B18A-A9566E13413D}" type="parTrans" cxnId="{69B0CCF6-9AB5-4186-AA46-20E750C7BC44}">
      <dgm:prSet/>
      <dgm:spPr/>
      <dgm:t>
        <a:bodyPr/>
        <a:lstStyle/>
        <a:p>
          <a:endParaRPr lang="hu-HU"/>
        </a:p>
      </dgm:t>
    </dgm:pt>
    <dgm:pt modelId="{9A50D906-921C-4813-AA37-03A17E57B136}" type="sibTrans" cxnId="{69B0CCF6-9AB5-4186-AA46-20E750C7BC44}">
      <dgm:prSet/>
      <dgm:spPr/>
      <dgm:t>
        <a:bodyPr/>
        <a:lstStyle/>
        <a:p>
          <a:endParaRPr lang="hu-HU"/>
        </a:p>
      </dgm:t>
    </dgm:pt>
    <dgm:pt modelId="{CD2D7154-CB98-4172-9EB1-AC21D59B6D60}">
      <dgm:prSet phldrT="[Szöveg]"/>
      <dgm:spPr/>
      <dgm:t>
        <a:bodyPr/>
        <a:lstStyle/>
        <a:p>
          <a:r>
            <a:rPr lang="hu-HU" i="1" dirty="0">
              <a:effectLst>
                <a:outerShdw blurRad="38100" dist="38100" dir="2700000" algn="tl">
                  <a:srgbClr val="000000">
                    <a:alpha val="43137"/>
                  </a:srgbClr>
                </a:outerShdw>
              </a:effectLst>
            </a:rPr>
            <a:t>e</a:t>
          </a:r>
          <a:r>
            <a:rPr lang="hu-HU" b="1" dirty="0"/>
            <a:t>-főnapló-2</a:t>
          </a:r>
          <a:br>
            <a:rPr lang="hu-HU" b="1" dirty="0"/>
          </a:br>
          <a:r>
            <a:rPr lang="hu-HU" b="1" dirty="0"/>
            <a:t>Cég -2</a:t>
          </a:r>
          <a:endParaRPr lang="hu-HU" dirty="0"/>
        </a:p>
      </dgm:t>
    </dgm:pt>
    <dgm:pt modelId="{DAF8D7FF-1799-4BF1-B0BF-086257A411D2}" type="parTrans" cxnId="{A2A98E2D-F1DB-4903-936E-7E7E3A8681DF}">
      <dgm:prSet/>
      <dgm:spPr/>
      <dgm:t>
        <a:bodyPr/>
        <a:lstStyle/>
        <a:p>
          <a:endParaRPr lang="hu-HU"/>
        </a:p>
      </dgm:t>
    </dgm:pt>
    <dgm:pt modelId="{738FA6F4-D887-48F3-8199-D4ACC62B0923}" type="sibTrans" cxnId="{A2A98E2D-F1DB-4903-936E-7E7E3A8681DF}">
      <dgm:prSet/>
      <dgm:spPr/>
      <dgm:t>
        <a:bodyPr/>
        <a:lstStyle/>
        <a:p>
          <a:endParaRPr lang="hu-HU"/>
        </a:p>
      </dgm:t>
    </dgm:pt>
    <dgm:pt modelId="{973D878F-F48D-4D61-92C7-FFEAB4F4FF1B}">
      <dgm:prSet phldrT="[Szöveg]"/>
      <dgm:spPr/>
      <dgm:t>
        <a:bodyPr/>
        <a:lstStyle/>
        <a:p>
          <a:r>
            <a:rPr lang="hu-HU" i="1">
              <a:effectLst>
                <a:outerShdw blurRad="38100" dist="38100" dir="2700000" algn="tl">
                  <a:srgbClr val="000000">
                    <a:alpha val="43137"/>
                  </a:srgbClr>
                </a:outerShdw>
              </a:effectLst>
            </a:rPr>
            <a:t>e</a:t>
          </a:r>
          <a:r>
            <a:rPr lang="hu-HU" b="1"/>
            <a:t>-főnapló-3</a:t>
          </a:r>
          <a:br>
            <a:rPr lang="hu-HU" b="1"/>
          </a:br>
          <a:r>
            <a:rPr lang="hu-HU" b="1"/>
            <a:t>Cég -3</a:t>
          </a:r>
          <a:endParaRPr lang="hu-HU" dirty="0"/>
        </a:p>
      </dgm:t>
    </dgm:pt>
    <dgm:pt modelId="{90173ED1-22B8-4399-9E3C-717322001B3B}" type="parTrans" cxnId="{0E153A98-886F-46AA-9EC7-AD24AE32D08C}">
      <dgm:prSet/>
      <dgm:spPr/>
      <dgm:t>
        <a:bodyPr/>
        <a:lstStyle/>
        <a:p>
          <a:endParaRPr lang="hu-HU"/>
        </a:p>
      </dgm:t>
    </dgm:pt>
    <dgm:pt modelId="{09658FFA-8329-499C-9CD3-235E59FAAB4F}" type="sibTrans" cxnId="{0E153A98-886F-46AA-9EC7-AD24AE32D08C}">
      <dgm:prSet/>
      <dgm:spPr/>
      <dgm:t>
        <a:bodyPr/>
        <a:lstStyle/>
        <a:p>
          <a:endParaRPr lang="hu-HU"/>
        </a:p>
      </dgm:t>
    </dgm:pt>
    <dgm:pt modelId="{D08B5178-01EA-4787-9357-BB8642163892}">
      <dgm:prSet phldrT="[Szöveg]"/>
      <dgm:spPr/>
      <dgm:t>
        <a:bodyPr/>
        <a:lstStyle/>
        <a:p>
          <a:r>
            <a:rPr lang="hu-HU" i="1">
              <a:effectLst>
                <a:outerShdw blurRad="38100" dist="38100" dir="2700000" algn="tl">
                  <a:srgbClr val="000000">
                    <a:alpha val="43137"/>
                  </a:srgbClr>
                </a:outerShdw>
              </a:effectLst>
            </a:rPr>
            <a:t>e</a:t>
          </a:r>
          <a:r>
            <a:rPr lang="hu-HU" b="1"/>
            <a:t>-alnapló-3.1</a:t>
          </a:r>
          <a:br>
            <a:rPr lang="hu-HU" b="1"/>
          </a:br>
          <a:r>
            <a:rPr lang="hu-HU" b="1"/>
            <a:t>Cég -3.1</a:t>
          </a:r>
          <a:endParaRPr lang="hu-HU" dirty="0"/>
        </a:p>
      </dgm:t>
    </dgm:pt>
    <dgm:pt modelId="{2C3E3F4A-9F4F-4649-8E00-B038510BD663}" type="parTrans" cxnId="{4F33050B-503B-4F6C-9322-F8FB94D6F83C}">
      <dgm:prSet/>
      <dgm:spPr/>
      <dgm:t>
        <a:bodyPr/>
        <a:lstStyle/>
        <a:p>
          <a:endParaRPr lang="hu-HU"/>
        </a:p>
      </dgm:t>
    </dgm:pt>
    <dgm:pt modelId="{79CFC90E-B081-4620-8CA0-31673793B814}" type="sibTrans" cxnId="{4F33050B-503B-4F6C-9322-F8FB94D6F83C}">
      <dgm:prSet/>
      <dgm:spPr/>
      <dgm:t>
        <a:bodyPr/>
        <a:lstStyle/>
        <a:p>
          <a:endParaRPr lang="hu-HU"/>
        </a:p>
      </dgm:t>
    </dgm:pt>
    <dgm:pt modelId="{C60AADC0-AD66-4B62-9F7A-389E1B9CFF99}">
      <dgm:prSet phldrT="[Szöveg]"/>
      <dgm:spPr/>
      <dgm:t>
        <a:bodyPr/>
        <a:lstStyle/>
        <a:p>
          <a:r>
            <a:rPr lang="hu-HU" i="1">
              <a:effectLst>
                <a:outerShdw blurRad="38100" dist="38100" dir="2700000" algn="tl">
                  <a:srgbClr val="000000">
                    <a:alpha val="43137"/>
                  </a:srgbClr>
                </a:outerShdw>
              </a:effectLst>
            </a:rPr>
            <a:t>e</a:t>
          </a:r>
          <a:r>
            <a:rPr lang="hu-HU" b="1"/>
            <a:t>-alnapló-1.2.1</a:t>
          </a:r>
          <a:br>
            <a:rPr lang="hu-HU" b="1"/>
          </a:br>
          <a:r>
            <a:rPr lang="hu-HU" b="1"/>
            <a:t>Cég -1.2.1</a:t>
          </a:r>
          <a:endParaRPr lang="hu-HU" dirty="0"/>
        </a:p>
      </dgm:t>
    </dgm:pt>
    <dgm:pt modelId="{FC0A6FD6-4400-46F6-A1FC-CC3565418A46}" type="parTrans" cxnId="{A00643BE-CD2A-40C1-A955-AEF0DAE937DC}">
      <dgm:prSet/>
      <dgm:spPr/>
      <dgm:t>
        <a:bodyPr/>
        <a:lstStyle/>
        <a:p>
          <a:endParaRPr lang="hu-HU"/>
        </a:p>
      </dgm:t>
    </dgm:pt>
    <dgm:pt modelId="{73D1319E-5099-4660-A92D-DFC359EB8326}" type="sibTrans" cxnId="{A00643BE-CD2A-40C1-A955-AEF0DAE937DC}">
      <dgm:prSet/>
      <dgm:spPr/>
      <dgm:t>
        <a:bodyPr/>
        <a:lstStyle/>
        <a:p>
          <a:endParaRPr lang="hu-HU"/>
        </a:p>
      </dgm:t>
    </dgm:pt>
    <dgm:pt modelId="{B977C8D0-B80F-4F09-9E8B-B928D37EEEAC}">
      <dgm:prSet phldrT="[Szöveg]"/>
      <dgm:spPr/>
      <dgm:t>
        <a:bodyPr/>
        <a:lstStyle/>
        <a:p>
          <a:r>
            <a:rPr lang="hu-HU" i="1">
              <a:effectLst>
                <a:outerShdw blurRad="38100" dist="38100" dir="2700000" algn="tl">
                  <a:srgbClr val="000000">
                    <a:alpha val="43137"/>
                  </a:srgbClr>
                </a:outerShdw>
              </a:effectLst>
            </a:rPr>
            <a:t>e</a:t>
          </a:r>
          <a:r>
            <a:rPr lang="hu-HU" b="1"/>
            <a:t>-alnapló-3.2</a:t>
          </a:r>
          <a:br>
            <a:rPr lang="hu-HU" b="1"/>
          </a:br>
          <a:r>
            <a:rPr lang="hu-HU" b="1"/>
            <a:t>Cég -2</a:t>
          </a:r>
          <a:endParaRPr lang="hu-HU" dirty="0"/>
        </a:p>
      </dgm:t>
    </dgm:pt>
    <dgm:pt modelId="{2A79AF00-B95B-45DA-92E6-30CC89EFF4DB}" type="parTrans" cxnId="{31B7FE7C-E85F-4E11-B928-B9803E165F05}">
      <dgm:prSet/>
      <dgm:spPr/>
      <dgm:t>
        <a:bodyPr/>
        <a:lstStyle/>
        <a:p>
          <a:endParaRPr lang="hu-HU"/>
        </a:p>
      </dgm:t>
    </dgm:pt>
    <dgm:pt modelId="{C1B74B09-E0CF-4497-A4FC-0BBD7CDC7C5B}" type="sibTrans" cxnId="{31B7FE7C-E85F-4E11-B928-B9803E165F05}">
      <dgm:prSet/>
      <dgm:spPr/>
      <dgm:t>
        <a:bodyPr/>
        <a:lstStyle/>
        <a:p>
          <a:endParaRPr lang="hu-HU"/>
        </a:p>
      </dgm:t>
    </dgm:pt>
    <dgm:pt modelId="{208D75CC-F39D-4139-95E0-1790E4FCF3D8}">
      <dgm:prSet phldrT="[Szöveg]"/>
      <dgm:spPr/>
      <dgm:t>
        <a:bodyPr/>
        <a:lstStyle/>
        <a:p>
          <a:r>
            <a:rPr lang="hu-HU" i="1">
              <a:effectLst>
                <a:outerShdw blurRad="38100" dist="38100" dir="2700000" algn="tl">
                  <a:srgbClr val="000000">
                    <a:alpha val="43137"/>
                  </a:srgbClr>
                </a:outerShdw>
              </a:effectLst>
            </a:rPr>
            <a:t>e</a:t>
          </a:r>
          <a:r>
            <a:rPr lang="hu-HU" b="1"/>
            <a:t>-alnapló-3.1.1</a:t>
          </a:r>
          <a:br>
            <a:rPr lang="hu-HU" b="1"/>
          </a:br>
          <a:r>
            <a:rPr lang="hu-HU" b="1"/>
            <a:t>Cég -2</a:t>
          </a:r>
          <a:endParaRPr lang="hu-HU" dirty="0"/>
        </a:p>
      </dgm:t>
    </dgm:pt>
    <dgm:pt modelId="{D36C836C-66E8-4711-9EA5-1ABADE373026}" type="parTrans" cxnId="{BD79C1AC-82D9-44B8-AC7B-821B499F1CFA}">
      <dgm:prSet/>
      <dgm:spPr/>
      <dgm:t>
        <a:bodyPr/>
        <a:lstStyle/>
        <a:p>
          <a:endParaRPr lang="hu-HU"/>
        </a:p>
      </dgm:t>
    </dgm:pt>
    <dgm:pt modelId="{58CC302A-EF51-47E1-B6E1-2434E151DA71}" type="sibTrans" cxnId="{BD79C1AC-82D9-44B8-AC7B-821B499F1CFA}">
      <dgm:prSet/>
      <dgm:spPr/>
      <dgm:t>
        <a:bodyPr/>
        <a:lstStyle/>
        <a:p>
          <a:endParaRPr lang="hu-HU"/>
        </a:p>
      </dgm:t>
    </dgm:pt>
    <dgm:pt modelId="{ABBEE91B-DC0C-4881-8468-46692BFC9419}">
      <dgm:prSet phldrT="[Szöveg]"/>
      <dgm:spPr/>
      <dgm:t>
        <a:bodyPr/>
        <a:lstStyle/>
        <a:p>
          <a:r>
            <a:rPr lang="hu-HU" i="1">
              <a:effectLst>
                <a:outerShdw blurRad="38100" dist="38100" dir="2700000" algn="tl">
                  <a:srgbClr val="000000">
                    <a:alpha val="43137"/>
                  </a:srgbClr>
                </a:outerShdw>
              </a:effectLst>
            </a:rPr>
            <a:t>e</a:t>
          </a:r>
          <a:r>
            <a:rPr lang="hu-HU" b="1"/>
            <a:t>-alnapló-3.1.2</a:t>
          </a:r>
          <a:br>
            <a:rPr lang="hu-HU" b="1"/>
          </a:br>
          <a:r>
            <a:rPr lang="hu-HU" b="1"/>
            <a:t>Cég -3.1.2</a:t>
          </a:r>
          <a:endParaRPr lang="hu-HU" dirty="0"/>
        </a:p>
      </dgm:t>
    </dgm:pt>
    <dgm:pt modelId="{DB3AADAC-F3A7-4591-9EB6-9979075A3776}" type="parTrans" cxnId="{E61E80A6-EF14-47A7-9FDE-92265AD0ABDE}">
      <dgm:prSet/>
      <dgm:spPr/>
      <dgm:t>
        <a:bodyPr/>
        <a:lstStyle/>
        <a:p>
          <a:endParaRPr lang="hu-HU"/>
        </a:p>
      </dgm:t>
    </dgm:pt>
    <dgm:pt modelId="{0DAB7C11-AC5D-4C6E-A3B4-AA460C1CF795}" type="sibTrans" cxnId="{E61E80A6-EF14-47A7-9FDE-92265AD0ABDE}">
      <dgm:prSet/>
      <dgm:spPr/>
      <dgm:t>
        <a:bodyPr/>
        <a:lstStyle/>
        <a:p>
          <a:endParaRPr lang="hu-HU"/>
        </a:p>
      </dgm:t>
    </dgm:pt>
    <dgm:pt modelId="{9509B836-AE29-4AA2-B835-2BAD85F60340}">
      <dgm:prSet phldrT="[Szöveg]"/>
      <dgm:spPr/>
      <dgm:t>
        <a:bodyPr/>
        <a:lstStyle/>
        <a:p>
          <a:r>
            <a:rPr lang="hu-HU" i="1">
              <a:effectLst>
                <a:outerShdw blurRad="38100" dist="38100" dir="2700000" algn="tl">
                  <a:srgbClr val="000000">
                    <a:alpha val="43137"/>
                  </a:srgbClr>
                </a:outerShdw>
              </a:effectLst>
            </a:rPr>
            <a:t>e</a:t>
          </a:r>
          <a:r>
            <a:rPr lang="hu-HU" b="1"/>
            <a:t>-alnapló-1.2.2</a:t>
          </a:r>
          <a:br>
            <a:rPr lang="hu-HU" b="1"/>
          </a:br>
          <a:r>
            <a:rPr lang="hu-HU" b="1"/>
            <a:t>Cég -1.2.2</a:t>
          </a:r>
          <a:endParaRPr lang="hu-HU" dirty="0"/>
        </a:p>
      </dgm:t>
    </dgm:pt>
    <dgm:pt modelId="{418E693E-F51C-4CFB-8D3F-50281D8E9219}" type="parTrans" cxnId="{2E353BCF-B98F-4E55-AB3D-2D25261A5EEB}">
      <dgm:prSet/>
      <dgm:spPr/>
      <dgm:t>
        <a:bodyPr/>
        <a:lstStyle/>
        <a:p>
          <a:endParaRPr lang="hu-HU"/>
        </a:p>
      </dgm:t>
    </dgm:pt>
    <dgm:pt modelId="{1467CFBF-A146-4324-B830-21BF45607362}" type="sibTrans" cxnId="{2E353BCF-B98F-4E55-AB3D-2D25261A5EEB}">
      <dgm:prSet/>
      <dgm:spPr/>
      <dgm:t>
        <a:bodyPr/>
        <a:lstStyle/>
        <a:p>
          <a:endParaRPr lang="hu-HU"/>
        </a:p>
      </dgm:t>
    </dgm:pt>
    <dgm:pt modelId="{3D77572F-E893-4624-A143-BD2D4884E7CC}">
      <dgm:prSet phldrT="[Szöveg]"/>
      <dgm:spPr/>
      <dgm:t>
        <a:bodyPr/>
        <a:lstStyle/>
        <a:p>
          <a:r>
            <a:rPr lang="hu-HU" i="1">
              <a:effectLst>
                <a:outerShdw blurRad="38100" dist="38100" dir="2700000" algn="tl">
                  <a:srgbClr val="000000">
                    <a:alpha val="43137"/>
                  </a:srgbClr>
                </a:outerShdw>
              </a:effectLst>
            </a:rPr>
            <a:t>e</a:t>
          </a:r>
          <a:r>
            <a:rPr lang="hu-HU" b="1"/>
            <a:t>-alnapló-1.2.3</a:t>
          </a:r>
          <a:br>
            <a:rPr lang="hu-HU" b="1"/>
          </a:br>
          <a:r>
            <a:rPr lang="hu-HU" b="1"/>
            <a:t>Cég -1</a:t>
          </a:r>
          <a:endParaRPr lang="hu-HU" dirty="0"/>
        </a:p>
      </dgm:t>
    </dgm:pt>
    <dgm:pt modelId="{B570920D-1FC1-4A21-9424-6E84D07C4B46}" type="parTrans" cxnId="{E01DE8C2-D016-4A1F-AD21-3BF2751963A0}">
      <dgm:prSet/>
      <dgm:spPr/>
      <dgm:t>
        <a:bodyPr/>
        <a:lstStyle/>
        <a:p>
          <a:endParaRPr lang="hu-HU"/>
        </a:p>
      </dgm:t>
    </dgm:pt>
    <dgm:pt modelId="{61D40FC5-620F-44AC-9C7E-0779826AF18B}" type="sibTrans" cxnId="{E01DE8C2-D016-4A1F-AD21-3BF2751963A0}">
      <dgm:prSet/>
      <dgm:spPr/>
      <dgm:t>
        <a:bodyPr/>
        <a:lstStyle/>
        <a:p>
          <a:endParaRPr lang="hu-HU"/>
        </a:p>
      </dgm:t>
    </dgm:pt>
    <dgm:pt modelId="{47B78B84-D59C-4DCD-9B01-0FBB21650A7F}">
      <dgm:prSet phldrT="[Szöveg]"/>
      <dgm:spPr/>
      <dgm:t>
        <a:bodyPr/>
        <a:lstStyle/>
        <a:p>
          <a:r>
            <a:rPr lang="hu-HU" i="1" dirty="0">
              <a:effectLst>
                <a:outerShdw blurRad="38100" dist="38100" dir="2700000" algn="tl">
                  <a:srgbClr val="000000">
                    <a:alpha val="43137"/>
                  </a:srgbClr>
                </a:outerShdw>
              </a:effectLst>
            </a:rPr>
            <a:t>e</a:t>
          </a:r>
          <a:r>
            <a:rPr lang="hu-HU" b="1" dirty="0"/>
            <a:t>-alnapló-3.1.3</a:t>
          </a:r>
          <a:br>
            <a:rPr lang="hu-HU" b="1" dirty="0"/>
          </a:br>
          <a:r>
            <a:rPr lang="hu-HU" b="1" dirty="0"/>
            <a:t>Cég -3.1.3</a:t>
          </a:r>
          <a:endParaRPr lang="hu-HU" dirty="0"/>
        </a:p>
      </dgm:t>
    </dgm:pt>
    <dgm:pt modelId="{08E4E437-6B8E-444C-BF11-866E635BA388}" type="parTrans" cxnId="{B917ADEB-194A-4D08-8A21-E41D0DD0FDC4}">
      <dgm:prSet/>
      <dgm:spPr/>
      <dgm:t>
        <a:bodyPr/>
        <a:lstStyle/>
        <a:p>
          <a:endParaRPr lang="hu-HU"/>
        </a:p>
      </dgm:t>
    </dgm:pt>
    <dgm:pt modelId="{A30C3948-7D97-42AB-A910-A7A43860828E}" type="sibTrans" cxnId="{B917ADEB-194A-4D08-8A21-E41D0DD0FDC4}">
      <dgm:prSet/>
      <dgm:spPr/>
      <dgm:t>
        <a:bodyPr/>
        <a:lstStyle/>
        <a:p>
          <a:endParaRPr lang="hu-HU"/>
        </a:p>
      </dgm:t>
    </dgm:pt>
    <dgm:pt modelId="{A0B6C6AD-C0AF-444F-BCCD-0E4FEA66D431}" type="pres">
      <dgm:prSet presAssocID="{28A17C5C-A836-42A8-AB4F-1127E811EF63}" presName="hierChild1" presStyleCnt="0">
        <dgm:presLayoutVars>
          <dgm:orgChart val="1"/>
          <dgm:chPref val="1"/>
          <dgm:dir/>
          <dgm:animOne val="branch"/>
          <dgm:animLvl val="lvl"/>
          <dgm:resizeHandles/>
        </dgm:presLayoutVars>
      </dgm:prSet>
      <dgm:spPr/>
    </dgm:pt>
    <dgm:pt modelId="{878B62C5-D433-4092-8C01-34DBDF0CA373}" type="pres">
      <dgm:prSet presAssocID="{E0A3AF97-5B49-4496-9F5E-98658DB8F742}" presName="hierRoot1" presStyleCnt="0">
        <dgm:presLayoutVars>
          <dgm:hierBranch val="init"/>
        </dgm:presLayoutVars>
      </dgm:prSet>
      <dgm:spPr/>
    </dgm:pt>
    <dgm:pt modelId="{9502842D-F480-4CB3-A6D9-011954B261E2}" type="pres">
      <dgm:prSet presAssocID="{E0A3AF97-5B49-4496-9F5E-98658DB8F742}" presName="rootComposite1" presStyleCnt="0"/>
      <dgm:spPr/>
    </dgm:pt>
    <dgm:pt modelId="{16EACAAD-2232-4CED-9D27-179CED6296EA}" type="pres">
      <dgm:prSet presAssocID="{E0A3AF97-5B49-4496-9F5E-98658DB8F742}" presName="rootText1" presStyleLbl="node0" presStyleIdx="0" presStyleCnt="3">
        <dgm:presLayoutVars>
          <dgm:chPref val="3"/>
        </dgm:presLayoutVars>
      </dgm:prSet>
      <dgm:spPr/>
    </dgm:pt>
    <dgm:pt modelId="{721B28F2-202D-495E-B76B-88C98FA90196}" type="pres">
      <dgm:prSet presAssocID="{E0A3AF97-5B49-4496-9F5E-98658DB8F742}" presName="rootConnector1" presStyleLbl="node1" presStyleIdx="0" presStyleCnt="0"/>
      <dgm:spPr/>
    </dgm:pt>
    <dgm:pt modelId="{7F97FDC6-C285-4321-9C88-C753FBD08F2B}" type="pres">
      <dgm:prSet presAssocID="{E0A3AF97-5B49-4496-9F5E-98658DB8F742}" presName="hierChild2" presStyleCnt="0"/>
      <dgm:spPr/>
    </dgm:pt>
    <dgm:pt modelId="{8E62E0F3-F891-4E82-9C47-63C202876A92}" type="pres">
      <dgm:prSet presAssocID="{EC25735F-8FD4-4CDB-9DF0-BB7D60204D0D}" presName="Name64" presStyleLbl="parChTrans1D2" presStyleIdx="0" presStyleCnt="4"/>
      <dgm:spPr/>
    </dgm:pt>
    <dgm:pt modelId="{35FC0E28-5EE7-463A-9691-E20AE8F28AFD}" type="pres">
      <dgm:prSet presAssocID="{3E3E1A10-0AA2-4F17-9D44-4AC04AA64966}" presName="hierRoot2" presStyleCnt="0">
        <dgm:presLayoutVars>
          <dgm:hierBranch val="init"/>
        </dgm:presLayoutVars>
      </dgm:prSet>
      <dgm:spPr/>
    </dgm:pt>
    <dgm:pt modelId="{B2134DF7-13C5-4A22-8B76-8A264E4D888B}" type="pres">
      <dgm:prSet presAssocID="{3E3E1A10-0AA2-4F17-9D44-4AC04AA64966}" presName="rootComposite" presStyleCnt="0"/>
      <dgm:spPr/>
    </dgm:pt>
    <dgm:pt modelId="{13B3B40A-01E8-472A-81F0-1492505AB659}" type="pres">
      <dgm:prSet presAssocID="{3E3E1A10-0AA2-4F17-9D44-4AC04AA64966}" presName="rootText" presStyleLbl="node2" presStyleIdx="0" presStyleCnt="4">
        <dgm:presLayoutVars>
          <dgm:chPref val="3"/>
        </dgm:presLayoutVars>
      </dgm:prSet>
      <dgm:spPr/>
    </dgm:pt>
    <dgm:pt modelId="{08A1E282-38B6-41E1-AD6A-81B47CEE01BB}" type="pres">
      <dgm:prSet presAssocID="{3E3E1A10-0AA2-4F17-9D44-4AC04AA64966}" presName="rootConnector" presStyleLbl="node2" presStyleIdx="0" presStyleCnt="4"/>
      <dgm:spPr/>
    </dgm:pt>
    <dgm:pt modelId="{3CF95E60-A527-4578-BE92-4EB41BBE596E}" type="pres">
      <dgm:prSet presAssocID="{3E3E1A10-0AA2-4F17-9D44-4AC04AA64966}" presName="hierChild4" presStyleCnt="0"/>
      <dgm:spPr/>
    </dgm:pt>
    <dgm:pt modelId="{7AB2CA19-26F9-44D6-B517-02572D5FF611}" type="pres">
      <dgm:prSet presAssocID="{3E3E1A10-0AA2-4F17-9D44-4AC04AA64966}" presName="hierChild5" presStyleCnt="0"/>
      <dgm:spPr/>
    </dgm:pt>
    <dgm:pt modelId="{776556F8-E860-4A56-A446-50E82A28BAF9}" type="pres">
      <dgm:prSet presAssocID="{112FFB1B-E8AF-40DB-B18A-A9566E13413D}" presName="Name64" presStyleLbl="parChTrans1D2" presStyleIdx="1" presStyleCnt="4"/>
      <dgm:spPr/>
    </dgm:pt>
    <dgm:pt modelId="{7D66D54D-BFAA-4BAB-841D-15D9FC701979}" type="pres">
      <dgm:prSet presAssocID="{3939314A-30F4-400D-A421-53736A7CF44E}" presName="hierRoot2" presStyleCnt="0">
        <dgm:presLayoutVars>
          <dgm:hierBranch val="init"/>
        </dgm:presLayoutVars>
      </dgm:prSet>
      <dgm:spPr/>
    </dgm:pt>
    <dgm:pt modelId="{87D5AF02-7E16-4F44-ADC2-AB67E743ECB0}" type="pres">
      <dgm:prSet presAssocID="{3939314A-30F4-400D-A421-53736A7CF44E}" presName="rootComposite" presStyleCnt="0"/>
      <dgm:spPr/>
    </dgm:pt>
    <dgm:pt modelId="{76BDC604-AE66-4F6A-BA50-283C8BBC6476}" type="pres">
      <dgm:prSet presAssocID="{3939314A-30F4-400D-A421-53736A7CF44E}" presName="rootText" presStyleLbl="node2" presStyleIdx="1" presStyleCnt="4">
        <dgm:presLayoutVars>
          <dgm:chPref val="3"/>
        </dgm:presLayoutVars>
      </dgm:prSet>
      <dgm:spPr/>
    </dgm:pt>
    <dgm:pt modelId="{4CC9DA33-75EF-473B-A282-57D3246A8605}" type="pres">
      <dgm:prSet presAssocID="{3939314A-30F4-400D-A421-53736A7CF44E}" presName="rootConnector" presStyleLbl="node2" presStyleIdx="1" presStyleCnt="4"/>
      <dgm:spPr/>
    </dgm:pt>
    <dgm:pt modelId="{D84C5A59-F403-4F66-A244-108ECA335AA2}" type="pres">
      <dgm:prSet presAssocID="{3939314A-30F4-400D-A421-53736A7CF44E}" presName="hierChild4" presStyleCnt="0"/>
      <dgm:spPr/>
    </dgm:pt>
    <dgm:pt modelId="{3C0BF554-143A-4E1C-A389-C4A20F7FE67E}" type="pres">
      <dgm:prSet presAssocID="{FC0A6FD6-4400-46F6-A1FC-CC3565418A46}" presName="Name64" presStyleLbl="parChTrans1D3" presStyleIdx="0" presStyleCnt="6"/>
      <dgm:spPr/>
    </dgm:pt>
    <dgm:pt modelId="{19B2F273-5091-4922-BF3B-75C0754B673A}" type="pres">
      <dgm:prSet presAssocID="{C60AADC0-AD66-4B62-9F7A-389E1B9CFF99}" presName="hierRoot2" presStyleCnt="0">
        <dgm:presLayoutVars>
          <dgm:hierBranch val="init"/>
        </dgm:presLayoutVars>
      </dgm:prSet>
      <dgm:spPr/>
    </dgm:pt>
    <dgm:pt modelId="{E35F2F10-F6FF-48A8-84B0-A4A46A61E8AA}" type="pres">
      <dgm:prSet presAssocID="{C60AADC0-AD66-4B62-9F7A-389E1B9CFF99}" presName="rootComposite" presStyleCnt="0"/>
      <dgm:spPr/>
    </dgm:pt>
    <dgm:pt modelId="{A046E5B8-9F8C-4A2D-ADF9-297D9E58AF6D}" type="pres">
      <dgm:prSet presAssocID="{C60AADC0-AD66-4B62-9F7A-389E1B9CFF99}" presName="rootText" presStyleLbl="node3" presStyleIdx="0" presStyleCnt="6">
        <dgm:presLayoutVars>
          <dgm:chPref val="3"/>
        </dgm:presLayoutVars>
      </dgm:prSet>
      <dgm:spPr/>
    </dgm:pt>
    <dgm:pt modelId="{2AC39C72-CCDE-49B6-A9AD-194672875275}" type="pres">
      <dgm:prSet presAssocID="{C60AADC0-AD66-4B62-9F7A-389E1B9CFF99}" presName="rootConnector" presStyleLbl="node3" presStyleIdx="0" presStyleCnt="6"/>
      <dgm:spPr/>
    </dgm:pt>
    <dgm:pt modelId="{F092713F-EDA6-46FA-8F87-5A352E7E91B7}" type="pres">
      <dgm:prSet presAssocID="{C60AADC0-AD66-4B62-9F7A-389E1B9CFF99}" presName="hierChild4" presStyleCnt="0"/>
      <dgm:spPr/>
    </dgm:pt>
    <dgm:pt modelId="{0718F8B3-4967-43EB-80BF-78024B53D73D}" type="pres">
      <dgm:prSet presAssocID="{C60AADC0-AD66-4B62-9F7A-389E1B9CFF99}" presName="hierChild5" presStyleCnt="0"/>
      <dgm:spPr/>
    </dgm:pt>
    <dgm:pt modelId="{30BB89F7-F6E0-4485-88A3-DB84146D9A20}" type="pres">
      <dgm:prSet presAssocID="{418E693E-F51C-4CFB-8D3F-50281D8E9219}" presName="Name64" presStyleLbl="parChTrans1D3" presStyleIdx="1" presStyleCnt="6"/>
      <dgm:spPr/>
    </dgm:pt>
    <dgm:pt modelId="{F2920600-8F5C-44FD-B5AF-27020C918F0E}" type="pres">
      <dgm:prSet presAssocID="{9509B836-AE29-4AA2-B835-2BAD85F60340}" presName="hierRoot2" presStyleCnt="0">
        <dgm:presLayoutVars>
          <dgm:hierBranch val="init"/>
        </dgm:presLayoutVars>
      </dgm:prSet>
      <dgm:spPr/>
    </dgm:pt>
    <dgm:pt modelId="{F2B28059-5CAC-43AD-AC36-44A1927F2F97}" type="pres">
      <dgm:prSet presAssocID="{9509B836-AE29-4AA2-B835-2BAD85F60340}" presName="rootComposite" presStyleCnt="0"/>
      <dgm:spPr/>
    </dgm:pt>
    <dgm:pt modelId="{80C0B3DA-D9D8-40EF-836C-581675099189}" type="pres">
      <dgm:prSet presAssocID="{9509B836-AE29-4AA2-B835-2BAD85F60340}" presName="rootText" presStyleLbl="node3" presStyleIdx="1" presStyleCnt="6">
        <dgm:presLayoutVars>
          <dgm:chPref val="3"/>
        </dgm:presLayoutVars>
      </dgm:prSet>
      <dgm:spPr/>
    </dgm:pt>
    <dgm:pt modelId="{C745012C-B507-46E4-8570-A185952E5BAC}" type="pres">
      <dgm:prSet presAssocID="{9509B836-AE29-4AA2-B835-2BAD85F60340}" presName="rootConnector" presStyleLbl="node3" presStyleIdx="1" presStyleCnt="6"/>
      <dgm:spPr/>
    </dgm:pt>
    <dgm:pt modelId="{9ECBFA3F-9BF4-4D05-A28B-F3CBD5154880}" type="pres">
      <dgm:prSet presAssocID="{9509B836-AE29-4AA2-B835-2BAD85F60340}" presName="hierChild4" presStyleCnt="0"/>
      <dgm:spPr/>
    </dgm:pt>
    <dgm:pt modelId="{9AD57A15-1CAB-4B3D-89D7-47771D9BC295}" type="pres">
      <dgm:prSet presAssocID="{9509B836-AE29-4AA2-B835-2BAD85F60340}" presName="hierChild5" presStyleCnt="0"/>
      <dgm:spPr/>
    </dgm:pt>
    <dgm:pt modelId="{883EF85D-A023-4FEE-85EC-7CFCCA67AFE9}" type="pres">
      <dgm:prSet presAssocID="{B570920D-1FC1-4A21-9424-6E84D07C4B46}" presName="Name64" presStyleLbl="parChTrans1D3" presStyleIdx="2" presStyleCnt="6"/>
      <dgm:spPr/>
    </dgm:pt>
    <dgm:pt modelId="{E1E6B7DD-E05A-4FBE-84C7-4A6D933A4418}" type="pres">
      <dgm:prSet presAssocID="{3D77572F-E893-4624-A143-BD2D4884E7CC}" presName="hierRoot2" presStyleCnt="0">
        <dgm:presLayoutVars>
          <dgm:hierBranch val="init"/>
        </dgm:presLayoutVars>
      </dgm:prSet>
      <dgm:spPr/>
    </dgm:pt>
    <dgm:pt modelId="{16269CAA-D735-4038-80D9-73A9EA1561F9}" type="pres">
      <dgm:prSet presAssocID="{3D77572F-E893-4624-A143-BD2D4884E7CC}" presName="rootComposite" presStyleCnt="0"/>
      <dgm:spPr/>
    </dgm:pt>
    <dgm:pt modelId="{AD3A3D1A-A0B8-4710-B3F7-2E8B7C365A96}" type="pres">
      <dgm:prSet presAssocID="{3D77572F-E893-4624-A143-BD2D4884E7CC}" presName="rootText" presStyleLbl="node3" presStyleIdx="2" presStyleCnt="6">
        <dgm:presLayoutVars>
          <dgm:chPref val="3"/>
        </dgm:presLayoutVars>
      </dgm:prSet>
      <dgm:spPr/>
    </dgm:pt>
    <dgm:pt modelId="{5DB9E194-DFE3-4F9A-A3BB-485556F9F43A}" type="pres">
      <dgm:prSet presAssocID="{3D77572F-E893-4624-A143-BD2D4884E7CC}" presName="rootConnector" presStyleLbl="node3" presStyleIdx="2" presStyleCnt="6"/>
      <dgm:spPr/>
    </dgm:pt>
    <dgm:pt modelId="{4C1F40A4-2C2C-48A3-B30E-1C83977D60EE}" type="pres">
      <dgm:prSet presAssocID="{3D77572F-E893-4624-A143-BD2D4884E7CC}" presName="hierChild4" presStyleCnt="0"/>
      <dgm:spPr/>
    </dgm:pt>
    <dgm:pt modelId="{409329E5-F282-4303-837F-FADFE740707A}" type="pres">
      <dgm:prSet presAssocID="{3D77572F-E893-4624-A143-BD2D4884E7CC}" presName="hierChild5" presStyleCnt="0"/>
      <dgm:spPr/>
    </dgm:pt>
    <dgm:pt modelId="{79A0007D-AEBC-495A-BA47-8652E0A56C9F}" type="pres">
      <dgm:prSet presAssocID="{3939314A-30F4-400D-A421-53736A7CF44E}" presName="hierChild5" presStyleCnt="0"/>
      <dgm:spPr/>
    </dgm:pt>
    <dgm:pt modelId="{EBC38BE1-65D9-4AC2-9D91-ACD66D96F31A}" type="pres">
      <dgm:prSet presAssocID="{E0A3AF97-5B49-4496-9F5E-98658DB8F742}" presName="hierChild3" presStyleCnt="0"/>
      <dgm:spPr/>
    </dgm:pt>
    <dgm:pt modelId="{C79F50D4-B908-4F6A-AFF3-E52C5B75EF77}" type="pres">
      <dgm:prSet presAssocID="{CD2D7154-CB98-4172-9EB1-AC21D59B6D60}" presName="hierRoot1" presStyleCnt="0">
        <dgm:presLayoutVars>
          <dgm:hierBranch val="init"/>
        </dgm:presLayoutVars>
      </dgm:prSet>
      <dgm:spPr/>
    </dgm:pt>
    <dgm:pt modelId="{85356E5F-59B1-481A-9EAA-34E8CDEA58E8}" type="pres">
      <dgm:prSet presAssocID="{CD2D7154-CB98-4172-9EB1-AC21D59B6D60}" presName="rootComposite1" presStyleCnt="0"/>
      <dgm:spPr/>
    </dgm:pt>
    <dgm:pt modelId="{C759DAC5-D72C-4DE3-8EAC-1D158839031B}" type="pres">
      <dgm:prSet presAssocID="{CD2D7154-CB98-4172-9EB1-AC21D59B6D60}" presName="rootText1" presStyleLbl="node0" presStyleIdx="1" presStyleCnt="3">
        <dgm:presLayoutVars>
          <dgm:chPref val="3"/>
        </dgm:presLayoutVars>
      </dgm:prSet>
      <dgm:spPr/>
    </dgm:pt>
    <dgm:pt modelId="{806A7192-2CA4-40C3-B2AA-A54A032AB506}" type="pres">
      <dgm:prSet presAssocID="{CD2D7154-CB98-4172-9EB1-AC21D59B6D60}" presName="rootConnector1" presStyleLbl="node1" presStyleIdx="0" presStyleCnt="0"/>
      <dgm:spPr/>
    </dgm:pt>
    <dgm:pt modelId="{6861C572-9C25-433C-81DD-944723DF6917}" type="pres">
      <dgm:prSet presAssocID="{CD2D7154-CB98-4172-9EB1-AC21D59B6D60}" presName="hierChild2" presStyleCnt="0"/>
      <dgm:spPr/>
    </dgm:pt>
    <dgm:pt modelId="{0F0C971D-CA3F-4D04-B511-63D3F9D5DB60}" type="pres">
      <dgm:prSet presAssocID="{CD2D7154-CB98-4172-9EB1-AC21D59B6D60}" presName="hierChild3" presStyleCnt="0"/>
      <dgm:spPr/>
    </dgm:pt>
    <dgm:pt modelId="{551B78C3-820E-4AA0-8918-3EE102494792}" type="pres">
      <dgm:prSet presAssocID="{973D878F-F48D-4D61-92C7-FFEAB4F4FF1B}" presName="hierRoot1" presStyleCnt="0">
        <dgm:presLayoutVars>
          <dgm:hierBranch val="init"/>
        </dgm:presLayoutVars>
      </dgm:prSet>
      <dgm:spPr/>
    </dgm:pt>
    <dgm:pt modelId="{38379CAE-8036-44B5-A756-513D61FC90BD}" type="pres">
      <dgm:prSet presAssocID="{973D878F-F48D-4D61-92C7-FFEAB4F4FF1B}" presName="rootComposite1" presStyleCnt="0"/>
      <dgm:spPr/>
    </dgm:pt>
    <dgm:pt modelId="{C441E386-F4D7-45A5-BACE-9895589B693A}" type="pres">
      <dgm:prSet presAssocID="{973D878F-F48D-4D61-92C7-FFEAB4F4FF1B}" presName="rootText1" presStyleLbl="node0" presStyleIdx="2" presStyleCnt="3">
        <dgm:presLayoutVars>
          <dgm:chPref val="3"/>
        </dgm:presLayoutVars>
      </dgm:prSet>
      <dgm:spPr/>
    </dgm:pt>
    <dgm:pt modelId="{508DF97C-B7B9-473A-BD27-09428FCE4B6B}" type="pres">
      <dgm:prSet presAssocID="{973D878F-F48D-4D61-92C7-FFEAB4F4FF1B}" presName="rootConnector1" presStyleLbl="node1" presStyleIdx="0" presStyleCnt="0"/>
      <dgm:spPr/>
    </dgm:pt>
    <dgm:pt modelId="{EABC3D6C-D69F-4FE2-BC59-F80A360EF7A0}" type="pres">
      <dgm:prSet presAssocID="{973D878F-F48D-4D61-92C7-FFEAB4F4FF1B}" presName="hierChild2" presStyleCnt="0"/>
      <dgm:spPr/>
    </dgm:pt>
    <dgm:pt modelId="{181680FF-E9A5-4D79-B93D-3E90130B3249}" type="pres">
      <dgm:prSet presAssocID="{2C3E3F4A-9F4F-4649-8E00-B038510BD663}" presName="Name64" presStyleLbl="parChTrans1D2" presStyleIdx="2" presStyleCnt="4"/>
      <dgm:spPr/>
    </dgm:pt>
    <dgm:pt modelId="{784FDD6D-BAC1-4DAD-9564-52897F0795DC}" type="pres">
      <dgm:prSet presAssocID="{D08B5178-01EA-4787-9357-BB8642163892}" presName="hierRoot2" presStyleCnt="0">
        <dgm:presLayoutVars>
          <dgm:hierBranch val="init"/>
        </dgm:presLayoutVars>
      </dgm:prSet>
      <dgm:spPr/>
    </dgm:pt>
    <dgm:pt modelId="{77DDE2CC-D51E-4418-B8D4-9F2D1BF75BDF}" type="pres">
      <dgm:prSet presAssocID="{D08B5178-01EA-4787-9357-BB8642163892}" presName="rootComposite" presStyleCnt="0"/>
      <dgm:spPr/>
    </dgm:pt>
    <dgm:pt modelId="{74033A4A-E766-4893-A8A8-B156EAAD3FA5}" type="pres">
      <dgm:prSet presAssocID="{D08B5178-01EA-4787-9357-BB8642163892}" presName="rootText" presStyleLbl="node2" presStyleIdx="2" presStyleCnt="4">
        <dgm:presLayoutVars>
          <dgm:chPref val="3"/>
        </dgm:presLayoutVars>
      </dgm:prSet>
      <dgm:spPr/>
    </dgm:pt>
    <dgm:pt modelId="{4B2A0926-89A4-4AB6-9504-EA9EC5DE4C9E}" type="pres">
      <dgm:prSet presAssocID="{D08B5178-01EA-4787-9357-BB8642163892}" presName="rootConnector" presStyleLbl="node2" presStyleIdx="2" presStyleCnt="4"/>
      <dgm:spPr/>
    </dgm:pt>
    <dgm:pt modelId="{4761E317-BEFA-4BF2-B89C-508F0B8E5DD0}" type="pres">
      <dgm:prSet presAssocID="{D08B5178-01EA-4787-9357-BB8642163892}" presName="hierChild4" presStyleCnt="0"/>
      <dgm:spPr/>
    </dgm:pt>
    <dgm:pt modelId="{A51D6C6A-8A0F-4407-8C47-6C45CAE234C6}" type="pres">
      <dgm:prSet presAssocID="{D36C836C-66E8-4711-9EA5-1ABADE373026}" presName="Name64" presStyleLbl="parChTrans1D3" presStyleIdx="3" presStyleCnt="6"/>
      <dgm:spPr/>
    </dgm:pt>
    <dgm:pt modelId="{AB9D1F91-041B-491B-B7DA-871AD0FE1E09}" type="pres">
      <dgm:prSet presAssocID="{208D75CC-F39D-4139-95E0-1790E4FCF3D8}" presName="hierRoot2" presStyleCnt="0">
        <dgm:presLayoutVars>
          <dgm:hierBranch val="init"/>
        </dgm:presLayoutVars>
      </dgm:prSet>
      <dgm:spPr/>
    </dgm:pt>
    <dgm:pt modelId="{EA3347A6-F6D4-43DD-A190-46C293E0AA35}" type="pres">
      <dgm:prSet presAssocID="{208D75CC-F39D-4139-95E0-1790E4FCF3D8}" presName="rootComposite" presStyleCnt="0"/>
      <dgm:spPr/>
    </dgm:pt>
    <dgm:pt modelId="{F9A30BCE-9B8C-4C46-99B5-BBDB38970D2B}" type="pres">
      <dgm:prSet presAssocID="{208D75CC-F39D-4139-95E0-1790E4FCF3D8}" presName="rootText" presStyleLbl="node3" presStyleIdx="3" presStyleCnt="6">
        <dgm:presLayoutVars>
          <dgm:chPref val="3"/>
        </dgm:presLayoutVars>
      </dgm:prSet>
      <dgm:spPr/>
    </dgm:pt>
    <dgm:pt modelId="{84339D4F-7C61-42C5-863C-D01FBF772D63}" type="pres">
      <dgm:prSet presAssocID="{208D75CC-F39D-4139-95E0-1790E4FCF3D8}" presName="rootConnector" presStyleLbl="node3" presStyleIdx="3" presStyleCnt="6"/>
      <dgm:spPr/>
    </dgm:pt>
    <dgm:pt modelId="{89270810-F9C5-4AC4-8872-0C3EDE8C207C}" type="pres">
      <dgm:prSet presAssocID="{208D75CC-F39D-4139-95E0-1790E4FCF3D8}" presName="hierChild4" presStyleCnt="0"/>
      <dgm:spPr/>
    </dgm:pt>
    <dgm:pt modelId="{973E2503-70C7-4767-A706-761CC5B56D94}" type="pres">
      <dgm:prSet presAssocID="{208D75CC-F39D-4139-95E0-1790E4FCF3D8}" presName="hierChild5" presStyleCnt="0"/>
      <dgm:spPr/>
    </dgm:pt>
    <dgm:pt modelId="{E6385C6A-1FFF-4C41-BA7B-DA81A443A796}" type="pres">
      <dgm:prSet presAssocID="{DB3AADAC-F3A7-4591-9EB6-9979075A3776}" presName="Name64" presStyleLbl="parChTrans1D3" presStyleIdx="4" presStyleCnt="6"/>
      <dgm:spPr/>
    </dgm:pt>
    <dgm:pt modelId="{7A2FD672-0F42-4A13-BE87-61FF3EB1D6E4}" type="pres">
      <dgm:prSet presAssocID="{ABBEE91B-DC0C-4881-8468-46692BFC9419}" presName="hierRoot2" presStyleCnt="0">
        <dgm:presLayoutVars>
          <dgm:hierBranch val="init"/>
        </dgm:presLayoutVars>
      </dgm:prSet>
      <dgm:spPr/>
    </dgm:pt>
    <dgm:pt modelId="{EDDEAF09-07B7-464D-9556-EB91FFAF3E39}" type="pres">
      <dgm:prSet presAssocID="{ABBEE91B-DC0C-4881-8468-46692BFC9419}" presName="rootComposite" presStyleCnt="0"/>
      <dgm:spPr/>
    </dgm:pt>
    <dgm:pt modelId="{30039964-6D52-439C-A638-7471823EFFB3}" type="pres">
      <dgm:prSet presAssocID="{ABBEE91B-DC0C-4881-8468-46692BFC9419}" presName="rootText" presStyleLbl="node3" presStyleIdx="4" presStyleCnt="6">
        <dgm:presLayoutVars>
          <dgm:chPref val="3"/>
        </dgm:presLayoutVars>
      </dgm:prSet>
      <dgm:spPr/>
    </dgm:pt>
    <dgm:pt modelId="{E845F165-CF04-4ABA-B7B7-6AE513B10828}" type="pres">
      <dgm:prSet presAssocID="{ABBEE91B-DC0C-4881-8468-46692BFC9419}" presName="rootConnector" presStyleLbl="node3" presStyleIdx="4" presStyleCnt="6"/>
      <dgm:spPr/>
    </dgm:pt>
    <dgm:pt modelId="{93F32763-E6D5-4592-AFF0-022F48739303}" type="pres">
      <dgm:prSet presAssocID="{ABBEE91B-DC0C-4881-8468-46692BFC9419}" presName="hierChild4" presStyleCnt="0"/>
      <dgm:spPr/>
    </dgm:pt>
    <dgm:pt modelId="{1F8F450E-1243-44B4-8B2F-97138C3900D2}" type="pres">
      <dgm:prSet presAssocID="{ABBEE91B-DC0C-4881-8468-46692BFC9419}" presName="hierChild5" presStyleCnt="0"/>
      <dgm:spPr/>
    </dgm:pt>
    <dgm:pt modelId="{E2740D41-00DE-4163-A73D-B07F0193BB13}" type="pres">
      <dgm:prSet presAssocID="{08E4E437-6B8E-444C-BF11-866E635BA388}" presName="Name64" presStyleLbl="parChTrans1D3" presStyleIdx="5" presStyleCnt="6"/>
      <dgm:spPr/>
    </dgm:pt>
    <dgm:pt modelId="{6BB2C0A0-E707-4975-88EE-87A846BB529E}" type="pres">
      <dgm:prSet presAssocID="{47B78B84-D59C-4DCD-9B01-0FBB21650A7F}" presName="hierRoot2" presStyleCnt="0">
        <dgm:presLayoutVars>
          <dgm:hierBranch val="init"/>
        </dgm:presLayoutVars>
      </dgm:prSet>
      <dgm:spPr/>
    </dgm:pt>
    <dgm:pt modelId="{43C15440-13BE-42E4-93D0-5A415B425BFB}" type="pres">
      <dgm:prSet presAssocID="{47B78B84-D59C-4DCD-9B01-0FBB21650A7F}" presName="rootComposite" presStyleCnt="0"/>
      <dgm:spPr/>
    </dgm:pt>
    <dgm:pt modelId="{8CFADDC1-3819-4AB7-AC2C-41434D0CCD6E}" type="pres">
      <dgm:prSet presAssocID="{47B78B84-D59C-4DCD-9B01-0FBB21650A7F}" presName="rootText" presStyleLbl="node3" presStyleIdx="5" presStyleCnt="6">
        <dgm:presLayoutVars>
          <dgm:chPref val="3"/>
        </dgm:presLayoutVars>
      </dgm:prSet>
      <dgm:spPr/>
    </dgm:pt>
    <dgm:pt modelId="{1C0A441F-342C-4CEE-BD88-5208A9D233D9}" type="pres">
      <dgm:prSet presAssocID="{47B78B84-D59C-4DCD-9B01-0FBB21650A7F}" presName="rootConnector" presStyleLbl="node3" presStyleIdx="5" presStyleCnt="6"/>
      <dgm:spPr/>
    </dgm:pt>
    <dgm:pt modelId="{ECAD7E72-8EE1-4DE2-B1E3-9F6ED3375690}" type="pres">
      <dgm:prSet presAssocID="{47B78B84-D59C-4DCD-9B01-0FBB21650A7F}" presName="hierChild4" presStyleCnt="0"/>
      <dgm:spPr/>
    </dgm:pt>
    <dgm:pt modelId="{53A16F66-D83C-47FA-A22F-14CC3E09D98C}" type="pres">
      <dgm:prSet presAssocID="{47B78B84-D59C-4DCD-9B01-0FBB21650A7F}" presName="hierChild5" presStyleCnt="0"/>
      <dgm:spPr/>
    </dgm:pt>
    <dgm:pt modelId="{0D459259-5C58-4F83-B768-0BB60A3729A4}" type="pres">
      <dgm:prSet presAssocID="{D08B5178-01EA-4787-9357-BB8642163892}" presName="hierChild5" presStyleCnt="0"/>
      <dgm:spPr/>
    </dgm:pt>
    <dgm:pt modelId="{07D2831D-97D4-4B9B-A1A8-5083B5293EF8}" type="pres">
      <dgm:prSet presAssocID="{2A79AF00-B95B-45DA-92E6-30CC89EFF4DB}" presName="Name64" presStyleLbl="parChTrans1D2" presStyleIdx="3" presStyleCnt="4"/>
      <dgm:spPr/>
    </dgm:pt>
    <dgm:pt modelId="{0BC15A1F-C06D-41F9-94B3-B0487ECCA83E}" type="pres">
      <dgm:prSet presAssocID="{B977C8D0-B80F-4F09-9E8B-B928D37EEEAC}" presName="hierRoot2" presStyleCnt="0">
        <dgm:presLayoutVars>
          <dgm:hierBranch val="init"/>
        </dgm:presLayoutVars>
      </dgm:prSet>
      <dgm:spPr/>
    </dgm:pt>
    <dgm:pt modelId="{F90B2C18-3607-4CBD-BB48-A655108910A2}" type="pres">
      <dgm:prSet presAssocID="{B977C8D0-B80F-4F09-9E8B-B928D37EEEAC}" presName="rootComposite" presStyleCnt="0"/>
      <dgm:spPr/>
    </dgm:pt>
    <dgm:pt modelId="{A1BAA490-84E1-4CD5-99CC-2C265FF4AD35}" type="pres">
      <dgm:prSet presAssocID="{B977C8D0-B80F-4F09-9E8B-B928D37EEEAC}" presName="rootText" presStyleLbl="node2" presStyleIdx="3" presStyleCnt="4">
        <dgm:presLayoutVars>
          <dgm:chPref val="3"/>
        </dgm:presLayoutVars>
      </dgm:prSet>
      <dgm:spPr/>
    </dgm:pt>
    <dgm:pt modelId="{1AB227B8-43FA-425D-90CC-3092CD4A4231}" type="pres">
      <dgm:prSet presAssocID="{B977C8D0-B80F-4F09-9E8B-B928D37EEEAC}" presName="rootConnector" presStyleLbl="node2" presStyleIdx="3" presStyleCnt="4"/>
      <dgm:spPr/>
    </dgm:pt>
    <dgm:pt modelId="{DCE560DD-FBBF-43DE-B706-C5D0413CE639}" type="pres">
      <dgm:prSet presAssocID="{B977C8D0-B80F-4F09-9E8B-B928D37EEEAC}" presName="hierChild4" presStyleCnt="0"/>
      <dgm:spPr/>
    </dgm:pt>
    <dgm:pt modelId="{DD252C6C-3945-4E6A-815F-F62EDB4DFE73}" type="pres">
      <dgm:prSet presAssocID="{B977C8D0-B80F-4F09-9E8B-B928D37EEEAC}" presName="hierChild5" presStyleCnt="0"/>
      <dgm:spPr/>
    </dgm:pt>
    <dgm:pt modelId="{6220E744-315C-4DC1-BC39-E0AC73313A0D}" type="pres">
      <dgm:prSet presAssocID="{973D878F-F48D-4D61-92C7-FFEAB4F4FF1B}" presName="hierChild3" presStyleCnt="0"/>
      <dgm:spPr/>
    </dgm:pt>
  </dgm:ptLst>
  <dgm:cxnLst>
    <dgm:cxn modelId="{7EC31E00-B982-439F-B780-7DE88436C4A2}" type="presOf" srcId="{CD2D7154-CB98-4172-9EB1-AC21D59B6D60}" destId="{C759DAC5-D72C-4DE3-8EAC-1D158839031B}" srcOrd="0" destOrd="0" presId="urn:microsoft.com/office/officeart/2009/3/layout/HorizontalOrganizationChart"/>
    <dgm:cxn modelId="{4F33050B-503B-4F6C-9322-F8FB94D6F83C}" srcId="{973D878F-F48D-4D61-92C7-FFEAB4F4FF1B}" destId="{D08B5178-01EA-4787-9357-BB8642163892}" srcOrd="0" destOrd="0" parTransId="{2C3E3F4A-9F4F-4649-8E00-B038510BD663}" sibTransId="{79CFC90E-B081-4620-8CA0-31673793B814}"/>
    <dgm:cxn modelId="{D59F8D0F-BB8B-4A19-9D68-AE5CA81F5573}" type="presOf" srcId="{C60AADC0-AD66-4B62-9F7A-389E1B9CFF99}" destId="{2AC39C72-CCDE-49B6-A9AD-194672875275}" srcOrd="1" destOrd="0" presId="urn:microsoft.com/office/officeart/2009/3/layout/HorizontalOrganizationChart"/>
    <dgm:cxn modelId="{660A3812-4070-40E9-9F57-425E4E4F130C}" type="presOf" srcId="{418E693E-F51C-4CFB-8D3F-50281D8E9219}" destId="{30BB89F7-F6E0-4485-88A3-DB84146D9A20}" srcOrd="0" destOrd="0" presId="urn:microsoft.com/office/officeart/2009/3/layout/HorizontalOrganizationChart"/>
    <dgm:cxn modelId="{57C28B1A-29A0-4A18-8FC4-30C952A4BB4B}" type="presOf" srcId="{2A79AF00-B95B-45DA-92E6-30CC89EFF4DB}" destId="{07D2831D-97D4-4B9B-A1A8-5083B5293EF8}" srcOrd="0" destOrd="0" presId="urn:microsoft.com/office/officeart/2009/3/layout/HorizontalOrganizationChart"/>
    <dgm:cxn modelId="{098D8F1C-A5EA-443E-857A-C76E99C2B711}" srcId="{E0A3AF97-5B49-4496-9F5E-98658DB8F742}" destId="{3E3E1A10-0AA2-4F17-9D44-4AC04AA64966}" srcOrd="0" destOrd="0" parTransId="{EC25735F-8FD4-4CDB-9DF0-BB7D60204D0D}" sibTransId="{0A28E15B-961F-46F5-A579-B3D88C3A5625}"/>
    <dgm:cxn modelId="{A2A98E2D-F1DB-4903-936E-7E7E3A8681DF}" srcId="{28A17C5C-A836-42A8-AB4F-1127E811EF63}" destId="{CD2D7154-CB98-4172-9EB1-AC21D59B6D60}" srcOrd="1" destOrd="0" parTransId="{DAF8D7FF-1799-4BF1-B0BF-086257A411D2}" sibTransId="{738FA6F4-D887-48F3-8199-D4ACC62B0923}"/>
    <dgm:cxn modelId="{C9149032-6E88-486C-900F-BD2FAD5F3361}" type="presOf" srcId="{973D878F-F48D-4D61-92C7-FFEAB4F4FF1B}" destId="{C441E386-F4D7-45A5-BACE-9895589B693A}" srcOrd="0" destOrd="0" presId="urn:microsoft.com/office/officeart/2009/3/layout/HorizontalOrganizationChart"/>
    <dgm:cxn modelId="{0CA47033-46B3-4DD6-9127-389DF56B7EE0}" type="presOf" srcId="{FC0A6FD6-4400-46F6-A1FC-CC3565418A46}" destId="{3C0BF554-143A-4E1C-A389-C4A20F7FE67E}" srcOrd="0" destOrd="0" presId="urn:microsoft.com/office/officeart/2009/3/layout/HorizontalOrganizationChart"/>
    <dgm:cxn modelId="{3F1AC933-3280-46E0-8906-3D2484FE94D3}" type="presOf" srcId="{CD2D7154-CB98-4172-9EB1-AC21D59B6D60}" destId="{806A7192-2CA4-40C3-B2AA-A54A032AB506}" srcOrd="1" destOrd="0" presId="urn:microsoft.com/office/officeart/2009/3/layout/HorizontalOrganizationChart"/>
    <dgm:cxn modelId="{521EAC34-2E04-464A-81B0-0281E51E3BFD}" type="presOf" srcId="{B977C8D0-B80F-4F09-9E8B-B928D37EEEAC}" destId="{1AB227B8-43FA-425D-90CC-3092CD4A4231}" srcOrd="1" destOrd="0" presId="urn:microsoft.com/office/officeart/2009/3/layout/HorizontalOrganizationChart"/>
    <dgm:cxn modelId="{931A0B40-3DFF-458E-B677-D51D1D6113CF}" type="presOf" srcId="{2C3E3F4A-9F4F-4649-8E00-B038510BD663}" destId="{181680FF-E9A5-4D79-B93D-3E90130B3249}" srcOrd="0" destOrd="0" presId="urn:microsoft.com/office/officeart/2009/3/layout/HorizontalOrganizationChart"/>
    <dgm:cxn modelId="{8F783942-9EF8-4F46-9714-66F9F18F81F6}" type="presOf" srcId="{3939314A-30F4-400D-A421-53736A7CF44E}" destId="{76BDC604-AE66-4F6A-BA50-283C8BBC6476}" srcOrd="0" destOrd="0" presId="urn:microsoft.com/office/officeart/2009/3/layout/HorizontalOrganizationChart"/>
    <dgm:cxn modelId="{96B7EA62-D142-4B54-A7BD-00F8E8BCA032}" type="presOf" srcId="{3D77572F-E893-4624-A143-BD2D4884E7CC}" destId="{AD3A3D1A-A0B8-4710-B3F7-2E8B7C365A96}" srcOrd="0" destOrd="0" presId="urn:microsoft.com/office/officeart/2009/3/layout/HorizontalOrganizationChart"/>
    <dgm:cxn modelId="{B09C4745-CDA2-47AE-882C-A1DBCAD663C3}" type="presOf" srcId="{E0A3AF97-5B49-4496-9F5E-98658DB8F742}" destId="{16EACAAD-2232-4CED-9D27-179CED6296EA}" srcOrd="0" destOrd="0" presId="urn:microsoft.com/office/officeart/2009/3/layout/HorizontalOrganizationChart"/>
    <dgm:cxn modelId="{541D554B-5BC4-4C62-A532-51B546B633D6}" type="presOf" srcId="{C60AADC0-AD66-4B62-9F7A-389E1B9CFF99}" destId="{A046E5B8-9F8C-4A2D-ADF9-297D9E58AF6D}" srcOrd="0" destOrd="0" presId="urn:microsoft.com/office/officeart/2009/3/layout/HorizontalOrganizationChart"/>
    <dgm:cxn modelId="{DC2C486F-D91A-4EBB-B445-1734366E14F0}" type="presOf" srcId="{3E3E1A10-0AA2-4F17-9D44-4AC04AA64966}" destId="{13B3B40A-01E8-472A-81F0-1492505AB659}" srcOrd="0" destOrd="0" presId="urn:microsoft.com/office/officeart/2009/3/layout/HorizontalOrganizationChart"/>
    <dgm:cxn modelId="{E288C170-C87D-4C51-B123-015DED796D03}" type="presOf" srcId="{973D878F-F48D-4D61-92C7-FFEAB4F4FF1B}" destId="{508DF97C-B7B9-473A-BD27-09428FCE4B6B}" srcOrd="1" destOrd="0" presId="urn:microsoft.com/office/officeart/2009/3/layout/HorizontalOrganizationChart"/>
    <dgm:cxn modelId="{9815D853-2A25-4B0A-B5B6-E0D2E393DD7E}" type="presOf" srcId="{208D75CC-F39D-4139-95E0-1790E4FCF3D8}" destId="{F9A30BCE-9B8C-4C46-99B5-BBDB38970D2B}" srcOrd="0" destOrd="0" presId="urn:microsoft.com/office/officeart/2009/3/layout/HorizontalOrganizationChart"/>
    <dgm:cxn modelId="{F77E517B-3797-4C17-8078-231F15F04C7B}" type="presOf" srcId="{ABBEE91B-DC0C-4881-8468-46692BFC9419}" destId="{30039964-6D52-439C-A638-7471823EFFB3}" srcOrd="0" destOrd="0" presId="urn:microsoft.com/office/officeart/2009/3/layout/HorizontalOrganizationChart"/>
    <dgm:cxn modelId="{31B7FE7C-E85F-4E11-B928-B9803E165F05}" srcId="{973D878F-F48D-4D61-92C7-FFEAB4F4FF1B}" destId="{B977C8D0-B80F-4F09-9E8B-B928D37EEEAC}" srcOrd="1" destOrd="0" parTransId="{2A79AF00-B95B-45DA-92E6-30CC89EFF4DB}" sibTransId="{C1B74B09-E0CF-4497-A4FC-0BBD7CDC7C5B}"/>
    <dgm:cxn modelId="{CD64417D-CDBE-45C8-86BC-75E1AA6E952E}" type="presOf" srcId="{B570920D-1FC1-4A21-9424-6E84D07C4B46}" destId="{883EF85D-A023-4FEE-85EC-7CFCCA67AFE9}" srcOrd="0" destOrd="0" presId="urn:microsoft.com/office/officeart/2009/3/layout/HorizontalOrganizationChart"/>
    <dgm:cxn modelId="{35A9067F-FD62-49E9-A91A-F19A94A853A0}" type="presOf" srcId="{3D77572F-E893-4624-A143-BD2D4884E7CC}" destId="{5DB9E194-DFE3-4F9A-A3BB-485556F9F43A}" srcOrd="1" destOrd="0" presId="urn:microsoft.com/office/officeart/2009/3/layout/HorizontalOrganizationChart"/>
    <dgm:cxn modelId="{21E91B88-391B-4EF9-B47D-B55F6649C0E0}" type="presOf" srcId="{3939314A-30F4-400D-A421-53736A7CF44E}" destId="{4CC9DA33-75EF-473B-A282-57D3246A8605}" srcOrd="1" destOrd="0" presId="urn:microsoft.com/office/officeart/2009/3/layout/HorizontalOrganizationChart"/>
    <dgm:cxn modelId="{0E153A98-886F-46AA-9EC7-AD24AE32D08C}" srcId="{28A17C5C-A836-42A8-AB4F-1127E811EF63}" destId="{973D878F-F48D-4D61-92C7-FFEAB4F4FF1B}" srcOrd="2" destOrd="0" parTransId="{90173ED1-22B8-4399-9E3C-717322001B3B}" sibTransId="{09658FFA-8329-499C-9CD3-235E59FAAB4F}"/>
    <dgm:cxn modelId="{E5C44F9D-D599-48D0-9574-64359E5EC5D6}" type="presOf" srcId="{3E3E1A10-0AA2-4F17-9D44-4AC04AA64966}" destId="{08A1E282-38B6-41E1-AD6A-81B47CEE01BB}" srcOrd="1" destOrd="0" presId="urn:microsoft.com/office/officeart/2009/3/layout/HorizontalOrganizationChart"/>
    <dgm:cxn modelId="{D3AA699F-0A22-4D93-8AF5-36B13ACD2892}" type="presOf" srcId="{E0A3AF97-5B49-4496-9F5E-98658DB8F742}" destId="{721B28F2-202D-495E-B76B-88C98FA90196}" srcOrd="1" destOrd="0" presId="urn:microsoft.com/office/officeart/2009/3/layout/HorizontalOrganizationChart"/>
    <dgm:cxn modelId="{E61E80A6-EF14-47A7-9FDE-92265AD0ABDE}" srcId="{D08B5178-01EA-4787-9357-BB8642163892}" destId="{ABBEE91B-DC0C-4881-8468-46692BFC9419}" srcOrd="1" destOrd="0" parTransId="{DB3AADAC-F3A7-4591-9EB6-9979075A3776}" sibTransId="{0DAB7C11-AC5D-4C6E-A3B4-AA460C1CF795}"/>
    <dgm:cxn modelId="{BD79C1AC-82D9-44B8-AC7B-821B499F1CFA}" srcId="{D08B5178-01EA-4787-9357-BB8642163892}" destId="{208D75CC-F39D-4139-95E0-1790E4FCF3D8}" srcOrd="0" destOrd="0" parTransId="{D36C836C-66E8-4711-9EA5-1ABADE373026}" sibTransId="{58CC302A-EF51-47E1-B6E1-2434E151DA71}"/>
    <dgm:cxn modelId="{C1AA53B6-14D4-4CD7-B483-7C2BD67141F5}" type="presOf" srcId="{DB3AADAC-F3A7-4591-9EB6-9979075A3776}" destId="{E6385C6A-1FFF-4C41-BA7B-DA81A443A796}" srcOrd="0" destOrd="0" presId="urn:microsoft.com/office/officeart/2009/3/layout/HorizontalOrganizationChart"/>
    <dgm:cxn modelId="{490CDEB7-BA82-4B2F-9AB0-CAE965C4F2B2}" type="presOf" srcId="{9509B836-AE29-4AA2-B835-2BAD85F60340}" destId="{C745012C-B507-46E4-8570-A185952E5BAC}" srcOrd="1" destOrd="0" presId="urn:microsoft.com/office/officeart/2009/3/layout/HorizontalOrganizationChart"/>
    <dgm:cxn modelId="{A00643BE-CD2A-40C1-A955-AEF0DAE937DC}" srcId="{3939314A-30F4-400D-A421-53736A7CF44E}" destId="{C60AADC0-AD66-4B62-9F7A-389E1B9CFF99}" srcOrd="0" destOrd="0" parTransId="{FC0A6FD6-4400-46F6-A1FC-CC3565418A46}" sibTransId="{73D1319E-5099-4660-A92D-DFC359EB8326}"/>
    <dgm:cxn modelId="{E01DE8C2-D016-4A1F-AD21-3BF2751963A0}" srcId="{3939314A-30F4-400D-A421-53736A7CF44E}" destId="{3D77572F-E893-4624-A143-BD2D4884E7CC}" srcOrd="2" destOrd="0" parTransId="{B570920D-1FC1-4A21-9424-6E84D07C4B46}" sibTransId="{61D40FC5-620F-44AC-9C7E-0779826AF18B}"/>
    <dgm:cxn modelId="{BB404EC4-BE4C-4791-A833-516F45E18ABA}" type="presOf" srcId="{ABBEE91B-DC0C-4881-8468-46692BFC9419}" destId="{E845F165-CF04-4ABA-B7B7-6AE513B10828}" srcOrd="1" destOrd="0" presId="urn:microsoft.com/office/officeart/2009/3/layout/HorizontalOrganizationChart"/>
    <dgm:cxn modelId="{524084CA-638A-452D-A474-41ECCFDF6D4C}" type="presOf" srcId="{D08B5178-01EA-4787-9357-BB8642163892}" destId="{74033A4A-E766-4893-A8A8-B156EAAD3FA5}" srcOrd="0" destOrd="0" presId="urn:microsoft.com/office/officeart/2009/3/layout/HorizontalOrganizationChart"/>
    <dgm:cxn modelId="{882952CB-F6B3-4EA1-A377-EA370B9ABB99}" type="presOf" srcId="{28A17C5C-A836-42A8-AB4F-1127E811EF63}" destId="{A0B6C6AD-C0AF-444F-BCCD-0E4FEA66D431}" srcOrd="0" destOrd="0" presId="urn:microsoft.com/office/officeart/2009/3/layout/HorizontalOrganizationChart"/>
    <dgm:cxn modelId="{2E353BCF-B98F-4E55-AB3D-2D25261A5EEB}" srcId="{3939314A-30F4-400D-A421-53736A7CF44E}" destId="{9509B836-AE29-4AA2-B835-2BAD85F60340}" srcOrd="1" destOrd="0" parTransId="{418E693E-F51C-4CFB-8D3F-50281D8E9219}" sibTransId="{1467CFBF-A146-4324-B830-21BF45607362}"/>
    <dgm:cxn modelId="{44A64BD2-7F99-4472-839B-5AFF65AD6333}" type="presOf" srcId="{EC25735F-8FD4-4CDB-9DF0-BB7D60204D0D}" destId="{8E62E0F3-F891-4E82-9C47-63C202876A92}" srcOrd="0" destOrd="0" presId="urn:microsoft.com/office/officeart/2009/3/layout/HorizontalOrganizationChart"/>
    <dgm:cxn modelId="{2F5495DC-1782-4685-BE4A-AAF37613A1FA}" type="presOf" srcId="{47B78B84-D59C-4DCD-9B01-0FBB21650A7F}" destId="{1C0A441F-342C-4CEE-BD88-5208A9D233D9}" srcOrd="1" destOrd="0" presId="urn:microsoft.com/office/officeart/2009/3/layout/HorizontalOrganizationChart"/>
    <dgm:cxn modelId="{3D53D1DD-9301-4C7F-9897-DF4A8B2FE87C}" type="presOf" srcId="{112FFB1B-E8AF-40DB-B18A-A9566E13413D}" destId="{776556F8-E860-4A56-A446-50E82A28BAF9}" srcOrd="0" destOrd="0" presId="urn:microsoft.com/office/officeart/2009/3/layout/HorizontalOrganizationChart"/>
    <dgm:cxn modelId="{204165E0-0A28-43D1-9951-BAFD3E47E6AF}" type="presOf" srcId="{208D75CC-F39D-4139-95E0-1790E4FCF3D8}" destId="{84339D4F-7C61-42C5-863C-D01FBF772D63}" srcOrd="1" destOrd="0" presId="urn:microsoft.com/office/officeart/2009/3/layout/HorizontalOrganizationChart"/>
    <dgm:cxn modelId="{0DF2DFE4-2425-47D1-B37E-E330BBE26BD9}" type="presOf" srcId="{47B78B84-D59C-4DCD-9B01-0FBB21650A7F}" destId="{8CFADDC1-3819-4AB7-AC2C-41434D0CCD6E}" srcOrd="0" destOrd="0" presId="urn:microsoft.com/office/officeart/2009/3/layout/HorizontalOrganizationChart"/>
    <dgm:cxn modelId="{EA9260E6-3528-49A1-BC5E-650D8D4018D3}" type="presOf" srcId="{D36C836C-66E8-4711-9EA5-1ABADE373026}" destId="{A51D6C6A-8A0F-4407-8C47-6C45CAE234C6}" srcOrd="0" destOrd="0" presId="urn:microsoft.com/office/officeart/2009/3/layout/HorizontalOrganizationChart"/>
    <dgm:cxn modelId="{B917ADEB-194A-4D08-8A21-E41D0DD0FDC4}" srcId="{D08B5178-01EA-4787-9357-BB8642163892}" destId="{47B78B84-D59C-4DCD-9B01-0FBB21650A7F}" srcOrd="2" destOrd="0" parTransId="{08E4E437-6B8E-444C-BF11-866E635BA388}" sibTransId="{A30C3948-7D97-42AB-A910-A7A43860828E}"/>
    <dgm:cxn modelId="{9FCD68EF-B82B-43DC-B8B7-0E839CC9B7D4}" type="presOf" srcId="{B977C8D0-B80F-4F09-9E8B-B928D37EEEAC}" destId="{A1BAA490-84E1-4CD5-99CC-2C265FF4AD35}" srcOrd="0" destOrd="0" presId="urn:microsoft.com/office/officeart/2009/3/layout/HorizontalOrganizationChart"/>
    <dgm:cxn modelId="{4609E4F2-BB34-4BFF-9876-ED11572DE2D2}" type="presOf" srcId="{D08B5178-01EA-4787-9357-BB8642163892}" destId="{4B2A0926-89A4-4AB6-9504-EA9EC5DE4C9E}" srcOrd="1" destOrd="0" presId="urn:microsoft.com/office/officeart/2009/3/layout/HorizontalOrganizationChart"/>
    <dgm:cxn modelId="{345539F4-38CF-4531-9A92-0C4EB445DFC6}" type="presOf" srcId="{9509B836-AE29-4AA2-B835-2BAD85F60340}" destId="{80C0B3DA-D9D8-40EF-836C-581675099189}" srcOrd="0" destOrd="0" presId="urn:microsoft.com/office/officeart/2009/3/layout/HorizontalOrganizationChart"/>
    <dgm:cxn modelId="{F3C243F4-087B-4B80-A6A6-03FF1517673C}" type="presOf" srcId="{08E4E437-6B8E-444C-BF11-866E635BA388}" destId="{E2740D41-00DE-4163-A73D-B07F0193BB13}" srcOrd="0" destOrd="0" presId="urn:microsoft.com/office/officeart/2009/3/layout/HorizontalOrganizationChart"/>
    <dgm:cxn modelId="{69B0CCF6-9AB5-4186-AA46-20E750C7BC44}" srcId="{E0A3AF97-5B49-4496-9F5E-98658DB8F742}" destId="{3939314A-30F4-400D-A421-53736A7CF44E}" srcOrd="1" destOrd="0" parTransId="{112FFB1B-E8AF-40DB-B18A-A9566E13413D}" sibTransId="{9A50D906-921C-4813-AA37-03A17E57B136}"/>
    <dgm:cxn modelId="{D782DCFA-5A33-41E1-AA6B-9FB5FF1D0658}" srcId="{28A17C5C-A836-42A8-AB4F-1127E811EF63}" destId="{E0A3AF97-5B49-4496-9F5E-98658DB8F742}" srcOrd="0" destOrd="0" parTransId="{60C22927-5ADF-4560-9543-E6E7CB5A5EBB}" sibTransId="{EF89DFB4-7FCD-41FB-AE70-B55ECB44D4F1}"/>
    <dgm:cxn modelId="{761C8A13-F33A-4183-B057-ED60FD7B2CB1}" type="presParOf" srcId="{A0B6C6AD-C0AF-444F-BCCD-0E4FEA66D431}" destId="{878B62C5-D433-4092-8C01-34DBDF0CA373}" srcOrd="0" destOrd="0" presId="urn:microsoft.com/office/officeart/2009/3/layout/HorizontalOrganizationChart"/>
    <dgm:cxn modelId="{BB39AFCA-B139-4876-928A-18A6716CF012}" type="presParOf" srcId="{878B62C5-D433-4092-8C01-34DBDF0CA373}" destId="{9502842D-F480-4CB3-A6D9-011954B261E2}" srcOrd="0" destOrd="0" presId="urn:microsoft.com/office/officeart/2009/3/layout/HorizontalOrganizationChart"/>
    <dgm:cxn modelId="{6CB15FAB-EE14-4D14-978C-FE22F401D470}" type="presParOf" srcId="{9502842D-F480-4CB3-A6D9-011954B261E2}" destId="{16EACAAD-2232-4CED-9D27-179CED6296EA}" srcOrd="0" destOrd="0" presId="urn:microsoft.com/office/officeart/2009/3/layout/HorizontalOrganizationChart"/>
    <dgm:cxn modelId="{9B583503-91BF-4819-BABE-BC782F6F4FAC}" type="presParOf" srcId="{9502842D-F480-4CB3-A6D9-011954B261E2}" destId="{721B28F2-202D-495E-B76B-88C98FA90196}" srcOrd="1" destOrd="0" presId="urn:microsoft.com/office/officeart/2009/3/layout/HorizontalOrganizationChart"/>
    <dgm:cxn modelId="{571D489B-2F9C-47C1-AABD-A490014B11C0}" type="presParOf" srcId="{878B62C5-D433-4092-8C01-34DBDF0CA373}" destId="{7F97FDC6-C285-4321-9C88-C753FBD08F2B}" srcOrd="1" destOrd="0" presId="urn:microsoft.com/office/officeart/2009/3/layout/HorizontalOrganizationChart"/>
    <dgm:cxn modelId="{AD408704-FF37-4010-99E5-17AA8757A167}" type="presParOf" srcId="{7F97FDC6-C285-4321-9C88-C753FBD08F2B}" destId="{8E62E0F3-F891-4E82-9C47-63C202876A92}" srcOrd="0" destOrd="0" presId="urn:microsoft.com/office/officeart/2009/3/layout/HorizontalOrganizationChart"/>
    <dgm:cxn modelId="{6035BA53-A11E-454A-8B7E-F3146AF7C046}" type="presParOf" srcId="{7F97FDC6-C285-4321-9C88-C753FBD08F2B}" destId="{35FC0E28-5EE7-463A-9691-E20AE8F28AFD}" srcOrd="1" destOrd="0" presId="urn:microsoft.com/office/officeart/2009/3/layout/HorizontalOrganizationChart"/>
    <dgm:cxn modelId="{2C13503A-6EEF-4D5C-9496-BA34ED7D6A0C}" type="presParOf" srcId="{35FC0E28-5EE7-463A-9691-E20AE8F28AFD}" destId="{B2134DF7-13C5-4A22-8B76-8A264E4D888B}" srcOrd="0" destOrd="0" presId="urn:microsoft.com/office/officeart/2009/3/layout/HorizontalOrganizationChart"/>
    <dgm:cxn modelId="{4EE7F47D-8834-494B-9300-5781C2366358}" type="presParOf" srcId="{B2134DF7-13C5-4A22-8B76-8A264E4D888B}" destId="{13B3B40A-01E8-472A-81F0-1492505AB659}" srcOrd="0" destOrd="0" presId="urn:microsoft.com/office/officeart/2009/3/layout/HorizontalOrganizationChart"/>
    <dgm:cxn modelId="{B1A36B0F-B40B-4746-8AD2-8F16683C655A}" type="presParOf" srcId="{B2134DF7-13C5-4A22-8B76-8A264E4D888B}" destId="{08A1E282-38B6-41E1-AD6A-81B47CEE01BB}" srcOrd="1" destOrd="0" presId="urn:microsoft.com/office/officeart/2009/3/layout/HorizontalOrganizationChart"/>
    <dgm:cxn modelId="{D8658115-2509-4208-9B8F-DD804F0CB7DF}" type="presParOf" srcId="{35FC0E28-5EE7-463A-9691-E20AE8F28AFD}" destId="{3CF95E60-A527-4578-BE92-4EB41BBE596E}" srcOrd="1" destOrd="0" presId="urn:microsoft.com/office/officeart/2009/3/layout/HorizontalOrganizationChart"/>
    <dgm:cxn modelId="{E4A220C4-1E7D-43F4-8CE6-9B69A578448E}" type="presParOf" srcId="{35FC0E28-5EE7-463A-9691-E20AE8F28AFD}" destId="{7AB2CA19-26F9-44D6-B517-02572D5FF611}" srcOrd="2" destOrd="0" presId="urn:microsoft.com/office/officeart/2009/3/layout/HorizontalOrganizationChart"/>
    <dgm:cxn modelId="{9BD6A96C-1BB3-4953-80E5-33D7A1ED7ED3}" type="presParOf" srcId="{7F97FDC6-C285-4321-9C88-C753FBD08F2B}" destId="{776556F8-E860-4A56-A446-50E82A28BAF9}" srcOrd="2" destOrd="0" presId="urn:microsoft.com/office/officeart/2009/3/layout/HorizontalOrganizationChart"/>
    <dgm:cxn modelId="{53DD8B76-108E-41BB-8644-D7F29D96FC39}" type="presParOf" srcId="{7F97FDC6-C285-4321-9C88-C753FBD08F2B}" destId="{7D66D54D-BFAA-4BAB-841D-15D9FC701979}" srcOrd="3" destOrd="0" presId="urn:microsoft.com/office/officeart/2009/3/layout/HorizontalOrganizationChart"/>
    <dgm:cxn modelId="{4EC66DB7-3172-4003-80C0-279D3E198EEB}" type="presParOf" srcId="{7D66D54D-BFAA-4BAB-841D-15D9FC701979}" destId="{87D5AF02-7E16-4F44-ADC2-AB67E743ECB0}" srcOrd="0" destOrd="0" presId="urn:microsoft.com/office/officeart/2009/3/layout/HorizontalOrganizationChart"/>
    <dgm:cxn modelId="{96CAD9EA-AD2B-420B-AB8F-7B8D807D8430}" type="presParOf" srcId="{87D5AF02-7E16-4F44-ADC2-AB67E743ECB0}" destId="{76BDC604-AE66-4F6A-BA50-283C8BBC6476}" srcOrd="0" destOrd="0" presId="urn:microsoft.com/office/officeart/2009/3/layout/HorizontalOrganizationChart"/>
    <dgm:cxn modelId="{C98B8E99-E776-4612-8F92-62A6E16D8D23}" type="presParOf" srcId="{87D5AF02-7E16-4F44-ADC2-AB67E743ECB0}" destId="{4CC9DA33-75EF-473B-A282-57D3246A8605}" srcOrd="1" destOrd="0" presId="urn:microsoft.com/office/officeart/2009/3/layout/HorizontalOrganizationChart"/>
    <dgm:cxn modelId="{55E88DAE-0010-4B25-9EC5-34F810D1510D}" type="presParOf" srcId="{7D66D54D-BFAA-4BAB-841D-15D9FC701979}" destId="{D84C5A59-F403-4F66-A244-108ECA335AA2}" srcOrd="1" destOrd="0" presId="urn:microsoft.com/office/officeart/2009/3/layout/HorizontalOrganizationChart"/>
    <dgm:cxn modelId="{40A8C282-24AD-4815-B137-97068B465497}" type="presParOf" srcId="{D84C5A59-F403-4F66-A244-108ECA335AA2}" destId="{3C0BF554-143A-4E1C-A389-C4A20F7FE67E}" srcOrd="0" destOrd="0" presId="urn:microsoft.com/office/officeart/2009/3/layout/HorizontalOrganizationChart"/>
    <dgm:cxn modelId="{D3F0617B-EBD3-4056-8429-7211609EC582}" type="presParOf" srcId="{D84C5A59-F403-4F66-A244-108ECA335AA2}" destId="{19B2F273-5091-4922-BF3B-75C0754B673A}" srcOrd="1" destOrd="0" presId="urn:microsoft.com/office/officeart/2009/3/layout/HorizontalOrganizationChart"/>
    <dgm:cxn modelId="{DFD2CF8B-CDB9-4368-8246-EF4344B2DB06}" type="presParOf" srcId="{19B2F273-5091-4922-BF3B-75C0754B673A}" destId="{E35F2F10-F6FF-48A8-84B0-A4A46A61E8AA}" srcOrd="0" destOrd="0" presId="urn:microsoft.com/office/officeart/2009/3/layout/HorizontalOrganizationChart"/>
    <dgm:cxn modelId="{C0360CE1-5E0F-41B2-B9D8-53E9F092705A}" type="presParOf" srcId="{E35F2F10-F6FF-48A8-84B0-A4A46A61E8AA}" destId="{A046E5B8-9F8C-4A2D-ADF9-297D9E58AF6D}" srcOrd="0" destOrd="0" presId="urn:microsoft.com/office/officeart/2009/3/layout/HorizontalOrganizationChart"/>
    <dgm:cxn modelId="{542D103B-25D0-4380-8444-FF33140CB5BC}" type="presParOf" srcId="{E35F2F10-F6FF-48A8-84B0-A4A46A61E8AA}" destId="{2AC39C72-CCDE-49B6-A9AD-194672875275}" srcOrd="1" destOrd="0" presId="urn:microsoft.com/office/officeart/2009/3/layout/HorizontalOrganizationChart"/>
    <dgm:cxn modelId="{D208299C-1A44-4F71-941C-045873E3F6A7}" type="presParOf" srcId="{19B2F273-5091-4922-BF3B-75C0754B673A}" destId="{F092713F-EDA6-46FA-8F87-5A352E7E91B7}" srcOrd="1" destOrd="0" presId="urn:microsoft.com/office/officeart/2009/3/layout/HorizontalOrganizationChart"/>
    <dgm:cxn modelId="{8E631CD0-BE2A-4FC1-AF1B-E23D7AE94ED7}" type="presParOf" srcId="{19B2F273-5091-4922-BF3B-75C0754B673A}" destId="{0718F8B3-4967-43EB-80BF-78024B53D73D}" srcOrd="2" destOrd="0" presId="urn:microsoft.com/office/officeart/2009/3/layout/HorizontalOrganizationChart"/>
    <dgm:cxn modelId="{20F45014-00EA-460C-AC38-6ACEC0BCEAFE}" type="presParOf" srcId="{D84C5A59-F403-4F66-A244-108ECA335AA2}" destId="{30BB89F7-F6E0-4485-88A3-DB84146D9A20}" srcOrd="2" destOrd="0" presId="urn:microsoft.com/office/officeart/2009/3/layout/HorizontalOrganizationChart"/>
    <dgm:cxn modelId="{0C5019D6-7887-47AF-847E-C71504CBC3B6}" type="presParOf" srcId="{D84C5A59-F403-4F66-A244-108ECA335AA2}" destId="{F2920600-8F5C-44FD-B5AF-27020C918F0E}" srcOrd="3" destOrd="0" presId="urn:microsoft.com/office/officeart/2009/3/layout/HorizontalOrganizationChart"/>
    <dgm:cxn modelId="{2DEBCA0C-64CA-4A36-BB79-CF015F5AEA01}" type="presParOf" srcId="{F2920600-8F5C-44FD-B5AF-27020C918F0E}" destId="{F2B28059-5CAC-43AD-AC36-44A1927F2F97}" srcOrd="0" destOrd="0" presId="urn:microsoft.com/office/officeart/2009/3/layout/HorizontalOrganizationChart"/>
    <dgm:cxn modelId="{EBA67627-BF37-454A-8B7C-CC5D8ECB6182}" type="presParOf" srcId="{F2B28059-5CAC-43AD-AC36-44A1927F2F97}" destId="{80C0B3DA-D9D8-40EF-836C-581675099189}" srcOrd="0" destOrd="0" presId="urn:microsoft.com/office/officeart/2009/3/layout/HorizontalOrganizationChart"/>
    <dgm:cxn modelId="{C9DB3E36-CD6E-4DC5-A946-ED142D14C7B7}" type="presParOf" srcId="{F2B28059-5CAC-43AD-AC36-44A1927F2F97}" destId="{C745012C-B507-46E4-8570-A185952E5BAC}" srcOrd="1" destOrd="0" presId="urn:microsoft.com/office/officeart/2009/3/layout/HorizontalOrganizationChart"/>
    <dgm:cxn modelId="{B4BF31E4-A819-44F3-B33F-F959E885928F}" type="presParOf" srcId="{F2920600-8F5C-44FD-B5AF-27020C918F0E}" destId="{9ECBFA3F-9BF4-4D05-A28B-F3CBD5154880}" srcOrd="1" destOrd="0" presId="urn:microsoft.com/office/officeart/2009/3/layout/HorizontalOrganizationChart"/>
    <dgm:cxn modelId="{EC664F7D-FE8D-4B4E-93FB-37B5B865C9EC}" type="presParOf" srcId="{F2920600-8F5C-44FD-B5AF-27020C918F0E}" destId="{9AD57A15-1CAB-4B3D-89D7-47771D9BC295}" srcOrd="2" destOrd="0" presId="urn:microsoft.com/office/officeart/2009/3/layout/HorizontalOrganizationChart"/>
    <dgm:cxn modelId="{2EFB23AA-B544-4538-9822-1A86511731B2}" type="presParOf" srcId="{D84C5A59-F403-4F66-A244-108ECA335AA2}" destId="{883EF85D-A023-4FEE-85EC-7CFCCA67AFE9}" srcOrd="4" destOrd="0" presId="urn:microsoft.com/office/officeart/2009/3/layout/HorizontalOrganizationChart"/>
    <dgm:cxn modelId="{D823BF26-74A3-4588-8A9E-8B9C746E4A75}" type="presParOf" srcId="{D84C5A59-F403-4F66-A244-108ECA335AA2}" destId="{E1E6B7DD-E05A-4FBE-84C7-4A6D933A4418}" srcOrd="5" destOrd="0" presId="urn:microsoft.com/office/officeart/2009/3/layout/HorizontalOrganizationChart"/>
    <dgm:cxn modelId="{4BF4E0C5-5785-4D91-9108-736F1B7ED65E}" type="presParOf" srcId="{E1E6B7DD-E05A-4FBE-84C7-4A6D933A4418}" destId="{16269CAA-D735-4038-80D9-73A9EA1561F9}" srcOrd="0" destOrd="0" presId="urn:microsoft.com/office/officeart/2009/3/layout/HorizontalOrganizationChart"/>
    <dgm:cxn modelId="{CB42577E-24B2-462C-B106-C054154A33C4}" type="presParOf" srcId="{16269CAA-D735-4038-80D9-73A9EA1561F9}" destId="{AD3A3D1A-A0B8-4710-B3F7-2E8B7C365A96}" srcOrd="0" destOrd="0" presId="urn:microsoft.com/office/officeart/2009/3/layout/HorizontalOrganizationChart"/>
    <dgm:cxn modelId="{D2614D5A-5CB5-4BF1-8E09-A517FCC134C2}" type="presParOf" srcId="{16269CAA-D735-4038-80D9-73A9EA1561F9}" destId="{5DB9E194-DFE3-4F9A-A3BB-485556F9F43A}" srcOrd="1" destOrd="0" presId="urn:microsoft.com/office/officeart/2009/3/layout/HorizontalOrganizationChart"/>
    <dgm:cxn modelId="{A67B1BDA-2733-452E-8957-0E35F07E0286}" type="presParOf" srcId="{E1E6B7DD-E05A-4FBE-84C7-4A6D933A4418}" destId="{4C1F40A4-2C2C-48A3-B30E-1C83977D60EE}" srcOrd="1" destOrd="0" presId="urn:microsoft.com/office/officeart/2009/3/layout/HorizontalOrganizationChart"/>
    <dgm:cxn modelId="{BBEFE2C8-2707-406F-B587-8B799EC30BF9}" type="presParOf" srcId="{E1E6B7DD-E05A-4FBE-84C7-4A6D933A4418}" destId="{409329E5-F282-4303-837F-FADFE740707A}" srcOrd="2" destOrd="0" presId="urn:microsoft.com/office/officeart/2009/3/layout/HorizontalOrganizationChart"/>
    <dgm:cxn modelId="{72BFFDC9-E67E-4814-8C4F-E7E34E6472C7}" type="presParOf" srcId="{7D66D54D-BFAA-4BAB-841D-15D9FC701979}" destId="{79A0007D-AEBC-495A-BA47-8652E0A56C9F}" srcOrd="2" destOrd="0" presId="urn:microsoft.com/office/officeart/2009/3/layout/HorizontalOrganizationChart"/>
    <dgm:cxn modelId="{E64828EC-46FB-421D-B3A3-1ACE107529D2}" type="presParOf" srcId="{878B62C5-D433-4092-8C01-34DBDF0CA373}" destId="{EBC38BE1-65D9-4AC2-9D91-ACD66D96F31A}" srcOrd="2" destOrd="0" presId="urn:microsoft.com/office/officeart/2009/3/layout/HorizontalOrganizationChart"/>
    <dgm:cxn modelId="{7CC2DC9A-6EA2-4866-9FF6-37DA17757CA2}" type="presParOf" srcId="{A0B6C6AD-C0AF-444F-BCCD-0E4FEA66D431}" destId="{C79F50D4-B908-4F6A-AFF3-E52C5B75EF77}" srcOrd="1" destOrd="0" presId="urn:microsoft.com/office/officeart/2009/3/layout/HorizontalOrganizationChart"/>
    <dgm:cxn modelId="{BBE3FB23-2129-45FA-9670-763D97AB53F6}" type="presParOf" srcId="{C79F50D4-B908-4F6A-AFF3-E52C5B75EF77}" destId="{85356E5F-59B1-481A-9EAA-34E8CDEA58E8}" srcOrd="0" destOrd="0" presId="urn:microsoft.com/office/officeart/2009/3/layout/HorizontalOrganizationChart"/>
    <dgm:cxn modelId="{A22352F6-6481-4612-86D3-3FB36C2A97AF}" type="presParOf" srcId="{85356E5F-59B1-481A-9EAA-34E8CDEA58E8}" destId="{C759DAC5-D72C-4DE3-8EAC-1D158839031B}" srcOrd="0" destOrd="0" presId="urn:microsoft.com/office/officeart/2009/3/layout/HorizontalOrganizationChart"/>
    <dgm:cxn modelId="{6C3A1D9E-9BF6-446F-BC15-94255CBAD8E9}" type="presParOf" srcId="{85356E5F-59B1-481A-9EAA-34E8CDEA58E8}" destId="{806A7192-2CA4-40C3-B2AA-A54A032AB506}" srcOrd="1" destOrd="0" presId="urn:microsoft.com/office/officeart/2009/3/layout/HorizontalOrganizationChart"/>
    <dgm:cxn modelId="{72D7AE0E-E49B-489D-B27E-51A5CCF471E1}" type="presParOf" srcId="{C79F50D4-B908-4F6A-AFF3-E52C5B75EF77}" destId="{6861C572-9C25-433C-81DD-944723DF6917}" srcOrd="1" destOrd="0" presId="urn:microsoft.com/office/officeart/2009/3/layout/HorizontalOrganizationChart"/>
    <dgm:cxn modelId="{EA7A4A92-984D-41BE-80A1-EF0C25D37129}" type="presParOf" srcId="{C79F50D4-B908-4F6A-AFF3-E52C5B75EF77}" destId="{0F0C971D-CA3F-4D04-B511-63D3F9D5DB60}" srcOrd="2" destOrd="0" presId="urn:microsoft.com/office/officeart/2009/3/layout/HorizontalOrganizationChart"/>
    <dgm:cxn modelId="{0AA727D5-3B04-4479-B679-6F265557FC7A}" type="presParOf" srcId="{A0B6C6AD-C0AF-444F-BCCD-0E4FEA66D431}" destId="{551B78C3-820E-4AA0-8918-3EE102494792}" srcOrd="2" destOrd="0" presId="urn:microsoft.com/office/officeart/2009/3/layout/HorizontalOrganizationChart"/>
    <dgm:cxn modelId="{A1C1F28D-9E15-4454-B9E2-595D4760D67F}" type="presParOf" srcId="{551B78C3-820E-4AA0-8918-3EE102494792}" destId="{38379CAE-8036-44B5-A756-513D61FC90BD}" srcOrd="0" destOrd="0" presId="urn:microsoft.com/office/officeart/2009/3/layout/HorizontalOrganizationChart"/>
    <dgm:cxn modelId="{48FEDB1D-03D9-45B6-8CAA-FF2A9ED0EC7E}" type="presParOf" srcId="{38379CAE-8036-44B5-A756-513D61FC90BD}" destId="{C441E386-F4D7-45A5-BACE-9895589B693A}" srcOrd="0" destOrd="0" presId="urn:microsoft.com/office/officeart/2009/3/layout/HorizontalOrganizationChart"/>
    <dgm:cxn modelId="{D3C4911A-3845-499D-9CD3-5E96A3AA911F}" type="presParOf" srcId="{38379CAE-8036-44B5-A756-513D61FC90BD}" destId="{508DF97C-B7B9-473A-BD27-09428FCE4B6B}" srcOrd="1" destOrd="0" presId="urn:microsoft.com/office/officeart/2009/3/layout/HorizontalOrganizationChart"/>
    <dgm:cxn modelId="{10C23013-2820-494F-8EC0-5F562A84E7C8}" type="presParOf" srcId="{551B78C3-820E-4AA0-8918-3EE102494792}" destId="{EABC3D6C-D69F-4FE2-BC59-F80A360EF7A0}" srcOrd="1" destOrd="0" presId="urn:microsoft.com/office/officeart/2009/3/layout/HorizontalOrganizationChart"/>
    <dgm:cxn modelId="{E4E92F68-2B8A-420F-9E79-E2DF571713A3}" type="presParOf" srcId="{EABC3D6C-D69F-4FE2-BC59-F80A360EF7A0}" destId="{181680FF-E9A5-4D79-B93D-3E90130B3249}" srcOrd="0" destOrd="0" presId="urn:microsoft.com/office/officeart/2009/3/layout/HorizontalOrganizationChart"/>
    <dgm:cxn modelId="{443E6188-F698-47E5-A4D8-CD603493AEFF}" type="presParOf" srcId="{EABC3D6C-D69F-4FE2-BC59-F80A360EF7A0}" destId="{784FDD6D-BAC1-4DAD-9564-52897F0795DC}" srcOrd="1" destOrd="0" presId="urn:microsoft.com/office/officeart/2009/3/layout/HorizontalOrganizationChart"/>
    <dgm:cxn modelId="{805671B3-680D-4F4A-9A52-7D7554E33F1F}" type="presParOf" srcId="{784FDD6D-BAC1-4DAD-9564-52897F0795DC}" destId="{77DDE2CC-D51E-4418-B8D4-9F2D1BF75BDF}" srcOrd="0" destOrd="0" presId="urn:microsoft.com/office/officeart/2009/3/layout/HorizontalOrganizationChart"/>
    <dgm:cxn modelId="{D8E0E572-44D2-4A81-B4EA-EF2F688F9661}" type="presParOf" srcId="{77DDE2CC-D51E-4418-B8D4-9F2D1BF75BDF}" destId="{74033A4A-E766-4893-A8A8-B156EAAD3FA5}" srcOrd="0" destOrd="0" presId="urn:microsoft.com/office/officeart/2009/3/layout/HorizontalOrganizationChart"/>
    <dgm:cxn modelId="{FFAAD471-83A0-4514-A9FE-FEA8EDABADF9}" type="presParOf" srcId="{77DDE2CC-D51E-4418-B8D4-9F2D1BF75BDF}" destId="{4B2A0926-89A4-4AB6-9504-EA9EC5DE4C9E}" srcOrd="1" destOrd="0" presId="urn:microsoft.com/office/officeart/2009/3/layout/HorizontalOrganizationChart"/>
    <dgm:cxn modelId="{3000B314-2CFA-4EC1-BEBB-8E5563638EE4}" type="presParOf" srcId="{784FDD6D-BAC1-4DAD-9564-52897F0795DC}" destId="{4761E317-BEFA-4BF2-B89C-508F0B8E5DD0}" srcOrd="1" destOrd="0" presId="urn:microsoft.com/office/officeart/2009/3/layout/HorizontalOrganizationChart"/>
    <dgm:cxn modelId="{63D82D46-F3E1-4056-9E48-D795C056CE01}" type="presParOf" srcId="{4761E317-BEFA-4BF2-B89C-508F0B8E5DD0}" destId="{A51D6C6A-8A0F-4407-8C47-6C45CAE234C6}" srcOrd="0" destOrd="0" presId="urn:microsoft.com/office/officeart/2009/3/layout/HorizontalOrganizationChart"/>
    <dgm:cxn modelId="{C4C6DFC1-8102-46C7-B1CA-BAC3E3728753}" type="presParOf" srcId="{4761E317-BEFA-4BF2-B89C-508F0B8E5DD0}" destId="{AB9D1F91-041B-491B-B7DA-871AD0FE1E09}" srcOrd="1" destOrd="0" presId="urn:microsoft.com/office/officeart/2009/3/layout/HorizontalOrganizationChart"/>
    <dgm:cxn modelId="{277D910D-66DA-4DF5-A815-C78FD61B616E}" type="presParOf" srcId="{AB9D1F91-041B-491B-B7DA-871AD0FE1E09}" destId="{EA3347A6-F6D4-43DD-A190-46C293E0AA35}" srcOrd="0" destOrd="0" presId="urn:microsoft.com/office/officeart/2009/3/layout/HorizontalOrganizationChart"/>
    <dgm:cxn modelId="{8AE5706E-B438-4A74-8304-82B33A1DDA1B}" type="presParOf" srcId="{EA3347A6-F6D4-43DD-A190-46C293E0AA35}" destId="{F9A30BCE-9B8C-4C46-99B5-BBDB38970D2B}" srcOrd="0" destOrd="0" presId="urn:microsoft.com/office/officeart/2009/3/layout/HorizontalOrganizationChart"/>
    <dgm:cxn modelId="{A31CBAB5-F62E-44A5-A50D-88FA3A872BD2}" type="presParOf" srcId="{EA3347A6-F6D4-43DD-A190-46C293E0AA35}" destId="{84339D4F-7C61-42C5-863C-D01FBF772D63}" srcOrd="1" destOrd="0" presId="urn:microsoft.com/office/officeart/2009/3/layout/HorizontalOrganizationChart"/>
    <dgm:cxn modelId="{78D530FD-86D6-4A74-8838-BB6B026EE1FE}" type="presParOf" srcId="{AB9D1F91-041B-491B-B7DA-871AD0FE1E09}" destId="{89270810-F9C5-4AC4-8872-0C3EDE8C207C}" srcOrd="1" destOrd="0" presId="urn:microsoft.com/office/officeart/2009/3/layout/HorizontalOrganizationChart"/>
    <dgm:cxn modelId="{468395AE-6D10-4EF4-AD63-E228933B415E}" type="presParOf" srcId="{AB9D1F91-041B-491B-B7DA-871AD0FE1E09}" destId="{973E2503-70C7-4767-A706-761CC5B56D94}" srcOrd="2" destOrd="0" presId="urn:microsoft.com/office/officeart/2009/3/layout/HorizontalOrganizationChart"/>
    <dgm:cxn modelId="{8D5B59AF-654F-4F4D-B68C-E65E481C6BE2}" type="presParOf" srcId="{4761E317-BEFA-4BF2-B89C-508F0B8E5DD0}" destId="{E6385C6A-1FFF-4C41-BA7B-DA81A443A796}" srcOrd="2" destOrd="0" presId="urn:microsoft.com/office/officeart/2009/3/layout/HorizontalOrganizationChart"/>
    <dgm:cxn modelId="{E9F4172B-4E00-44CF-ADDE-8A63EBA0E5FF}" type="presParOf" srcId="{4761E317-BEFA-4BF2-B89C-508F0B8E5DD0}" destId="{7A2FD672-0F42-4A13-BE87-61FF3EB1D6E4}" srcOrd="3" destOrd="0" presId="urn:microsoft.com/office/officeart/2009/3/layout/HorizontalOrganizationChart"/>
    <dgm:cxn modelId="{77D8FF9C-4E79-4ECE-A480-B3C2C68BE392}" type="presParOf" srcId="{7A2FD672-0F42-4A13-BE87-61FF3EB1D6E4}" destId="{EDDEAF09-07B7-464D-9556-EB91FFAF3E39}" srcOrd="0" destOrd="0" presId="urn:microsoft.com/office/officeart/2009/3/layout/HorizontalOrganizationChart"/>
    <dgm:cxn modelId="{DACC9043-0EC9-4B63-8E72-CB2A8444A4C1}" type="presParOf" srcId="{EDDEAF09-07B7-464D-9556-EB91FFAF3E39}" destId="{30039964-6D52-439C-A638-7471823EFFB3}" srcOrd="0" destOrd="0" presId="urn:microsoft.com/office/officeart/2009/3/layout/HorizontalOrganizationChart"/>
    <dgm:cxn modelId="{818E2327-67CF-4248-A3CF-31755CAEC875}" type="presParOf" srcId="{EDDEAF09-07B7-464D-9556-EB91FFAF3E39}" destId="{E845F165-CF04-4ABA-B7B7-6AE513B10828}" srcOrd="1" destOrd="0" presId="urn:microsoft.com/office/officeart/2009/3/layout/HorizontalOrganizationChart"/>
    <dgm:cxn modelId="{570A10DC-6972-45BD-9218-144263D2BFEA}" type="presParOf" srcId="{7A2FD672-0F42-4A13-BE87-61FF3EB1D6E4}" destId="{93F32763-E6D5-4592-AFF0-022F48739303}" srcOrd="1" destOrd="0" presId="urn:microsoft.com/office/officeart/2009/3/layout/HorizontalOrganizationChart"/>
    <dgm:cxn modelId="{B39B4B58-C84B-4676-8C16-EF0B8F994BF1}" type="presParOf" srcId="{7A2FD672-0F42-4A13-BE87-61FF3EB1D6E4}" destId="{1F8F450E-1243-44B4-8B2F-97138C3900D2}" srcOrd="2" destOrd="0" presId="urn:microsoft.com/office/officeart/2009/3/layout/HorizontalOrganizationChart"/>
    <dgm:cxn modelId="{FC211B2E-759C-4D0A-A13B-FDD7D0ABC788}" type="presParOf" srcId="{4761E317-BEFA-4BF2-B89C-508F0B8E5DD0}" destId="{E2740D41-00DE-4163-A73D-B07F0193BB13}" srcOrd="4" destOrd="0" presId="urn:microsoft.com/office/officeart/2009/3/layout/HorizontalOrganizationChart"/>
    <dgm:cxn modelId="{68168462-1CA4-4C4D-BD03-C06D5A1CE9A2}" type="presParOf" srcId="{4761E317-BEFA-4BF2-B89C-508F0B8E5DD0}" destId="{6BB2C0A0-E707-4975-88EE-87A846BB529E}" srcOrd="5" destOrd="0" presId="urn:microsoft.com/office/officeart/2009/3/layout/HorizontalOrganizationChart"/>
    <dgm:cxn modelId="{109890DC-A98E-4B5D-9F6F-B91CD7A7220F}" type="presParOf" srcId="{6BB2C0A0-E707-4975-88EE-87A846BB529E}" destId="{43C15440-13BE-42E4-93D0-5A415B425BFB}" srcOrd="0" destOrd="0" presId="urn:microsoft.com/office/officeart/2009/3/layout/HorizontalOrganizationChart"/>
    <dgm:cxn modelId="{3F1D2536-65E8-47DE-B454-3FA16DDAE556}" type="presParOf" srcId="{43C15440-13BE-42E4-93D0-5A415B425BFB}" destId="{8CFADDC1-3819-4AB7-AC2C-41434D0CCD6E}" srcOrd="0" destOrd="0" presId="urn:microsoft.com/office/officeart/2009/3/layout/HorizontalOrganizationChart"/>
    <dgm:cxn modelId="{4A1C1DDF-47AF-49B1-98C0-FB652036BF13}" type="presParOf" srcId="{43C15440-13BE-42E4-93D0-5A415B425BFB}" destId="{1C0A441F-342C-4CEE-BD88-5208A9D233D9}" srcOrd="1" destOrd="0" presId="urn:microsoft.com/office/officeart/2009/3/layout/HorizontalOrganizationChart"/>
    <dgm:cxn modelId="{E80F17C5-F746-4FA6-BD40-6102806C3F04}" type="presParOf" srcId="{6BB2C0A0-E707-4975-88EE-87A846BB529E}" destId="{ECAD7E72-8EE1-4DE2-B1E3-9F6ED3375690}" srcOrd="1" destOrd="0" presId="urn:microsoft.com/office/officeart/2009/3/layout/HorizontalOrganizationChart"/>
    <dgm:cxn modelId="{AF72E221-EC3A-410B-B409-3160E6FCD1A8}" type="presParOf" srcId="{6BB2C0A0-E707-4975-88EE-87A846BB529E}" destId="{53A16F66-D83C-47FA-A22F-14CC3E09D98C}" srcOrd="2" destOrd="0" presId="urn:microsoft.com/office/officeart/2009/3/layout/HorizontalOrganizationChart"/>
    <dgm:cxn modelId="{3EF0968F-8DDB-446D-B45D-C110DBA7665B}" type="presParOf" srcId="{784FDD6D-BAC1-4DAD-9564-52897F0795DC}" destId="{0D459259-5C58-4F83-B768-0BB60A3729A4}" srcOrd="2" destOrd="0" presId="urn:microsoft.com/office/officeart/2009/3/layout/HorizontalOrganizationChart"/>
    <dgm:cxn modelId="{F5537CA3-50CE-4675-A940-B82D2DC4F2DC}" type="presParOf" srcId="{EABC3D6C-D69F-4FE2-BC59-F80A360EF7A0}" destId="{07D2831D-97D4-4B9B-A1A8-5083B5293EF8}" srcOrd="2" destOrd="0" presId="urn:microsoft.com/office/officeart/2009/3/layout/HorizontalOrganizationChart"/>
    <dgm:cxn modelId="{5D821FAA-8915-42D8-B510-4959838C16A8}" type="presParOf" srcId="{EABC3D6C-D69F-4FE2-BC59-F80A360EF7A0}" destId="{0BC15A1F-C06D-41F9-94B3-B0487ECCA83E}" srcOrd="3" destOrd="0" presId="urn:microsoft.com/office/officeart/2009/3/layout/HorizontalOrganizationChart"/>
    <dgm:cxn modelId="{3A2AC3D4-795A-4B28-9B8D-C9C7E256D567}" type="presParOf" srcId="{0BC15A1F-C06D-41F9-94B3-B0487ECCA83E}" destId="{F90B2C18-3607-4CBD-BB48-A655108910A2}" srcOrd="0" destOrd="0" presId="urn:microsoft.com/office/officeart/2009/3/layout/HorizontalOrganizationChart"/>
    <dgm:cxn modelId="{594C168E-B0C6-44CE-8DF4-08673650ECD0}" type="presParOf" srcId="{F90B2C18-3607-4CBD-BB48-A655108910A2}" destId="{A1BAA490-84E1-4CD5-99CC-2C265FF4AD35}" srcOrd="0" destOrd="0" presId="urn:microsoft.com/office/officeart/2009/3/layout/HorizontalOrganizationChart"/>
    <dgm:cxn modelId="{309E0F49-4BFA-4C1B-91BD-C6CBA8C6EAFA}" type="presParOf" srcId="{F90B2C18-3607-4CBD-BB48-A655108910A2}" destId="{1AB227B8-43FA-425D-90CC-3092CD4A4231}" srcOrd="1" destOrd="0" presId="urn:microsoft.com/office/officeart/2009/3/layout/HorizontalOrganizationChart"/>
    <dgm:cxn modelId="{DEF8B98C-9632-4988-A45C-2F8BB1455FF3}" type="presParOf" srcId="{0BC15A1F-C06D-41F9-94B3-B0487ECCA83E}" destId="{DCE560DD-FBBF-43DE-B706-C5D0413CE639}" srcOrd="1" destOrd="0" presId="urn:microsoft.com/office/officeart/2009/3/layout/HorizontalOrganizationChart"/>
    <dgm:cxn modelId="{DA765B01-87C2-4010-AD4A-F199050C59BA}" type="presParOf" srcId="{0BC15A1F-C06D-41F9-94B3-B0487ECCA83E}" destId="{DD252C6C-3945-4E6A-815F-F62EDB4DFE73}" srcOrd="2" destOrd="0" presId="urn:microsoft.com/office/officeart/2009/3/layout/HorizontalOrganizationChart"/>
    <dgm:cxn modelId="{7A391FA1-9683-4F74-A0D6-91B42B2599D0}" type="presParOf" srcId="{551B78C3-820E-4AA0-8918-3EE102494792}" destId="{6220E744-315C-4DC1-BC39-E0AC73313A0D}" srcOrd="2" destOrd="0" presId="urn:microsoft.com/office/officeart/2009/3/layout/HorizontalOrganizationChar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A17C5C-A836-42A8-AB4F-1127E811EF63}" type="doc">
      <dgm:prSet loTypeId="urn:microsoft.com/office/officeart/2009/3/layout/HorizontalOrganizationChart" loCatId="hierarchy" qsTypeId="urn:microsoft.com/office/officeart/2005/8/quickstyle/3d6" qsCatId="3D" csTypeId="urn:microsoft.com/office/officeart/2005/8/colors/colorful2" csCatId="colorful" phldr="1"/>
      <dgm:spPr/>
      <dgm:t>
        <a:bodyPr/>
        <a:lstStyle/>
        <a:p>
          <a:endParaRPr lang="hu-HU"/>
        </a:p>
      </dgm:t>
    </dgm:pt>
    <dgm:pt modelId="{E0A3AF97-5B49-4496-9F5E-98658DB8F742}">
      <dgm:prSet phldrT="[Szöveg]"/>
      <dgm:spPr/>
      <dgm:t>
        <a:bodyPr/>
        <a:lstStyle/>
        <a:p>
          <a:r>
            <a:rPr lang="hu-HU" i="1" dirty="0">
              <a:effectLst>
                <a:outerShdw blurRad="38100" dist="38100" dir="2700000" algn="tl">
                  <a:srgbClr val="000000">
                    <a:alpha val="43137"/>
                  </a:srgbClr>
                </a:outerShdw>
              </a:effectLst>
            </a:rPr>
            <a:t>Konzorciumi napló</a:t>
          </a:r>
          <a:endParaRPr lang="hu-HU" dirty="0"/>
        </a:p>
      </dgm:t>
    </dgm:pt>
    <dgm:pt modelId="{60C22927-5ADF-4560-9543-E6E7CB5A5EBB}" type="parTrans" cxnId="{D782DCFA-5A33-41E1-AA6B-9FB5FF1D0658}">
      <dgm:prSet/>
      <dgm:spPr/>
      <dgm:t>
        <a:bodyPr/>
        <a:lstStyle/>
        <a:p>
          <a:endParaRPr lang="hu-HU"/>
        </a:p>
      </dgm:t>
    </dgm:pt>
    <dgm:pt modelId="{EF89DFB4-7FCD-41FB-AE70-B55ECB44D4F1}" type="sibTrans" cxnId="{D782DCFA-5A33-41E1-AA6B-9FB5FF1D0658}">
      <dgm:prSet/>
      <dgm:spPr/>
      <dgm:t>
        <a:bodyPr/>
        <a:lstStyle/>
        <a:p>
          <a:endParaRPr lang="hu-HU"/>
        </a:p>
      </dgm:t>
    </dgm:pt>
    <dgm:pt modelId="{3E3E1A10-0AA2-4F17-9D44-4AC04AA64966}">
      <dgm:prSet phldrT="[Szöveg]"/>
      <dgm:spPr/>
      <dgm:t>
        <a:bodyPr/>
        <a:lstStyle/>
        <a:p>
          <a:r>
            <a:rPr lang="hu-HU" i="1" dirty="0">
              <a:effectLst>
                <a:outerShdw blurRad="38100" dist="38100" dir="2700000" algn="tl">
                  <a:srgbClr val="000000">
                    <a:alpha val="43137"/>
                  </a:srgbClr>
                </a:outerShdw>
              </a:effectLst>
            </a:rPr>
            <a:t>e</a:t>
          </a:r>
          <a:r>
            <a:rPr lang="hu-HU" b="1" dirty="0"/>
            <a:t>-alnapló-1.1</a:t>
          </a:r>
          <a:endParaRPr lang="hu-HU" dirty="0"/>
        </a:p>
      </dgm:t>
    </dgm:pt>
    <dgm:pt modelId="{EC25735F-8FD4-4CDB-9DF0-BB7D60204D0D}" type="parTrans" cxnId="{098D8F1C-A5EA-443E-857A-C76E99C2B711}">
      <dgm:prSet/>
      <dgm:spPr/>
      <dgm:t>
        <a:bodyPr/>
        <a:lstStyle/>
        <a:p>
          <a:endParaRPr lang="hu-HU"/>
        </a:p>
      </dgm:t>
    </dgm:pt>
    <dgm:pt modelId="{0A28E15B-961F-46F5-A579-B3D88C3A5625}" type="sibTrans" cxnId="{098D8F1C-A5EA-443E-857A-C76E99C2B711}">
      <dgm:prSet/>
      <dgm:spPr/>
      <dgm:t>
        <a:bodyPr/>
        <a:lstStyle/>
        <a:p>
          <a:endParaRPr lang="hu-HU"/>
        </a:p>
      </dgm:t>
    </dgm:pt>
    <dgm:pt modelId="{3939314A-30F4-400D-A421-53736A7CF44E}">
      <dgm:prSet phldrT="[Szöveg]"/>
      <dgm:spPr/>
      <dgm:t>
        <a:bodyPr/>
        <a:lstStyle/>
        <a:p>
          <a:r>
            <a:rPr lang="hu-HU" i="1" dirty="0">
              <a:effectLst>
                <a:outerShdw blurRad="38100" dist="38100" dir="2700000" algn="tl">
                  <a:srgbClr val="000000">
                    <a:alpha val="43137"/>
                  </a:srgbClr>
                </a:outerShdw>
              </a:effectLst>
            </a:rPr>
            <a:t>e</a:t>
          </a:r>
          <a:r>
            <a:rPr lang="hu-HU" b="1" dirty="0"/>
            <a:t>-alnapló-1.2</a:t>
          </a:r>
          <a:endParaRPr lang="hu-HU" dirty="0"/>
        </a:p>
      </dgm:t>
    </dgm:pt>
    <dgm:pt modelId="{112FFB1B-E8AF-40DB-B18A-A9566E13413D}" type="parTrans" cxnId="{69B0CCF6-9AB5-4186-AA46-20E750C7BC44}">
      <dgm:prSet/>
      <dgm:spPr/>
      <dgm:t>
        <a:bodyPr/>
        <a:lstStyle/>
        <a:p>
          <a:endParaRPr lang="hu-HU"/>
        </a:p>
      </dgm:t>
    </dgm:pt>
    <dgm:pt modelId="{9A50D906-921C-4813-AA37-03A17E57B136}" type="sibTrans" cxnId="{69B0CCF6-9AB5-4186-AA46-20E750C7BC44}">
      <dgm:prSet/>
      <dgm:spPr/>
      <dgm:t>
        <a:bodyPr/>
        <a:lstStyle/>
        <a:p>
          <a:endParaRPr lang="hu-HU"/>
        </a:p>
      </dgm:t>
    </dgm:pt>
    <dgm:pt modelId="{CD2D7154-CB98-4172-9EB1-AC21D59B6D60}">
      <dgm:prSet phldrT="[Szöveg]"/>
      <dgm:spPr/>
      <dgm:t>
        <a:bodyPr/>
        <a:lstStyle/>
        <a:p>
          <a:r>
            <a:rPr lang="hu-HU" b="1" dirty="0"/>
            <a:t>konzorciumi taginapló-2</a:t>
          </a:r>
          <a:br>
            <a:rPr lang="hu-HU" b="1" dirty="0"/>
          </a:br>
          <a:r>
            <a:rPr lang="hu-HU" b="1" dirty="0"/>
            <a:t>Cég -2</a:t>
          </a:r>
          <a:endParaRPr lang="hu-HU" dirty="0"/>
        </a:p>
      </dgm:t>
    </dgm:pt>
    <dgm:pt modelId="{DAF8D7FF-1799-4BF1-B0BF-086257A411D2}" type="parTrans" cxnId="{A2A98E2D-F1DB-4903-936E-7E7E3A8681DF}">
      <dgm:prSet/>
      <dgm:spPr/>
      <dgm:t>
        <a:bodyPr/>
        <a:lstStyle/>
        <a:p>
          <a:endParaRPr lang="hu-HU"/>
        </a:p>
      </dgm:t>
    </dgm:pt>
    <dgm:pt modelId="{738FA6F4-D887-48F3-8199-D4ACC62B0923}" type="sibTrans" cxnId="{A2A98E2D-F1DB-4903-936E-7E7E3A8681DF}">
      <dgm:prSet/>
      <dgm:spPr/>
      <dgm:t>
        <a:bodyPr/>
        <a:lstStyle/>
        <a:p>
          <a:endParaRPr lang="hu-HU"/>
        </a:p>
      </dgm:t>
    </dgm:pt>
    <dgm:pt modelId="{973D878F-F48D-4D61-92C7-FFEAB4F4FF1B}">
      <dgm:prSet phldrT="[Szöveg]"/>
      <dgm:spPr/>
      <dgm:t>
        <a:bodyPr/>
        <a:lstStyle/>
        <a:p>
          <a:r>
            <a:rPr lang="hu-HU" b="1" dirty="0"/>
            <a:t>konzorciumi taginapló-3</a:t>
          </a:r>
          <a:br>
            <a:rPr lang="hu-HU" b="1" dirty="0"/>
          </a:br>
          <a:r>
            <a:rPr lang="hu-HU" b="1" dirty="0"/>
            <a:t>Cég -3</a:t>
          </a:r>
          <a:endParaRPr lang="hu-HU" dirty="0"/>
        </a:p>
      </dgm:t>
    </dgm:pt>
    <dgm:pt modelId="{90173ED1-22B8-4399-9E3C-717322001B3B}" type="parTrans" cxnId="{0E153A98-886F-46AA-9EC7-AD24AE32D08C}">
      <dgm:prSet/>
      <dgm:spPr/>
      <dgm:t>
        <a:bodyPr/>
        <a:lstStyle/>
        <a:p>
          <a:endParaRPr lang="hu-HU"/>
        </a:p>
      </dgm:t>
    </dgm:pt>
    <dgm:pt modelId="{09658FFA-8329-499C-9CD3-235E59FAAB4F}" type="sibTrans" cxnId="{0E153A98-886F-46AA-9EC7-AD24AE32D08C}">
      <dgm:prSet/>
      <dgm:spPr/>
      <dgm:t>
        <a:bodyPr/>
        <a:lstStyle/>
        <a:p>
          <a:endParaRPr lang="hu-HU"/>
        </a:p>
      </dgm:t>
    </dgm:pt>
    <dgm:pt modelId="{D08B5178-01EA-4787-9357-BB8642163892}">
      <dgm:prSet phldrT="[Szöveg]"/>
      <dgm:spPr/>
      <dgm:t>
        <a:bodyPr/>
        <a:lstStyle/>
        <a:p>
          <a:r>
            <a:rPr lang="hu-HU" i="1" dirty="0">
              <a:effectLst>
                <a:outerShdw blurRad="38100" dist="38100" dir="2700000" algn="tl">
                  <a:srgbClr val="000000">
                    <a:alpha val="43137"/>
                  </a:srgbClr>
                </a:outerShdw>
              </a:effectLst>
            </a:rPr>
            <a:t>e</a:t>
          </a:r>
          <a:r>
            <a:rPr lang="hu-HU" b="1" dirty="0"/>
            <a:t>-alnapló-3.1</a:t>
          </a:r>
          <a:endParaRPr lang="hu-HU" dirty="0"/>
        </a:p>
      </dgm:t>
    </dgm:pt>
    <dgm:pt modelId="{2C3E3F4A-9F4F-4649-8E00-B038510BD663}" type="parTrans" cxnId="{4F33050B-503B-4F6C-9322-F8FB94D6F83C}">
      <dgm:prSet/>
      <dgm:spPr/>
      <dgm:t>
        <a:bodyPr/>
        <a:lstStyle/>
        <a:p>
          <a:endParaRPr lang="hu-HU"/>
        </a:p>
      </dgm:t>
    </dgm:pt>
    <dgm:pt modelId="{79CFC90E-B081-4620-8CA0-31673793B814}" type="sibTrans" cxnId="{4F33050B-503B-4F6C-9322-F8FB94D6F83C}">
      <dgm:prSet/>
      <dgm:spPr/>
      <dgm:t>
        <a:bodyPr/>
        <a:lstStyle/>
        <a:p>
          <a:endParaRPr lang="hu-HU"/>
        </a:p>
      </dgm:t>
    </dgm:pt>
    <dgm:pt modelId="{B977C8D0-B80F-4F09-9E8B-B928D37EEEAC}">
      <dgm:prSet phldrT="[Szöveg]"/>
      <dgm:spPr/>
      <dgm:t>
        <a:bodyPr/>
        <a:lstStyle/>
        <a:p>
          <a:r>
            <a:rPr lang="hu-HU" i="1" dirty="0">
              <a:effectLst>
                <a:outerShdw blurRad="38100" dist="38100" dir="2700000" algn="tl">
                  <a:srgbClr val="000000">
                    <a:alpha val="43137"/>
                  </a:srgbClr>
                </a:outerShdw>
              </a:effectLst>
            </a:rPr>
            <a:t>e</a:t>
          </a:r>
          <a:r>
            <a:rPr lang="hu-HU" b="1" dirty="0"/>
            <a:t>-alnapló-3.2</a:t>
          </a:r>
          <a:endParaRPr lang="hu-HU" dirty="0"/>
        </a:p>
      </dgm:t>
    </dgm:pt>
    <dgm:pt modelId="{2A79AF00-B95B-45DA-92E6-30CC89EFF4DB}" type="parTrans" cxnId="{31B7FE7C-E85F-4E11-B928-B9803E165F05}">
      <dgm:prSet/>
      <dgm:spPr/>
      <dgm:t>
        <a:bodyPr/>
        <a:lstStyle/>
        <a:p>
          <a:endParaRPr lang="hu-HU"/>
        </a:p>
      </dgm:t>
    </dgm:pt>
    <dgm:pt modelId="{C1B74B09-E0CF-4497-A4FC-0BBD7CDC7C5B}" type="sibTrans" cxnId="{31B7FE7C-E85F-4E11-B928-B9803E165F05}">
      <dgm:prSet/>
      <dgm:spPr/>
      <dgm:t>
        <a:bodyPr/>
        <a:lstStyle/>
        <a:p>
          <a:endParaRPr lang="hu-HU"/>
        </a:p>
      </dgm:t>
    </dgm:pt>
    <dgm:pt modelId="{208D75CC-F39D-4139-95E0-1790E4FCF3D8}">
      <dgm:prSet phldrT="[Szöveg]"/>
      <dgm:spPr/>
      <dgm:t>
        <a:bodyPr/>
        <a:lstStyle/>
        <a:p>
          <a:r>
            <a:rPr lang="hu-HU" i="1" dirty="0">
              <a:effectLst>
                <a:outerShdw blurRad="38100" dist="38100" dir="2700000" algn="tl">
                  <a:srgbClr val="000000">
                    <a:alpha val="43137"/>
                  </a:srgbClr>
                </a:outerShdw>
              </a:effectLst>
            </a:rPr>
            <a:t>e</a:t>
          </a:r>
          <a:r>
            <a:rPr lang="hu-HU" b="1" dirty="0"/>
            <a:t>-alnapló-3.1.1</a:t>
          </a:r>
          <a:endParaRPr lang="hu-HU" dirty="0"/>
        </a:p>
      </dgm:t>
    </dgm:pt>
    <dgm:pt modelId="{D36C836C-66E8-4711-9EA5-1ABADE373026}" type="parTrans" cxnId="{BD79C1AC-82D9-44B8-AC7B-821B499F1CFA}">
      <dgm:prSet/>
      <dgm:spPr/>
      <dgm:t>
        <a:bodyPr/>
        <a:lstStyle/>
        <a:p>
          <a:endParaRPr lang="hu-HU"/>
        </a:p>
      </dgm:t>
    </dgm:pt>
    <dgm:pt modelId="{58CC302A-EF51-47E1-B6E1-2434E151DA71}" type="sibTrans" cxnId="{BD79C1AC-82D9-44B8-AC7B-821B499F1CFA}">
      <dgm:prSet/>
      <dgm:spPr/>
      <dgm:t>
        <a:bodyPr/>
        <a:lstStyle/>
        <a:p>
          <a:endParaRPr lang="hu-HU"/>
        </a:p>
      </dgm:t>
    </dgm:pt>
    <dgm:pt modelId="{ABBEE91B-DC0C-4881-8468-46692BFC9419}">
      <dgm:prSet phldrT="[Szöveg]"/>
      <dgm:spPr/>
      <dgm:t>
        <a:bodyPr/>
        <a:lstStyle/>
        <a:p>
          <a:r>
            <a:rPr lang="hu-HU" i="1" dirty="0">
              <a:effectLst>
                <a:outerShdw blurRad="38100" dist="38100" dir="2700000" algn="tl">
                  <a:srgbClr val="000000">
                    <a:alpha val="43137"/>
                  </a:srgbClr>
                </a:outerShdw>
              </a:effectLst>
            </a:rPr>
            <a:t>e</a:t>
          </a:r>
          <a:r>
            <a:rPr lang="hu-HU" b="1" dirty="0"/>
            <a:t>-alnapló-3.1.2</a:t>
          </a:r>
          <a:endParaRPr lang="hu-HU" dirty="0"/>
        </a:p>
      </dgm:t>
    </dgm:pt>
    <dgm:pt modelId="{DB3AADAC-F3A7-4591-9EB6-9979075A3776}" type="parTrans" cxnId="{E61E80A6-EF14-47A7-9FDE-92265AD0ABDE}">
      <dgm:prSet/>
      <dgm:spPr/>
      <dgm:t>
        <a:bodyPr/>
        <a:lstStyle/>
        <a:p>
          <a:endParaRPr lang="hu-HU"/>
        </a:p>
      </dgm:t>
    </dgm:pt>
    <dgm:pt modelId="{0DAB7C11-AC5D-4C6E-A3B4-AA460C1CF795}" type="sibTrans" cxnId="{E61E80A6-EF14-47A7-9FDE-92265AD0ABDE}">
      <dgm:prSet/>
      <dgm:spPr/>
      <dgm:t>
        <a:bodyPr/>
        <a:lstStyle/>
        <a:p>
          <a:endParaRPr lang="hu-HU"/>
        </a:p>
      </dgm:t>
    </dgm:pt>
    <dgm:pt modelId="{3D77572F-E893-4624-A143-BD2D4884E7CC}">
      <dgm:prSet phldrT="[Szöveg]"/>
      <dgm:spPr/>
      <dgm:t>
        <a:bodyPr/>
        <a:lstStyle/>
        <a:p>
          <a:r>
            <a:rPr lang="hu-HU" i="1" dirty="0">
              <a:effectLst>
                <a:outerShdw blurRad="38100" dist="38100" dir="2700000" algn="tl">
                  <a:srgbClr val="000000">
                    <a:alpha val="43137"/>
                  </a:srgbClr>
                </a:outerShdw>
              </a:effectLst>
            </a:rPr>
            <a:t>e</a:t>
          </a:r>
          <a:r>
            <a:rPr lang="hu-HU" b="1" dirty="0"/>
            <a:t>-alnapló-1.3.1</a:t>
          </a:r>
          <a:endParaRPr lang="hu-HU" dirty="0"/>
        </a:p>
      </dgm:t>
    </dgm:pt>
    <dgm:pt modelId="{B570920D-1FC1-4A21-9424-6E84D07C4B46}" type="parTrans" cxnId="{E01DE8C2-D016-4A1F-AD21-3BF2751963A0}">
      <dgm:prSet/>
      <dgm:spPr/>
      <dgm:t>
        <a:bodyPr/>
        <a:lstStyle/>
        <a:p>
          <a:endParaRPr lang="hu-HU"/>
        </a:p>
      </dgm:t>
    </dgm:pt>
    <dgm:pt modelId="{61D40FC5-620F-44AC-9C7E-0779826AF18B}" type="sibTrans" cxnId="{E01DE8C2-D016-4A1F-AD21-3BF2751963A0}">
      <dgm:prSet/>
      <dgm:spPr/>
      <dgm:t>
        <a:bodyPr/>
        <a:lstStyle/>
        <a:p>
          <a:endParaRPr lang="hu-HU"/>
        </a:p>
      </dgm:t>
    </dgm:pt>
    <dgm:pt modelId="{47B78B84-D59C-4DCD-9B01-0FBB21650A7F}">
      <dgm:prSet phldrT="[Szöveg]"/>
      <dgm:spPr/>
      <dgm:t>
        <a:bodyPr/>
        <a:lstStyle/>
        <a:p>
          <a:r>
            <a:rPr lang="hu-HU" i="1" dirty="0">
              <a:effectLst>
                <a:outerShdw blurRad="38100" dist="38100" dir="2700000" algn="tl">
                  <a:srgbClr val="000000">
                    <a:alpha val="43137"/>
                  </a:srgbClr>
                </a:outerShdw>
              </a:effectLst>
            </a:rPr>
            <a:t>e</a:t>
          </a:r>
          <a:r>
            <a:rPr lang="hu-HU" b="1" dirty="0"/>
            <a:t>-alnapló-3.1.3</a:t>
          </a:r>
          <a:endParaRPr lang="hu-HU" dirty="0"/>
        </a:p>
      </dgm:t>
    </dgm:pt>
    <dgm:pt modelId="{08E4E437-6B8E-444C-BF11-866E635BA388}" type="parTrans" cxnId="{B917ADEB-194A-4D08-8A21-E41D0DD0FDC4}">
      <dgm:prSet/>
      <dgm:spPr/>
      <dgm:t>
        <a:bodyPr/>
        <a:lstStyle/>
        <a:p>
          <a:endParaRPr lang="hu-HU"/>
        </a:p>
      </dgm:t>
    </dgm:pt>
    <dgm:pt modelId="{A30C3948-7D97-42AB-A910-A7A43860828E}" type="sibTrans" cxnId="{B917ADEB-194A-4D08-8A21-E41D0DD0FDC4}">
      <dgm:prSet/>
      <dgm:spPr/>
      <dgm:t>
        <a:bodyPr/>
        <a:lstStyle/>
        <a:p>
          <a:endParaRPr lang="hu-HU"/>
        </a:p>
      </dgm:t>
    </dgm:pt>
    <dgm:pt modelId="{C42C786A-AE1A-4669-B471-15BCC609973A}">
      <dgm:prSet phldrT="[Szöveg]"/>
      <dgm:spPr/>
      <dgm:t>
        <a:bodyPr/>
        <a:lstStyle/>
        <a:p>
          <a:r>
            <a:rPr lang="hu-HU" b="1" dirty="0"/>
            <a:t>konzorciumi taginapló-1</a:t>
          </a:r>
          <a:br>
            <a:rPr lang="hu-HU" b="1" dirty="0"/>
          </a:br>
          <a:r>
            <a:rPr lang="hu-HU" b="1" dirty="0"/>
            <a:t>Cég -1</a:t>
          </a:r>
          <a:endParaRPr lang="hu-HU" dirty="0"/>
        </a:p>
      </dgm:t>
    </dgm:pt>
    <dgm:pt modelId="{4B6B92D5-5243-4FCC-80F0-D0963AA61BA0}" type="parTrans" cxnId="{0448B83E-9A4D-4BF8-995D-DD5E5939A159}">
      <dgm:prSet/>
      <dgm:spPr/>
      <dgm:t>
        <a:bodyPr/>
        <a:lstStyle/>
        <a:p>
          <a:endParaRPr lang="hu-HU"/>
        </a:p>
      </dgm:t>
    </dgm:pt>
    <dgm:pt modelId="{72CD3B16-4D97-4EF8-9B4E-09D84D93F9F0}" type="sibTrans" cxnId="{0448B83E-9A4D-4BF8-995D-DD5E5939A159}">
      <dgm:prSet/>
      <dgm:spPr/>
      <dgm:t>
        <a:bodyPr/>
        <a:lstStyle/>
        <a:p>
          <a:endParaRPr lang="hu-HU"/>
        </a:p>
      </dgm:t>
    </dgm:pt>
    <dgm:pt modelId="{6913C60A-8A56-4812-971D-02C8F5931457}">
      <dgm:prSet phldrT="[Szöveg]"/>
      <dgm:spPr/>
      <dgm:t>
        <a:bodyPr/>
        <a:lstStyle/>
        <a:p>
          <a:r>
            <a:rPr lang="hu-HU" dirty="0">
              <a:solidFill>
                <a:srgbClr val="FF0000"/>
              </a:solidFill>
            </a:rPr>
            <a:t>Létesítményi napló</a:t>
          </a:r>
        </a:p>
      </dgm:t>
    </dgm:pt>
    <dgm:pt modelId="{CC0FCB8C-40EE-4BA1-906A-51EC65563B9C}" type="parTrans" cxnId="{9B051B78-BBFB-4DEA-A517-12AD2743A6AA}">
      <dgm:prSet/>
      <dgm:spPr/>
      <dgm:t>
        <a:bodyPr/>
        <a:lstStyle/>
        <a:p>
          <a:endParaRPr lang="hu-HU"/>
        </a:p>
      </dgm:t>
    </dgm:pt>
    <dgm:pt modelId="{563BA655-BD7F-4521-8420-CC7B622FFB74}" type="sibTrans" cxnId="{9B051B78-BBFB-4DEA-A517-12AD2743A6AA}">
      <dgm:prSet/>
      <dgm:spPr/>
      <dgm:t>
        <a:bodyPr/>
        <a:lstStyle/>
        <a:p>
          <a:endParaRPr lang="hu-HU"/>
        </a:p>
      </dgm:t>
    </dgm:pt>
    <dgm:pt modelId="{0360F937-3C47-4A4C-95E2-01082FAA0432}">
      <dgm:prSet phldrT="[Szöveg]"/>
      <dgm:spPr/>
      <dgm:t>
        <a:bodyPr/>
        <a:lstStyle/>
        <a:p>
          <a:r>
            <a:rPr lang="hu-HU" i="1" dirty="0">
              <a:effectLst>
                <a:outerShdw blurRad="38100" dist="38100" dir="2700000" algn="tl">
                  <a:srgbClr val="000000">
                    <a:alpha val="43137"/>
                  </a:srgbClr>
                </a:outerShdw>
              </a:effectLst>
            </a:rPr>
            <a:t>e</a:t>
          </a:r>
          <a:r>
            <a:rPr lang="hu-HU" b="1" dirty="0"/>
            <a:t>-alnapló-1.2.1</a:t>
          </a:r>
          <a:endParaRPr lang="hu-HU" dirty="0"/>
        </a:p>
      </dgm:t>
    </dgm:pt>
    <dgm:pt modelId="{238C5791-4491-4838-B9AC-0E7E74D99AC2}" type="parTrans" cxnId="{AE2A950E-7755-4FDF-BB47-AE9294E5DA05}">
      <dgm:prSet/>
      <dgm:spPr/>
      <dgm:t>
        <a:bodyPr/>
        <a:lstStyle/>
        <a:p>
          <a:endParaRPr lang="hu-HU"/>
        </a:p>
      </dgm:t>
    </dgm:pt>
    <dgm:pt modelId="{4A5C1179-A8AD-4B96-A6EA-1BE8B9FB0CFC}" type="sibTrans" cxnId="{AE2A950E-7755-4FDF-BB47-AE9294E5DA05}">
      <dgm:prSet/>
      <dgm:spPr/>
      <dgm:t>
        <a:bodyPr/>
        <a:lstStyle/>
        <a:p>
          <a:endParaRPr lang="hu-HU"/>
        </a:p>
      </dgm:t>
    </dgm:pt>
    <dgm:pt modelId="{E49A3997-6991-4D82-969E-024EB1C819C9}">
      <dgm:prSet phldrT="[Szöveg]"/>
      <dgm:spPr/>
      <dgm:t>
        <a:bodyPr/>
        <a:lstStyle/>
        <a:p>
          <a:r>
            <a:rPr lang="hu-HU" i="1" dirty="0">
              <a:effectLst>
                <a:outerShdw blurRad="38100" dist="38100" dir="2700000" algn="tl">
                  <a:srgbClr val="000000">
                    <a:alpha val="43137"/>
                  </a:srgbClr>
                </a:outerShdw>
              </a:effectLst>
            </a:rPr>
            <a:t>e</a:t>
          </a:r>
          <a:r>
            <a:rPr lang="hu-HU" b="1" dirty="0"/>
            <a:t>-alnapló-1.2.2</a:t>
          </a:r>
          <a:endParaRPr lang="hu-HU" dirty="0"/>
        </a:p>
      </dgm:t>
    </dgm:pt>
    <dgm:pt modelId="{C9E33406-7954-4FE4-A1F6-C420716BA3E2}" type="parTrans" cxnId="{BDC7AE8B-6CDF-44EE-AAC0-15AF1AE89BD4}">
      <dgm:prSet/>
      <dgm:spPr/>
      <dgm:t>
        <a:bodyPr/>
        <a:lstStyle/>
        <a:p>
          <a:endParaRPr lang="hu-HU"/>
        </a:p>
      </dgm:t>
    </dgm:pt>
    <dgm:pt modelId="{03E862D2-5106-49EB-A232-00A2372C9C75}" type="sibTrans" cxnId="{BDC7AE8B-6CDF-44EE-AAC0-15AF1AE89BD4}">
      <dgm:prSet/>
      <dgm:spPr/>
      <dgm:t>
        <a:bodyPr/>
        <a:lstStyle/>
        <a:p>
          <a:endParaRPr lang="hu-HU"/>
        </a:p>
      </dgm:t>
    </dgm:pt>
    <dgm:pt modelId="{39E08852-DBF3-4349-B396-6CA074B275CE}">
      <dgm:prSet phldrT="[Szöveg]"/>
      <dgm:spPr/>
      <dgm:t>
        <a:bodyPr/>
        <a:lstStyle/>
        <a:p>
          <a:r>
            <a:rPr lang="hu-HU" i="1" dirty="0">
              <a:effectLst>
                <a:outerShdw blurRad="38100" dist="38100" dir="2700000" algn="tl">
                  <a:srgbClr val="000000">
                    <a:alpha val="43137"/>
                  </a:srgbClr>
                </a:outerShdw>
              </a:effectLst>
            </a:rPr>
            <a:t>e</a:t>
          </a:r>
          <a:r>
            <a:rPr lang="hu-HU" b="1" dirty="0"/>
            <a:t>-alnapló-1.4.1</a:t>
          </a:r>
          <a:endParaRPr lang="hu-HU" dirty="0"/>
        </a:p>
      </dgm:t>
    </dgm:pt>
    <dgm:pt modelId="{A0A96C02-F015-42CE-B26D-95E40178D7EC}" type="parTrans" cxnId="{107822C1-0233-4BA8-9068-E97BD968C20A}">
      <dgm:prSet/>
      <dgm:spPr/>
      <dgm:t>
        <a:bodyPr/>
        <a:lstStyle/>
        <a:p>
          <a:endParaRPr lang="hu-HU"/>
        </a:p>
      </dgm:t>
    </dgm:pt>
    <dgm:pt modelId="{22D87F42-2861-4E60-9BE5-0125F3682ED4}" type="sibTrans" cxnId="{107822C1-0233-4BA8-9068-E97BD968C20A}">
      <dgm:prSet/>
      <dgm:spPr/>
      <dgm:t>
        <a:bodyPr/>
        <a:lstStyle/>
        <a:p>
          <a:endParaRPr lang="hu-HU"/>
        </a:p>
      </dgm:t>
    </dgm:pt>
    <dgm:pt modelId="{8F1C0950-F103-4885-BDB0-F8D770B4D27C}">
      <dgm:prSet phldrT="[Szöveg]"/>
      <dgm:spPr/>
      <dgm:t>
        <a:bodyPr/>
        <a:lstStyle/>
        <a:p>
          <a:r>
            <a:rPr lang="hu-HU" i="1" dirty="0">
              <a:effectLst>
                <a:outerShdw blurRad="38100" dist="38100" dir="2700000" algn="tl">
                  <a:srgbClr val="000000">
                    <a:alpha val="43137"/>
                  </a:srgbClr>
                </a:outerShdw>
              </a:effectLst>
            </a:rPr>
            <a:t>e</a:t>
          </a:r>
          <a:r>
            <a:rPr lang="hu-HU" b="1" dirty="0"/>
            <a:t>-alnapló-1.4.2</a:t>
          </a:r>
          <a:endParaRPr lang="hu-HU" dirty="0"/>
        </a:p>
      </dgm:t>
    </dgm:pt>
    <dgm:pt modelId="{84DE6069-AB3B-4C6E-89C3-3047043DBB05}" type="parTrans" cxnId="{ABE17EA8-02D3-4662-8786-C7D0D99D9439}">
      <dgm:prSet/>
      <dgm:spPr/>
      <dgm:t>
        <a:bodyPr/>
        <a:lstStyle/>
        <a:p>
          <a:endParaRPr lang="hu-HU"/>
        </a:p>
      </dgm:t>
    </dgm:pt>
    <dgm:pt modelId="{A468B39D-25BD-489F-ABD4-4958B0FE7776}" type="sibTrans" cxnId="{ABE17EA8-02D3-4662-8786-C7D0D99D9439}">
      <dgm:prSet/>
      <dgm:spPr/>
      <dgm:t>
        <a:bodyPr/>
        <a:lstStyle/>
        <a:p>
          <a:endParaRPr lang="hu-HU"/>
        </a:p>
      </dgm:t>
    </dgm:pt>
    <dgm:pt modelId="{907AC43C-15A3-4095-92A3-B1B425B1762B}">
      <dgm:prSet phldrT="[Szöveg]"/>
      <dgm:spPr/>
      <dgm:t>
        <a:bodyPr/>
        <a:lstStyle/>
        <a:p>
          <a:r>
            <a:rPr lang="hu-HU" dirty="0">
              <a:solidFill>
                <a:srgbClr val="FF0000"/>
              </a:solidFill>
            </a:rPr>
            <a:t>Létesítményi napló</a:t>
          </a:r>
        </a:p>
      </dgm:t>
    </dgm:pt>
    <dgm:pt modelId="{EBE843CA-86F6-427B-B09E-977D1D970E63}" type="sibTrans" cxnId="{4D53A56D-138B-458B-B2AE-3DC896FD738D}">
      <dgm:prSet/>
      <dgm:spPr/>
      <dgm:t>
        <a:bodyPr/>
        <a:lstStyle/>
        <a:p>
          <a:endParaRPr lang="hu-HU"/>
        </a:p>
      </dgm:t>
    </dgm:pt>
    <dgm:pt modelId="{DD9E3828-3924-4CBB-921D-44737D24627D}" type="parTrans" cxnId="{4D53A56D-138B-458B-B2AE-3DC896FD738D}">
      <dgm:prSet/>
      <dgm:spPr/>
      <dgm:t>
        <a:bodyPr/>
        <a:lstStyle/>
        <a:p>
          <a:endParaRPr lang="hu-HU"/>
        </a:p>
      </dgm:t>
    </dgm:pt>
    <dgm:pt modelId="{A0B6C6AD-C0AF-444F-BCCD-0E4FEA66D431}" type="pres">
      <dgm:prSet presAssocID="{28A17C5C-A836-42A8-AB4F-1127E811EF63}" presName="hierChild1" presStyleCnt="0">
        <dgm:presLayoutVars>
          <dgm:orgChart val="1"/>
          <dgm:chPref val="1"/>
          <dgm:dir/>
          <dgm:animOne val="branch"/>
          <dgm:animLvl val="lvl"/>
          <dgm:resizeHandles/>
        </dgm:presLayoutVars>
      </dgm:prSet>
      <dgm:spPr/>
    </dgm:pt>
    <dgm:pt modelId="{878B62C5-D433-4092-8C01-34DBDF0CA373}" type="pres">
      <dgm:prSet presAssocID="{E0A3AF97-5B49-4496-9F5E-98658DB8F742}" presName="hierRoot1" presStyleCnt="0">
        <dgm:presLayoutVars>
          <dgm:hierBranch val="init"/>
        </dgm:presLayoutVars>
      </dgm:prSet>
      <dgm:spPr/>
    </dgm:pt>
    <dgm:pt modelId="{9502842D-F480-4CB3-A6D9-011954B261E2}" type="pres">
      <dgm:prSet presAssocID="{E0A3AF97-5B49-4496-9F5E-98658DB8F742}" presName="rootComposite1" presStyleCnt="0"/>
      <dgm:spPr/>
    </dgm:pt>
    <dgm:pt modelId="{16EACAAD-2232-4CED-9D27-179CED6296EA}" type="pres">
      <dgm:prSet presAssocID="{E0A3AF97-5B49-4496-9F5E-98658DB8F742}" presName="rootText1" presStyleLbl="node0" presStyleIdx="0" presStyleCnt="1">
        <dgm:presLayoutVars>
          <dgm:chPref val="3"/>
        </dgm:presLayoutVars>
      </dgm:prSet>
      <dgm:spPr/>
    </dgm:pt>
    <dgm:pt modelId="{721B28F2-202D-495E-B76B-88C98FA90196}" type="pres">
      <dgm:prSet presAssocID="{E0A3AF97-5B49-4496-9F5E-98658DB8F742}" presName="rootConnector1" presStyleLbl="node1" presStyleIdx="0" presStyleCnt="0"/>
      <dgm:spPr/>
    </dgm:pt>
    <dgm:pt modelId="{7F97FDC6-C285-4321-9C88-C753FBD08F2B}" type="pres">
      <dgm:prSet presAssocID="{E0A3AF97-5B49-4496-9F5E-98658DB8F742}" presName="hierChild2" presStyleCnt="0"/>
      <dgm:spPr/>
    </dgm:pt>
    <dgm:pt modelId="{7E659E49-A2A5-48F5-BD7A-36425A1DCA8C}" type="pres">
      <dgm:prSet presAssocID="{4B6B92D5-5243-4FCC-80F0-D0963AA61BA0}" presName="Name64" presStyleLbl="parChTrans1D2" presStyleIdx="0" presStyleCnt="3"/>
      <dgm:spPr/>
    </dgm:pt>
    <dgm:pt modelId="{40FE6559-D5F9-4AB6-A4CF-0DAA696A670C}" type="pres">
      <dgm:prSet presAssocID="{C42C786A-AE1A-4669-B471-15BCC609973A}" presName="hierRoot2" presStyleCnt="0">
        <dgm:presLayoutVars>
          <dgm:hierBranch val="init"/>
        </dgm:presLayoutVars>
      </dgm:prSet>
      <dgm:spPr/>
    </dgm:pt>
    <dgm:pt modelId="{1257BB85-B33F-4858-97AF-CCB3AF4EFBF8}" type="pres">
      <dgm:prSet presAssocID="{C42C786A-AE1A-4669-B471-15BCC609973A}" presName="rootComposite" presStyleCnt="0"/>
      <dgm:spPr/>
    </dgm:pt>
    <dgm:pt modelId="{E426BDA2-BEC2-4FB8-9246-3A58E42290A4}" type="pres">
      <dgm:prSet presAssocID="{C42C786A-AE1A-4669-B471-15BCC609973A}" presName="rootText" presStyleLbl="node2" presStyleIdx="0" presStyleCnt="3">
        <dgm:presLayoutVars>
          <dgm:chPref val="3"/>
        </dgm:presLayoutVars>
      </dgm:prSet>
      <dgm:spPr/>
    </dgm:pt>
    <dgm:pt modelId="{95081A10-7E20-4213-8D07-3AC012061027}" type="pres">
      <dgm:prSet presAssocID="{C42C786A-AE1A-4669-B471-15BCC609973A}" presName="rootConnector" presStyleLbl="node2" presStyleIdx="0" presStyleCnt="3"/>
      <dgm:spPr/>
    </dgm:pt>
    <dgm:pt modelId="{C8234F6E-78D7-4AA8-B779-8FFBEE1DCC5D}" type="pres">
      <dgm:prSet presAssocID="{C42C786A-AE1A-4669-B471-15BCC609973A}" presName="hierChild4" presStyleCnt="0"/>
      <dgm:spPr/>
    </dgm:pt>
    <dgm:pt modelId="{8E62E0F3-F891-4E82-9C47-63C202876A92}" type="pres">
      <dgm:prSet presAssocID="{EC25735F-8FD4-4CDB-9DF0-BB7D60204D0D}" presName="Name64" presStyleLbl="parChTrans1D3" presStyleIdx="0" presStyleCnt="6"/>
      <dgm:spPr/>
    </dgm:pt>
    <dgm:pt modelId="{35FC0E28-5EE7-463A-9691-E20AE8F28AFD}" type="pres">
      <dgm:prSet presAssocID="{3E3E1A10-0AA2-4F17-9D44-4AC04AA64966}" presName="hierRoot2" presStyleCnt="0">
        <dgm:presLayoutVars>
          <dgm:hierBranch val="init"/>
        </dgm:presLayoutVars>
      </dgm:prSet>
      <dgm:spPr/>
    </dgm:pt>
    <dgm:pt modelId="{B2134DF7-13C5-4A22-8B76-8A264E4D888B}" type="pres">
      <dgm:prSet presAssocID="{3E3E1A10-0AA2-4F17-9D44-4AC04AA64966}" presName="rootComposite" presStyleCnt="0"/>
      <dgm:spPr/>
    </dgm:pt>
    <dgm:pt modelId="{13B3B40A-01E8-472A-81F0-1492505AB659}" type="pres">
      <dgm:prSet presAssocID="{3E3E1A10-0AA2-4F17-9D44-4AC04AA64966}" presName="rootText" presStyleLbl="node3" presStyleIdx="0" presStyleCnt="6">
        <dgm:presLayoutVars>
          <dgm:chPref val="3"/>
        </dgm:presLayoutVars>
      </dgm:prSet>
      <dgm:spPr/>
    </dgm:pt>
    <dgm:pt modelId="{08A1E282-38B6-41E1-AD6A-81B47CEE01BB}" type="pres">
      <dgm:prSet presAssocID="{3E3E1A10-0AA2-4F17-9D44-4AC04AA64966}" presName="rootConnector" presStyleLbl="node3" presStyleIdx="0" presStyleCnt="6"/>
      <dgm:spPr/>
    </dgm:pt>
    <dgm:pt modelId="{3CF95E60-A527-4578-BE92-4EB41BBE596E}" type="pres">
      <dgm:prSet presAssocID="{3E3E1A10-0AA2-4F17-9D44-4AC04AA64966}" presName="hierChild4" presStyleCnt="0"/>
      <dgm:spPr/>
    </dgm:pt>
    <dgm:pt modelId="{7AB2CA19-26F9-44D6-B517-02572D5FF611}" type="pres">
      <dgm:prSet presAssocID="{3E3E1A10-0AA2-4F17-9D44-4AC04AA64966}" presName="hierChild5" presStyleCnt="0"/>
      <dgm:spPr/>
    </dgm:pt>
    <dgm:pt modelId="{776556F8-E860-4A56-A446-50E82A28BAF9}" type="pres">
      <dgm:prSet presAssocID="{112FFB1B-E8AF-40DB-B18A-A9566E13413D}" presName="Name64" presStyleLbl="parChTrans1D3" presStyleIdx="1" presStyleCnt="6"/>
      <dgm:spPr/>
    </dgm:pt>
    <dgm:pt modelId="{7D66D54D-BFAA-4BAB-841D-15D9FC701979}" type="pres">
      <dgm:prSet presAssocID="{3939314A-30F4-400D-A421-53736A7CF44E}" presName="hierRoot2" presStyleCnt="0">
        <dgm:presLayoutVars>
          <dgm:hierBranch val="init"/>
        </dgm:presLayoutVars>
      </dgm:prSet>
      <dgm:spPr/>
    </dgm:pt>
    <dgm:pt modelId="{87D5AF02-7E16-4F44-ADC2-AB67E743ECB0}" type="pres">
      <dgm:prSet presAssocID="{3939314A-30F4-400D-A421-53736A7CF44E}" presName="rootComposite" presStyleCnt="0"/>
      <dgm:spPr/>
    </dgm:pt>
    <dgm:pt modelId="{76BDC604-AE66-4F6A-BA50-283C8BBC6476}" type="pres">
      <dgm:prSet presAssocID="{3939314A-30F4-400D-A421-53736A7CF44E}" presName="rootText" presStyleLbl="node3" presStyleIdx="1" presStyleCnt="6">
        <dgm:presLayoutVars>
          <dgm:chPref val="3"/>
        </dgm:presLayoutVars>
      </dgm:prSet>
      <dgm:spPr/>
    </dgm:pt>
    <dgm:pt modelId="{4CC9DA33-75EF-473B-A282-57D3246A8605}" type="pres">
      <dgm:prSet presAssocID="{3939314A-30F4-400D-A421-53736A7CF44E}" presName="rootConnector" presStyleLbl="node3" presStyleIdx="1" presStyleCnt="6"/>
      <dgm:spPr/>
    </dgm:pt>
    <dgm:pt modelId="{D84C5A59-F403-4F66-A244-108ECA335AA2}" type="pres">
      <dgm:prSet presAssocID="{3939314A-30F4-400D-A421-53736A7CF44E}" presName="hierChild4" presStyleCnt="0"/>
      <dgm:spPr/>
    </dgm:pt>
    <dgm:pt modelId="{9266A256-04D9-4F2D-9AD1-9563172D2DFD}" type="pres">
      <dgm:prSet presAssocID="{238C5791-4491-4838-B9AC-0E7E74D99AC2}" presName="Name64" presStyleLbl="parChTrans1D4" presStyleIdx="0" presStyleCnt="8"/>
      <dgm:spPr/>
    </dgm:pt>
    <dgm:pt modelId="{E010A95C-234A-4A33-871A-D6CEBFF633AD}" type="pres">
      <dgm:prSet presAssocID="{0360F937-3C47-4A4C-95E2-01082FAA0432}" presName="hierRoot2" presStyleCnt="0">
        <dgm:presLayoutVars>
          <dgm:hierBranch val="init"/>
        </dgm:presLayoutVars>
      </dgm:prSet>
      <dgm:spPr/>
    </dgm:pt>
    <dgm:pt modelId="{524E5310-9458-46E9-A1A3-EEAAFFB3C055}" type="pres">
      <dgm:prSet presAssocID="{0360F937-3C47-4A4C-95E2-01082FAA0432}" presName="rootComposite" presStyleCnt="0"/>
      <dgm:spPr/>
    </dgm:pt>
    <dgm:pt modelId="{3810AD4C-ED34-435E-BB7A-C251ECFD17F6}" type="pres">
      <dgm:prSet presAssocID="{0360F937-3C47-4A4C-95E2-01082FAA0432}" presName="rootText" presStyleLbl="node4" presStyleIdx="0" presStyleCnt="8">
        <dgm:presLayoutVars>
          <dgm:chPref val="3"/>
        </dgm:presLayoutVars>
      </dgm:prSet>
      <dgm:spPr/>
    </dgm:pt>
    <dgm:pt modelId="{01A117DA-604B-424B-A585-91A67AB6121E}" type="pres">
      <dgm:prSet presAssocID="{0360F937-3C47-4A4C-95E2-01082FAA0432}" presName="rootConnector" presStyleLbl="node4" presStyleIdx="0" presStyleCnt="8"/>
      <dgm:spPr/>
    </dgm:pt>
    <dgm:pt modelId="{8976B21D-64A6-452C-B88B-65F3C0E2FDE5}" type="pres">
      <dgm:prSet presAssocID="{0360F937-3C47-4A4C-95E2-01082FAA0432}" presName="hierChild4" presStyleCnt="0"/>
      <dgm:spPr/>
    </dgm:pt>
    <dgm:pt modelId="{A7B03FEE-F9DF-41F5-89C5-1EC833FBD93C}" type="pres">
      <dgm:prSet presAssocID="{0360F937-3C47-4A4C-95E2-01082FAA0432}" presName="hierChild5" presStyleCnt="0"/>
      <dgm:spPr/>
    </dgm:pt>
    <dgm:pt modelId="{2D8CFFB9-C07E-450A-8726-76AADAC40877}" type="pres">
      <dgm:prSet presAssocID="{C9E33406-7954-4FE4-A1F6-C420716BA3E2}" presName="Name64" presStyleLbl="parChTrans1D4" presStyleIdx="1" presStyleCnt="8"/>
      <dgm:spPr/>
    </dgm:pt>
    <dgm:pt modelId="{193849DD-4611-446D-9444-859DB7FA3D20}" type="pres">
      <dgm:prSet presAssocID="{E49A3997-6991-4D82-969E-024EB1C819C9}" presName="hierRoot2" presStyleCnt="0">
        <dgm:presLayoutVars>
          <dgm:hierBranch val="init"/>
        </dgm:presLayoutVars>
      </dgm:prSet>
      <dgm:spPr/>
    </dgm:pt>
    <dgm:pt modelId="{51C3720F-A06B-4FE9-B0DA-A8FA1F0A461E}" type="pres">
      <dgm:prSet presAssocID="{E49A3997-6991-4D82-969E-024EB1C819C9}" presName="rootComposite" presStyleCnt="0"/>
      <dgm:spPr/>
    </dgm:pt>
    <dgm:pt modelId="{F9D5AABA-47B2-4DD1-8F91-516478C1A0AF}" type="pres">
      <dgm:prSet presAssocID="{E49A3997-6991-4D82-969E-024EB1C819C9}" presName="rootText" presStyleLbl="node4" presStyleIdx="1" presStyleCnt="8">
        <dgm:presLayoutVars>
          <dgm:chPref val="3"/>
        </dgm:presLayoutVars>
      </dgm:prSet>
      <dgm:spPr/>
    </dgm:pt>
    <dgm:pt modelId="{78DF520F-9877-4D9A-A8F0-4DF7FC12F072}" type="pres">
      <dgm:prSet presAssocID="{E49A3997-6991-4D82-969E-024EB1C819C9}" presName="rootConnector" presStyleLbl="node4" presStyleIdx="1" presStyleCnt="8"/>
      <dgm:spPr/>
    </dgm:pt>
    <dgm:pt modelId="{6D9DEF60-3201-4467-A158-B55F739C61A3}" type="pres">
      <dgm:prSet presAssocID="{E49A3997-6991-4D82-969E-024EB1C819C9}" presName="hierChild4" presStyleCnt="0"/>
      <dgm:spPr/>
    </dgm:pt>
    <dgm:pt modelId="{0B9641C9-6857-494E-8A15-99BC2228DDDC}" type="pres">
      <dgm:prSet presAssocID="{E49A3997-6991-4D82-969E-024EB1C819C9}" presName="hierChild5" presStyleCnt="0"/>
      <dgm:spPr/>
    </dgm:pt>
    <dgm:pt modelId="{79A0007D-AEBC-495A-BA47-8652E0A56C9F}" type="pres">
      <dgm:prSet presAssocID="{3939314A-30F4-400D-A421-53736A7CF44E}" presName="hierChild5" presStyleCnt="0"/>
      <dgm:spPr/>
    </dgm:pt>
    <dgm:pt modelId="{C15D860A-05F0-4B50-B6B8-D975118EFE16}" type="pres">
      <dgm:prSet presAssocID="{CC0FCB8C-40EE-4BA1-906A-51EC65563B9C}" presName="Name64" presStyleLbl="parChTrans1D3" presStyleIdx="2" presStyleCnt="6"/>
      <dgm:spPr/>
    </dgm:pt>
    <dgm:pt modelId="{9CEEABBF-1F03-4E3B-8116-1DC07D8593FE}" type="pres">
      <dgm:prSet presAssocID="{6913C60A-8A56-4812-971D-02C8F5931457}" presName="hierRoot2" presStyleCnt="0">
        <dgm:presLayoutVars>
          <dgm:hierBranch val="init"/>
        </dgm:presLayoutVars>
      </dgm:prSet>
      <dgm:spPr/>
    </dgm:pt>
    <dgm:pt modelId="{29AF9278-3A3B-4494-B47D-B0C877350FF3}" type="pres">
      <dgm:prSet presAssocID="{6913C60A-8A56-4812-971D-02C8F5931457}" presName="rootComposite" presStyleCnt="0"/>
      <dgm:spPr/>
    </dgm:pt>
    <dgm:pt modelId="{E28B3EE1-8B99-43F4-A632-DF9CBF324936}" type="pres">
      <dgm:prSet presAssocID="{6913C60A-8A56-4812-971D-02C8F5931457}" presName="rootText" presStyleLbl="node3" presStyleIdx="2" presStyleCnt="6">
        <dgm:presLayoutVars>
          <dgm:chPref val="3"/>
        </dgm:presLayoutVars>
      </dgm:prSet>
      <dgm:spPr/>
    </dgm:pt>
    <dgm:pt modelId="{93B7266B-443B-4284-A48D-A6BCC062F2CC}" type="pres">
      <dgm:prSet presAssocID="{6913C60A-8A56-4812-971D-02C8F5931457}" presName="rootConnector" presStyleLbl="node3" presStyleIdx="2" presStyleCnt="6"/>
      <dgm:spPr/>
    </dgm:pt>
    <dgm:pt modelId="{1C237516-C220-4730-8B0A-DC89C3DB6518}" type="pres">
      <dgm:prSet presAssocID="{6913C60A-8A56-4812-971D-02C8F5931457}" presName="hierChild4" presStyleCnt="0"/>
      <dgm:spPr/>
    </dgm:pt>
    <dgm:pt modelId="{883EF85D-A023-4FEE-85EC-7CFCCA67AFE9}" type="pres">
      <dgm:prSet presAssocID="{B570920D-1FC1-4A21-9424-6E84D07C4B46}" presName="Name64" presStyleLbl="parChTrans1D4" presStyleIdx="2" presStyleCnt="8"/>
      <dgm:spPr/>
    </dgm:pt>
    <dgm:pt modelId="{E1E6B7DD-E05A-4FBE-84C7-4A6D933A4418}" type="pres">
      <dgm:prSet presAssocID="{3D77572F-E893-4624-A143-BD2D4884E7CC}" presName="hierRoot2" presStyleCnt="0">
        <dgm:presLayoutVars>
          <dgm:hierBranch val="init"/>
        </dgm:presLayoutVars>
      </dgm:prSet>
      <dgm:spPr/>
    </dgm:pt>
    <dgm:pt modelId="{16269CAA-D735-4038-80D9-73A9EA1561F9}" type="pres">
      <dgm:prSet presAssocID="{3D77572F-E893-4624-A143-BD2D4884E7CC}" presName="rootComposite" presStyleCnt="0"/>
      <dgm:spPr/>
    </dgm:pt>
    <dgm:pt modelId="{AD3A3D1A-A0B8-4710-B3F7-2E8B7C365A96}" type="pres">
      <dgm:prSet presAssocID="{3D77572F-E893-4624-A143-BD2D4884E7CC}" presName="rootText" presStyleLbl="node4" presStyleIdx="2" presStyleCnt="8">
        <dgm:presLayoutVars>
          <dgm:chPref val="3"/>
        </dgm:presLayoutVars>
      </dgm:prSet>
      <dgm:spPr/>
    </dgm:pt>
    <dgm:pt modelId="{5DB9E194-DFE3-4F9A-A3BB-485556F9F43A}" type="pres">
      <dgm:prSet presAssocID="{3D77572F-E893-4624-A143-BD2D4884E7CC}" presName="rootConnector" presStyleLbl="node4" presStyleIdx="2" presStyleCnt="8"/>
      <dgm:spPr/>
    </dgm:pt>
    <dgm:pt modelId="{4C1F40A4-2C2C-48A3-B30E-1C83977D60EE}" type="pres">
      <dgm:prSet presAssocID="{3D77572F-E893-4624-A143-BD2D4884E7CC}" presName="hierChild4" presStyleCnt="0"/>
      <dgm:spPr/>
    </dgm:pt>
    <dgm:pt modelId="{409329E5-F282-4303-837F-FADFE740707A}" type="pres">
      <dgm:prSet presAssocID="{3D77572F-E893-4624-A143-BD2D4884E7CC}" presName="hierChild5" presStyleCnt="0"/>
      <dgm:spPr/>
    </dgm:pt>
    <dgm:pt modelId="{D0E0BE74-3F7B-4B5C-B9FF-D2BAB286F858}" type="pres">
      <dgm:prSet presAssocID="{6913C60A-8A56-4812-971D-02C8F5931457}" presName="hierChild5" presStyleCnt="0"/>
      <dgm:spPr/>
    </dgm:pt>
    <dgm:pt modelId="{F662D675-7954-42C6-BA5C-4DB0C57257C1}" type="pres">
      <dgm:prSet presAssocID="{DD9E3828-3924-4CBB-921D-44737D24627D}" presName="Name64" presStyleLbl="parChTrans1D3" presStyleIdx="3" presStyleCnt="6"/>
      <dgm:spPr/>
    </dgm:pt>
    <dgm:pt modelId="{C3110703-1189-45AF-95F0-B60803828B0B}" type="pres">
      <dgm:prSet presAssocID="{907AC43C-15A3-4095-92A3-B1B425B1762B}" presName="hierRoot2" presStyleCnt="0">
        <dgm:presLayoutVars>
          <dgm:hierBranch val="init"/>
        </dgm:presLayoutVars>
      </dgm:prSet>
      <dgm:spPr/>
    </dgm:pt>
    <dgm:pt modelId="{B01FFC52-2A5F-4DDE-B422-2EB7BE414D8A}" type="pres">
      <dgm:prSet presAssocID="{907AC43C-15A3-4095-92A3-B1B425B1762B}" presName="rootComposite" presStyleCnt="0"/>
      <dgm:spPr/>
    </dgm:pt>
    <dgm:pt modelId="{558AF1CA-E9EB-473E-AAE3-7DDEF4090CEA}" type="pres">
      <dgm:prSet presAssocID="{907AC43C-15A3-4095-92A3-B1B425B1762B}" presName="rootText" presStyleLbl="node3" presStyleIdx="3" presStyleCnt="6">
        <dgm:presLayoutVars>
          <dgm:chPref val="3"/>
        </dgm:presLayoutVars>
      </dgm:prSet>
      <dgm:spPr/>
    </dgm:pt>
    <dgm:pt modelId="{424FB38C-121E-4438-BB0D-9D3909DB84A5}" type="pres">
      <dgm:prSet presAssocID="{907AC43C-15A3-4095-92A3-B1B425B1762B}" presName="rootConnector" presStyleLbl="node3" presStyleIdx="3" presStyleCnt="6"/>
      <dgm:spPr/>
    </dgm:pt>
    <dgm:pt modelId="{83287167-9C5C-463B-9440-4FB54A20529A}" type="pres">
      <dgm:prSet presAssocID="{907AC43C-15A3-4095-92A3-B1B425B1762B}" presName="hierChild4" presStyleCnt="0"/>
      <dgm:spPr/>
    </dgm:pt>
    <dgm:pt modelId="{5036FB68-FE58-4FFB-A922-FCAE4328FE25}" type="pres">
      <dgm:prSet presAssocID="{A0A96C02-F015-42CE-B26D-95E40178D7EC}" presName="Name64" presStyleLbl="parChTrans1D4" presStyleIdx="3" presStyleCnt="8"/>
      <dgm:spPr/>
    </dgm:pt>
    <dgm:pt modelId="{809C744A-3925-4923-976F-4752ECD80D8B}" type="pres">
      <dgm:prSet presAssocID="{39E08852-DBF3-4349-B396-6CA074B275CE}" presName="hierRoot2" presStyleCnt="0">
        <dgm:presLayoutVars>
          <dgm:hierBranch val="init"/>
        </dgm:presLayoutVars>
      </dgm:prSet>
      <dgm:spPr/>
    </dgm:pt>
    <dgm:pt modelId="{AC9CE834-3054-4175-9F7B-FE6D33261284}" type="pres">
      <dgm:prSet presAssocID="{39E08852-DBF3-4349-B396-6CA074B275CE}" presName="rootComposite" presStyleCnt="0"/>
      <dgm:spPr/>
    </dgm:pt>
    <dgm:pt modelId="{01538CAA-86AF-4B18-8506-A354A5E65B28}" type="pres">
      <dgm:prSet presAssocID="{39E08852-DBF3-4349-B396-6CA074B275CE}" presName="rootText" presStyleLbl="node4" presStyleIdx="3" presStyleCnt="8">
        <dgm:presLayoutVars>
          <dgm:chPref val="3"/>
        </dgm:presLayoutVars>
      </dgm:prSet>
      <dgm:spPr/>
    </dgm:pt>
    <dgm:pt modelId="{6409EBD3-18DA-419F-9D94-02DA047049C7}" type="pres">
      <dgm:prSet presAssocID="{39E08852-DBF3-4349-B396-6CA074B275CE}" presName="rootConnector" presStyleLbl="node4" presStyleIdx="3" presStyleCnt="8"/>
      <dgm:spPr/>
    </dgm:pt>
    <dgm:pt modelId="{002D4680-A35A-4323-9C7E-FDABB9519759}" type="pres">
      <dgm:prSet presAssocID="{39E08852-DBF3-4349-B396-6CA074B275CE}" presName="hierChild4" presStyleCnt="0"/>
      <dgm:spPr/>
    </dgm:pt>
    <dgm:pt modelId="{0EA2DC37-6778-4035-825A-B9B4EC280C72}" type="pres">
      <dgm:prSet presAssocID="{39E08852-DBF3-4349-B396-6CA074B275CE}" presName="hierChild5" presStyleCnt="0"/>
      <dgm:spPr/>
    </dgm:pt>
    <dgm:pt modelId="{19556A57-D19E-42F7-A840-46BF7C60083D}" type="pres">
      <dgm:prSet presAssocID="{84DE6069-AB3B-4C6E-89C3-3047043DBB05}" presName="Name64" presStyleLbl="parChTrans1D4" presStyleIdx="4" presStyleCnt="8"/>
      <dgm:spPr/>
    </dgm:pt>
    <dgm:pt modelId="{674085B5-848E-4D7F-BD9E-3E55F0951ACB}" type="pres">
      <dgm:prSet presAssocID="{8F1C0950-F103-4885-BDB0-F8D770B4D27C}" presName="hierRoot2" presStyleCnt="0">
        <dgm:presLayoutVars>
          <dgm:hierBranch val="init"/>
        </dgm:presLayoutVars>
      </dgm:prSet>
      <dgm:spPr/>
    </dgm:pt>
    <dgm:pt modelId="{A1D23E4F-EF46-41C3-86CE-8A7935A67711}" type="pres">
      <dgm:prSet presAssocID="{8F1C0950-F103-4885-BDB0-F8D770B4D27C}" presName="rootComposite" presStyleCnt="0"/>
      <dgm:spPr/>
    </dgm:pt>
    <dgm:pt modelId="{8652527C-7C7C-483C-B4E8-8F20ECB58F1A}" type="pres">
      <dgm:prSet presAssocID="{8F1C0950-F103-4885-BDB0-F8D770B4D27C}" presName="rootText" presStyleLbl="node4" presStyleIdx="4" presStyleCnt="8">
        <dgm:presLayoutVars>
          <dgm:chPref val="3"/>
        </dgm:presLayoutVars>
      </dgm:prSet>
      <dgm:spPr/>
    </dgm:pt>
    <dgm:pt modelId="{2D5835E0-4C32-4097-A555-BE27D239AD96}" type="pres">
      <dgm:prSet presAssocID="{8F1C0950-F103-4885-BDB0-F8D770B4D27C}" presName="rootConnector" presStyleLbl="node4" presStyleIdx="4" presStyleCnt="8"/>
      <dgm:spPr/>
    </dgm:pt>
    <dgm:pt modelId="{76F5A7FE-C4CA-4C1C-884C-59DE67B6592E}" type="pres">
      <dgm:prSet presAssocID="{8F1C0950-F103-4885-BDB0-F8D770B4D27C}" presName="hierChild4" presStyleCnt="0"/>
      <dgm:spPr/>
    </dgm:pt>
    <dgm:pt modelId="{5C1883CF-2376-4E88-8AF5-88B524683419}" type="pres">
      <dgm:prSet presAssocID="{8F1C0950-F103-4885-BDB0-F8D770B4D27C}" presName="hierChild5" presStyleCnt="0"/>
      <dgm:spPr/>
    </dgm:pt>
    <dgm:pt modelId="{A32D0831-BC08-4C6F-A565-8C1040E37675}" type="pres">
      <dgm:prSet presAssocID="{907AC43C-15A3-4095-92A3-B1B425B1762B}" presName="hierChild5" presStyleCnt="0"/>
      <dgm:spPr/>
    </dgm:pt>
    <dgm:pt modelId="{C6C48473-8789-4984-9874-2894CD165F59}" type="pres">
      <dgm:prSet presAssocID="{C42C786A-AE1A-4669-B471-15BCC609973A}" presName="hierChild5" presStyleCnt="0"/>
      <dgm:spPr/>
    </dgm:pt>
    <dgm:pt modelId="{F3A12A00-7912-4AED-8414-DB259CD525F6}" type="pres">
      <dgm:prSet presAssocID="{DAF8D7FF-1799-4BF1-B0BF-086257A411D2}" presName="Name64" presStyleLbl="parChTrans1D2" presStyleIdx="1" presStyleCnt="3"/>
      <dgm:spPr/>
    </dgm:pt>
    <dgm:pt modelId="{64936A15-5EFE-410C-B277-F22155F9B82C}" type="pres">
      <dgm:prSet presAssocID="{CD2D7154-CB98-4172-9EB1-AC21D59B6D60}" presName="hierRoot2" presStyleCnt="0">
        <dgm:presLayoutVars>
          <dgm:hierBranch val="init"/>
        </dgm:presLayoutVars>
      </dgm:prSet>
      <dgm:spPr/>
    </dgm:pt>
    <dgm:pt modelId="{06396D33-C64E-41A4-A58E-0873CE71FFAF}" type="pres">
      <dgm:prSet presAssocID="{CD2D7154-CB98-4172-9EB1-AC21D59B6D60}" presName="rootComposite" presStyleCnt="0"/>
      <dgm:spPr/>
    </dgm:pt>
    <dgm:pt modelId="{63AFE643-7021-4873-8E9B-9AFDA5A93C73}" type="pres">
      <dgm:prSet presAssocID="{CD2D7154-CB98-4172-9EB1-AC21D59B6D60}" presName="rootText" presStyleLbl="node2" presStyleIdx="1" presStyleCnt="3">
        <dgm:presLayoutVars>
          <dgm:chPref val="3"/>
        </dgm:presLayoutVars>
      </dgm:prSet>
      <dgm:spPr/>
    </dgm:pt>
    <dgm:pt modelId="{918880A4-B577-4A70-81F8-F9F97D89E7EE}" type="pres">
      <dgm:prSet presAssocID="{CD2D7154-CB98-4172-9EB1-AC21D59B6D60}" presName="rootConnector" presStyleLbl="node2" presStyleIdx="1" presStyleCnt="3"/>
      <dgm:spPr/>
    </dgm:pt>
    <dgm:pt modelId="{E2706719-D88D-4E7B-B3D1-18D603099E0F}" type="pres">
      <dgm:prSet presAssocID="{CD2D7154-CB98-4172-9EB1-AC21D59B6D60}" presName="hierChild4" presStyleCnt="0"/>
      <dgm:spPr/>
    </dgm:pt>
    <dgm:pt modelId="{F6500D59-67E1-4B1B-983B-61203E3154A5}" type="pres">
      <dgm:prSet presAssocID="{CD2D7154-CB98-4172-9EB1-AC21D59B6D60}" presName="hierChild5" presStyleCnt="0"/>
      <dgm:spPr/>
    </dgm:pt>
    <dgm:pt modelId="{CA610674-C467-4337-9A85-7C541D5E1EAF}" type="pres">
      <dgm:prSet presAssocID="{90173ED1-22B8-4399-9E3C-717322001B3B}" presName="Name64" presStyleLbl="parChTrans1D2" presStyleIdx="2" presStyleCnt="3"/>
      <dgm:spPr/>
    </dgm:pt>
    <dgm:pt modelId="{1E1D8B53-4F3C-4E64-AFEB-D2B1B766BEA8}" type="pres">
      <dgm:prSet presAssocID="{973D878F-F48D-4D61-92C7-FFEAB4F4FF1B}" presName="hierRoot2" presStyleCnt="0">
        <dgm:presLayoutVars>
          <dgm:hierBranch val="init"/>
        </dgm:presLayoutVars>
      </dgm:prSet>
      <dgm:spPr/>
    </dgm:pt>
    <dgm:pt modelId="{FFC65109-0ACE-45F2-B94C-6EE8740F0C13}" type="pres">
      <dgm:prSet presAssocID="{973D878F-F48D-4D61-92C7-FFEAB4F4FF1B}" presName="rootComposite" presStyleCnt="0"/>
      <dgm:spPr/>
    </dgm:pt>
    <dgm:pt modelId="{94F4A05F-68EF-44C7-9EBD-1D5F063D1A01}" type="pres">
      <dgm:prSet presAssocID="{973D878F-F48D-4D61-92C7-FFEAB4F4FF1B}" presName="rootText" presStyleLbl="node2" presStyleIdx="2" presStyleCnt="3">
        <dgm:presLayoutVars>
          <dgm:chPref val="3"/>
        </dgm:presLayoutVars>
      </dgm:prSet>
      <dgm:spPr/>
    </dgm:pt>
    <dgm:pt modelId="{3A35CEA7-9BF5-4213-A891-B2576502F2CE}" type="pres">
      <dgm:prSet presAssocID="{973D878F-F48D-4D61-92C7-FFEAB4F4FF1B}" presName="rootConnector" presStyleLbl="node2" presStyleIdx="2" presStyleCnt="3"/>
      <dgm:spPr/>
    </dgm:pt>
    <dgm:pt modelId="{87B02882-1790-4A7C-A355-B1CC08DD5FDD}" type="pres">
      <dgm:prSet presAssocID="{973D878F-F48D-4D61-92C7-FFEAB4F4FF1B}" presName="hierChild4" presStyleCnt="0"/>
      <dgm:spPr/>
    </dgm:pt>
    <dgm:pt modelId="{181680FF-E9A5-4D79-B93D-3E90130B3249}" type="pres">
      <dgm:prSet presAssocID="{2C3E3F4A-9F4F-4649-8E00-B038510BD663}" presName="Name64" presStyleLbl="parChTrans1D3" presStyleIdx="4" presStyleCnt="6"/>
      <dgm:spPr/>
    </dgm:pt>
    <dgm:pt modelId="{784FDD6D-BAC1-4DAD-9564-52897F0795DC}" type="pres">
      <dgm:prSet presAssocID="{D08B5178-01EA-4787-9357-BB8642163892}" presName="hierRoot2" presStyleCnt="0">
        <dgm:presLayoutVars>
          <dgm:hierBranch val="init"/>
        </dgm:presLayoutVars>
      </dgm:prSet>
      <dgm:spPr/>
    </dgm:pt>
    <dgm:pt modelId="{77DDE2CC-D51E-4418-B8D4-9F2D1BF75BDF}" type="pres">
      <dgm:prSet presAssocID="{D08B5178-01EA-4787-9357-BB8642163892}" presName="rootComposite" presStyleCnt="0"/>
      <dgm:spPr/>
    </dgm:pt>
    <dgm:pt modelId="{74033A4A-E766-4893-A8A8-B156EAAD3FA5}" type="pres">
      <dgm:prSet presAssocID="{D08B5178-01EA-4787-9357-BB8642163892}" presName="rootText" presStyleLbl="node3" presStyleIdx="4" presStyleCnt="6">
        <dgm:presLayoutVars>
          <dgm:chPref val="3"/>
        </dgm:presLayoutVars>
      </dgm:prSet>
      <dgm:spPr/>
    </dgm:pt>
    <dgm:pt modelId="{4B2A0926-89A4-4AB6-9504-EA9EC5DE4C9E}" type="pres">
      <dgm:prSet presAssocID="{D08B5178-01EA-4787-9357-BB8642163892}" presName="rootConnector" presStyleLbl="node3" presStyleIdx="4" presStyleCnt="6"/>
      <dgm:spPr/>
    </dgm:pt>
    <dgm:pt modelId="{4761E317-BEFA-4BF2-B89C-508F0B8E5DD0}" type="pres">
      <dgm:prSet presAssocID="{D08B5178-01EA-4787-9357-BB8642163892}" presName="hierChild4" presStyleCnt="0"/>
      <dgm:spPr/>
    </dgm:pt>
    <dgm:pt modelId="{A51D6C6A-8A0F-4407-8C47-6C45CAE234C6}" type="pres">
      <dgm:prSet presAssocID="{D36C836C-66E8-4711-9EA5-1ABADE373026}" presName="Name64" presStyleLbl="parChTrans1D4" presStyleIdx="5" presStyleCnt="8"/>
      <dgm:spPr/>
    </dgm:pt>
    <dgm:pt modelId="{AB9D1F91-041B-491B-B7DA-871AD0FE1E09}" type="pres">
      <dgm:prSet presAssocID="{208D75CC-F39D-4139-95E0-1790E4FCF3D8}" presName="hierRoot2" presStyleCnt="0">
        <dgm:presLayoutVars>
          <dgm:hierBranch val="init"/>
        </dgm:presLayoutVars>
      </dgm:prSet>
      <dgm:spPr/>
    </dgm:pt>
    <dgm:pt modelId="{EA3347A6-F6D4-43DD-A190-46C293E0AA35}" type="pres">
      <dgm:prSet presAssocID="{208D75CC-F39D-4139-95E0-1790E4FCF3D8}" presName="rootComposite" presStyleCnt="0"/>
      <dgm:spPr/>
    </dgm:pt>
    <dgm:pt modelId="{F9A30BCE-9B8C-4C46-99B5-BBDB38970D2B}" type="pres">
      <dgm:prSet presAssocID="{208D75CC-F39D-4139-95E0-1790E4FCF3D8}" presName="rootText" presStyleLbl="node4" presStyleIdx="5" presStyleCnt="8">
        <dgm:presLayoutVars>
          <dgm:chPref val="3"/>
        </dgm:presLayoutVars>
      </dgm:prSet>
      <dgm:spPr/>
    </dgm:pt>
    <dgm:pt modelId="{84339D4F-7C61-42C5-863C-D01FBF772D63}" type="pres">
      <dgm:prSet presAssocID="{208D75CC-F39D-4139-95E0-1790E4FCF3D8}" presName="rootConnector" presStyleLbl="node4" presStyleIdx="5" presStyleCnt="8"/>
      <dgm:spPr/>
    </dgm:pt>
    <dgm:pt modelId="{89270810-F9C5-4AC4-8872-0C3EDE8C207C}" type="pres">
      <dgm:prSet presAssocID="{208D75CC-F39D-4139-95E0-1790E4FCF3D8}" presName="hierChild4" presStyleCnt="0"/>
      <dgm:spPr/>
    </dgm:pt>
    <dgm:pt modelId="{973E2503-70C7-4767-A706-761CC5B56D94}" type="pres">
      <dgm:prSet presAssocID="{208D75CC-F39D-4139-95E0-1790E4FCF3D8}" presName="hierChild5" presStyleCnt="0"/>
      <dgm:spPr/>
    </dgm:pt>
    <dgm:pt modelId="{E6385C6A-1FFF-4C41-BA7B-DA81A443A796}" type="pres">
      <dgm:prSet presAssocID="{DB3AADAC-F3A7-4591-9EB6-9979075A3776}" presName="Name64" presStyleLbl="parChTrans1D4" presStyleIdx="6" presStyleCnt="8"/>
      <dgm:spPr/>
    </dgm:pt>
    <dgm:pt modelId="{7A2FD672-0F42-4A13-BE87-61FF3EB1D6E4}" type="pres">
      <dgm:prSet presAssocID="{ABBEE91B-DC0C-4881-8468-46692BFC9419}" presName="hierRoot2" presStyleCnt="0">
        <dgm:presLayoutVars>
          <dgm:hierBranch val="init"/>
        </dgm:presLayoutVars>
      </dgm:prSet>
      <dgm:spPr/>
    </dgm:pt>
    <dgm:pt modelId="{EDDEAF09-07B7-464D-9556-EB91FFAF3E39}" type="pres">
      <dgm:prSet presAssocID="{ABBEE91B-DC0C-4881-8468-46692BFC9419}" presName="rootComposite" presStyleCnt="0"/>
      <dgm:spPr/>
    </dgm:pt>
    <dgm:pt modelId="{30039964-6D52-439C-A638-7471823EFFB3}" type="pres">
      <dgm:prSet presAssocID="{ABBEE91B-DC0C-4881-8468-46692BFC9419}" presName="rootText" presStyleLbl="node4" presStyleIdx="6" presStyleCnt="8">
        <dgm:presLayoutVars>
          <dgm:chPref val="3"/>
        </dgm:presLayoutVars>
      </dgm:prSet>
      <dgm:spPr/>
    </dgm:pt>
    <dgm:pt modelId="{E845F165-CF04-4ABA-B7B7-6AE513B10828}" type="pres">
      <dgm:prSet presAssocID="{ABBEE91B-DC0C-4881-8468-46692BFC9419}" presName="rootConnector" presStyleLbl="node4" presStyleIdx="6" presStyleCnt="8"/>
      <dgm:spPr/>
    </dgm:pt>
    <dgm:pt modelId="{93F32763-E6D5-4592-AFF0-022F48739303}" type="pres">
      <dgm:prSet presAssocID="{ABBEE91B-DC0C-4881-8468-46692BFC9419}" presName="hierChild4" presStyleCnt="0"/>
      <dgm:spPr/>
    </dgm:pt>
    <dgm:pt modelId="{1F8F450E-1243-44B4-8B2F-97138C3900D2}" type="pres">
      <dgm:prSet presAssocID="{ABBEE91B-DC0C-4881-8468-46692BFC9419}" presName="hierChild5" presStyleCnt="0"/>
      <dgm:spPr/>
    </dgm:pt>
    <dgm:pt modelId="{E2740D41-00DE-4163-A73D-B07F0193BB13}" type="pres">
      <dgm:prSet presAssocID="{08E4E437-6B8E-444C-BF11-866E635BA388}" presName="Name64" presStyleLbl="parChTrans1D4" presStyleIdx="7" presStyleCnt="8"/>
      <dgm:spPr/>
    </dgm:pt>
    <dgm:pt modelId="{6BB2C0A0-E707-4975-88EE-87A846BB529E}" type="pres">
      <dgm:prSet presAssocID="{47B78B84-D59C-4DCD-9B01-0FBB21650A7F}" presName="hierRoot2" presStyleCnt="0">
        <dgm:presLayoutVars>
          <dgm:hierBranch val="init"/>
        </dgm:presLayoutVars>
      </dgm:prSet>
      <dgm:spPr/>
    </dgm:pt>
    <dgm:pt modelId="{43C15440-13BE-42E4-93D0-5A415B425BFB}" type="pres">
      <dgm:prSet presAssocID="{47B78B84-D59C-4DCD-9B01-0FBB21650A7F}" presName="rootComposite" presStyleCnt="0"/>
      <dgm:spPr/>
    </dgm:pt>
    <dgm:pt modelId="{8CFADDC1-3819-4AB7-AC2C-41434D0CCD6E}" type="pres">
      <dgm:prSet presAssocID="{47B78B84-D59C-4DCD-9B01-0FBB21650A7F}" presName="rootText" presStyleLbl="node4" presStyleIdx="7" presStyleCnt="8">
        <dgm:presLayoutVars>
          <dgm:chPref val="3"/>
        </dgm:presLayoutVars>
      </dgm:prSet>
      <dgm:spPr/>
    </dgm:pt>
    <dgm:pt modelId="{1C0A441F-342C-4CEE-BD88-5208A9D233D9}" type="pres">
      <dgm:prSet presAssocID="{47B78B84-D59C-4DCD-9B01-0FBB21650A7F}" presName="rootConnector" presStyleLbl="node4" presStyleIdx="7" presStyleCnt="8"/>
      <dgm:spPr/>
    </dgm:pt>
    <dgm:pt modelId="{ECAD7E72-8EE1-4DE2-B1E3-9F6ED3375690}" type="pres">
      <dgm:prSet presAssocID="{47B78B84-D59C-4DCD-9B01-0FBB21650A7F}" presName="hierChild4" presStyleCnt="0"/>
      <dgm:spPr/>
    </dgm:pt>
    <dgm:pt modelId="{53A16F66-D83C-47FA-A22F-14CC3E09D98C}" type="pres">
      <dgm:prSet presAssocID="{47B78B84-D59C-4DCD-9B01-0FBB21650A7F}" presName="hierChild5" presStyleCnt="0"/>
      <dgm:spPr/>
    </dgm:pt>
    <dgm:pt modelId="{0D459259-5C58-4F83-B768-0BB60A3729A4}" type="pres">
      <dgm:prSet presAssocID="{D08B5178-01EA-4787-9357-BB8642163892}" presName="hierChild5" presStyleCnt="0"/>
      <dgm:spPr/>
    </dgm:pt>
    <dgm:pt modelId="{07D2831D-97D4-4B9B-A1A8-5083B5293EF8}" type="pres">
      <dgm:prSet presAssocID="{2A79AF00-B95B-45DA-92E6-30CC89EFF4DB}" presName="Name64" presStyleLbl="parChTrans1D3" presStyleIdx="5" presStyleCnt="6"/>
      <dgm:spPr/>
    </dgm:pt>
    <dgm:pt modelId="{0BC15A1F-C06D-41F9-94B3-B0487ECCA83E}" type="pres">
      <dgm:prSet presAssocID="{B977C8D0-B80F-4F09-9E8B-B928D37EEEAC}" presName="hierRoot2" presStyleCnt="0">
        <dgm:presLayoutVars>
          <dgm:hierBranch val="init"/>
        </dgm:presLayoutVars>
      </dgm:prSet>
      <dgm:spPr/>
    </dgm:pt>
    <dgm:pt modelId="{F90B2C18-3607-4CBD-BB48-A655108910A2}" type="pres">
      <dgm:prSet presAssocID="{B977C8D0-B80F-4F09-9E8B-B928D37EEEAC}" presName="rootComposite" presStyleCnt="0"/>
      <dgm:spPr/>
    </dgm:pt>
    <dgm:pt modelId="{A1BAA490-84E1-4CD5-99CC-2C265FF4AD35}" type="pres">
      <dgm:prSet presAssocID="{B977C8D0-B80F-4F09-9E8B-B928D37EEEAC}" presName="rootText" presStyleLbl="node3" presStyleIdx="5" presStyleCnt="6">
        <dgm:presLayoutVars>
          <dgm:chPref val="3"/>
        </dgm:presLayoutVars>
      </dgm:prSet>
      <dgm:spPr/>
    </dgm:pt>
    <dgm:pt modelId="{1AB227B8-43FA-425D-90CC-3092CD4A4231}" type="pres">
      <dgm:prSet presAssocID="{B977C8D0-B80F-4F09-9E8B-B928D37EEEAC}" presName="rootConnector" presStyleLbl="node3" presStyleIdx="5" presStyleCnt="6"/>
      <dgm:spPr/>
    </dgm:pt>
    <dgm:pt modelId="{DCE560DD-FBBF-43DE-B706-C5D0413CE639}" type="pres">
      <dgm:prSet presAssocID="{B977C8D0-B80F-4F09-9E8B-B928D37EEEAC}" presName="hierChild4" presStyleCnt="0"/>
      <dgm:spPr/>
    </dgm:pt>
    <dgm:pt modelId="{DD252C6C-3945-4E6A-815F-F62EDB4DFE73}" type="pres">
      <dgm:prSet presAssocID="{B977C8D0-B80F-4F09-9E8B-B928D37EEEAC}" presName="hierChild5" presStyleCnt="0"/>
      <dgm:spPr/>
    </dgm:pt>
    <dgm:pt modelId="{ED0241EA-7D83-4462-B2FB-72F5CE0D03C8}" type="pres">
      <dgm:prSet presAssocID="{973D878F-F48D-4D61-92C7-FFEAB4F4FF1B}" presName="hierChild5" presStyleCnt="0"/>
      <dgm:spPr/>
    </dgm:pt>
    <dgm:pt modelId="{EBC38BE1-65D9-4AC2-9D91-ACD66D96F31A}" type="pres">
      <dgm:prSet presAssocID="{E0A3AF97-5B49-4496-9F5E-98658DB8F742}" presName="hierChild3" presStyleCnt="0"/>
      <dgm:spPr/>
    </dgm:pt>
  </dgm:ptLst>
  <dgm:cxnLst>
    <dgm:cxn modelId="{7E5E7F03-5C12-4229-8A73-995715FAC1B5}" type="presOf" srcId="{84DE6069-AB3B-4C6E-89C3-3047043DBB05}" destId="{19556A57-D19E-42F7-A840-46BF7C60083D}" srcOrd="0" destOrd="0" presId="urn:microsoft.com/office/officeart/2009/3/layout/HorizontalOrganizationChart"/>
    <dgm:cxn modelId="{4F33050B-503B-4F6C-9322-F8FB94D6F83C}" srcId="{973D878F-F48D-4D61-92C7-FFEAB4F4FF1B}" destId="{D08B5178-01EA-4787-9357-BB8642163892}" srcOrd="0" destOrd="0" parTransId="{2C3E3F4A-9F4F-4649-8E00-B038510BD663}" sibTransId="{79CFC90E-B081-4620-8CA0-31673793B814}"/>
    <dgm:cxn modelId="{01059F0D-E739-49B3-835E-BD0667B31059}" type="presOf" srcId="{C42C786A-AE1A-4669-B471-15BCC609973A}" destId="{E426BDA2-BEC2-4FB8-9246-3A58E42290A4}" srcOrd="0" destOrd="0" presId="urn:microsoft.com/office/officeart/2009/3/layout/HorizontalOrganizationChart"/>
    <dgm:cxn modelId="{AE2A950E-7755-4FDF-BB47-AE9294E5DA05}" srcId="{3939314A-30F4-400D-A421-53736A7CF44E}" destId="{0360F937-3C47-4A4C-95E2-01082FAA0432}" srcOrd="0" destOrd="0" parTransId="{238C5791-4491-4838-B9AC-0E7E74D99AC2}" sibTransId="{4A5C1179-A8AD-4B96-A6EA-1BE8B9FB0CFC}"/>
    <dgm:cxn modelId="{E7571910-AEB3-4AAD-9ED3-0753AA3498B8}" type="presOf" srcId="{3D77572F-E893-4624-A143-BD2D4884E7CC}" destId="{5DB9E194-DFE3-4F9A-A3BB-485556F9F43A}" srcOrd="1" destOrd="0" presId="urn:microsoft.com/office/officeart/2009/3/layout/HorizontalOrganizationChart"/>
    <dgm:cxn modelId="{0C3DE712-1786-43A2-9818-A0287163785B}" type="presOf" srcId="{47B78B84-D59C-4DCD-9B01-0FBB21650A7F}" destId="{1C0A441F-342C-4CEE-BD88-5208A9D233D9}" srcOrd="1" destOrd="0" presId="urn:microsoft.com/office/officeart/2009/3/layout/HorizontalOrganizationChart"/>
    <dgm:cxn modelId="{C3369819-D204-4740-8578-4815D1DB066B}" type="presOf" srcId="{39E08852-DBF3-4349-B396-6CA074B275CE}" destId="{6409EBD3-18DA-419F-9D94-02DA047049C7}" srcOrd="1" destOrd="0" presId="urn:microsoft.com/office/officeart/2009/3/layout/HorizontalOrganizationChart"/>
    <dgm:cxn modelId="{098D8F1C-A5EA-443E-857A-C76E99C2B711}" srcId="{C42C786A-AE1A-4669-B471-15BCC609973A}" destId="{3E3E1A10-0AA2-4F17-9D44-4AC04AA64966}" srcOrd="0" destOrd="0" parTransId="{EC25735F-8FD4-4CDB-9DF0-BB7D60204D0D}" sibTransId="{0A28E15B-961F-46F5-A579-B3D88C3A5625}"/>
    <dgm:cxn modelId="{AD882E1F-615E-47B5-9652-9EB6D414F9F8}" type="presOf" srcId="{208D75CC-F39D-4139-95E0-1790E4FCF3D8}" destId="{84339D4F-7C61-42C5-863C-D01FBF772D63}" srcOrd="1" destOrd="0" presId="urn:microsoft.com/office/officeart/2009/3/layout/HorizontalOrganizationChart"/>
    <dgm:cxn modelId="{D8052B25-4AD3-4F8F-BA56-2542210A6B70}" type="presOf" srcId="{47B78B84-D59C-4DCD-9B01-0FBB21650A7F}" destId="{8CFADDC1-3819-4AB7-AC2C-41434D0CCD6E}" srcOrd="0" destOrd="0" presId="urn:microsoft.com/office/officeart/2009/3/layout/HorizontalOrganizationChart"/>
    <dgm:cxn modelId="{A2A98E2D-F1DB-4903-936E-7E7E3A8681DF}" srcId="{E0A3AF97-5B49-4496-9F5E-98658DB8F742}" destId="{CD2D7154-CB98-4172-9EB1-AC21D59B6D60}" srcOrd="1" destOrd="0" parTransId="{DAF8D7FF-1799-4BF1-B0BF-086257A411D2}" sibTransId="{738FA6F4-D887-48F3-8199-D4ACC62B0923}"/>
    <dgm:cxn modelId="{45C10833-46FE-4F6E-AB16-C8D13E405DB1}" type="presOf" srcId="{238C5791-4491-4838-B9AC-0E7E74D99AC2}" destId="{9266A256-04D9-4F2D-9AD1-9563172D2DFD}" srcOrd="0" destOrd="0" presId="urn:microsoft.com/office/officeart/2009/3/layout/HorizontalOrganizationChart"/>
    <dgm:cxn modelId="{C90E5434-9121-4438-85AD-01CF2A3DA37D}" type="presOf" srcId="{D08B5178-01EA-4787-9357-BB8642163892}" destId="{74033A4A-E766-4893-A8A8-B156EAAD3FA5}" srcOrd="0" destOrd="0" presId="urn:microsoft.com/office/officeart/2009/3/layout/HorizontalOrganizationChart"/>
    <dgm:cxn modelId="{CEB58434-959B-4A40-8DE6-133BFA023E1A}" type="presOf" srcId="{B570920D-1FC1-4A21-9424-6E84D07C4B46}" destId="{883EF85D-A023-4FEE-85EC-7CFCCA67AFE9}" srcOrd="0" destOrd="0" presId="urn:microsoft.com/office/officeart/2009/3/layout/HorizontalOrganizationChart"/>
    <dgm:cxn modelId="{D23E2D35-3C98-4446-AE36-D60204B4F3FD}" type="presOf" srcId="{973D878F-F48D-4D61-92C7-FFEAB4F4FF1B}" destId="{94F4A05F-68EF-44C7-9EBD-1D5F063D1A01}" srcOrd="0" destOrd="0" presId="urn:microsoft.com/office/officeart/2009/3/layout/HorizontalOrganizationChart"/>
    <dgm:cxn modelId="{6475BB3A-52B5-4FBB-8039-7777C367F379}" type="presOf" srcId="{0360F937-3C47-4A4C-95E2-01082FAA0432}" destId="{3810AD4C-ED34-435E-BB7A-C251ECFD17F6}" srcOrd="0" destOrd="0" presId="urn:microsoft.com/office/officeart/2009/3/layout/HorizontalOrganizationChart"/>
    <dgm:cxn modelId="{E55DD53C-A209-4B7A-8044-3E1A364B9CB6}" type="presOf" srcId="{E49A3997-6991-4D82-969E-024EB1C819C9}" destId="{78DF520F-9877-4D9A-A8F0-4DF7FC12F072}" srcOrd="1" destOrd="0" presId="urn:microsoft.com/office/officeart/2009/3/layout/HorizontalOrganizationChart"/>
    <dgm:cxn modelId="{0448B83E-9A4D-4BF8-995D-DD5E5939A159}" srcId="{E0A3AF97-5B49-4496-9F5E-98658DB8F742}" destId="{C42C786A-AE1A-4669-B471-15BCC609973A}" srcOrd="0" destOrd="0" parTransId="{4B6B92D5-5243-4FCC-80F0-D0963AA61BA0}" sibTransId="{72CD3B16-4D97-4EF8-9B4E-09D84D93F9F0}"/>
    <dgm:cxn modelId="{763F675B-7041-4074-98A4-CD412025B7AA}" type="presOf" srcId="{08E4E437-6B8E-444C-BF11-866E635BA388}" destId="{E2740D41-00DE-4163-A73D-B07F0193BB13}" srcOrd="0" destOrd="0" presId="urn:microsoft.com/office/officeart/2009/3/layout/HorizontalOrganizationChart"/>
    <dgm:cxn modelId="{BCCC405D-C43B-4233-AFB6-EB46204576D2}" type="presOf" srcId="{2A79AF00-B95B-45DA-92E6-30CC89EFF4DB}" destId="{07D2831D-97D4-4B9B-A1A8-5083B5293EF8}" srcOrd="0" destOrd="0" presId="urn:microsoft.com/office/officeart/2009/3/layout/HorizontalOrganizationChart"/>
    <dgm:cxn modelId="{3AC4C260-29AF-44F7-8C30-220E50A544CD}" type="presOf" srcId="{DAF8D7FF-1799-4BF1-B0BF-086257A411D2}" destId="{F3A12A00-7912-4AED-8414-DB259CD525F6}" srcOrd="0" destOrd="0" presId="urn:microsoft.com/office/officeart/2009/3/layout/HorizontalOrganizationChart"/>
    <dgm:cxn modelId="{7BF5A662-8A46-453F-9E72-B14ABB0FDF42}" type="presOf" srcId="{8F1C0950-F103-4885-BDB0-F8D770B4D27C}" destId="{8652527C-7C7C-483C-B4E8-8F20ECB58F1A}" srcOrd="0" destOrd="0" presId="urn:microsoft.com/office/officeart/2009/3/layout/HorizontalOrganizationChart"/>
    <dgm:cxn modelId="{31D41C63-C7A7-426F-B9D9-DA24E2E3461B}" type="presOf" srcId="{A0A96C02-F015-42CE-B26D-95E40178D7EC}" destId="{5036FB68-FE58-4FFB-A922-FCAE4328FE25}" srcOrd="0" destOrd="0" presId="urn:microsoft.com/office/officeart/2009/3/layout/HorizontalOrganizationChart"/>
    <dgm:cxn modelId="{67B28463-801C-4C3A-A77A-2C6880221880}" type="presOf" srcId="{208D75CC-F39D-4139-95E0-1790E4FCF3D8}" destId="{F9A30BCE-9B8C-4C46-99B5-BBDB38970D2B}" srcOrd="0" destOrd="0" presId="urn:microsoft.com/office/officeart/2009/3/layout/HorizontalOrganizationChart"/>
    <dgm:cxn modelId="{04E46044-05F3-4ADE-8BDE-A369A12DD1A1}" type="presOf" srcId="{3939314A-30F4-400D-A421-53736A7CF44E}" destId="{4CC9DA33-75EF-473B-A282-57D3246A8605}" srcOrd="1" destOrd="0" presId="urn:microsoft.com/office/officeart/2009/3/layout/HorizontalOrganizationChart"/>
    <dgm:cxn modelId="{B09C4745-CDA2-47AE-882C-A1DBCAD663C3}" type="presOf" srcId="{E0A3AF97-5B49-4496-9F5E-98658DB8F742}" destId="{16EACAAD-2232-4CED-9D27-179CED6296EA}" srcOrd="0" destOrd="0" presId="urn:microsoft.com/office/officeart/2009/3/layout/HorizontalOrganizationChart"/>
    <dgm:cxn modelId="{29C71D68-E1ED-4FD4-B320-26F1DB30EF8F}" type="presOf" srcId="{CD2D7154-CB98-4172-9EB1-AC21D59B6D60}" destId="{918880A4-B577-4A70-81F8-F9F97D89E7EE}" srcOrd="1" destOrd="0" presId="urn:microsoft.com/office/officeart/2009/3/layout/HorizontalOrganizationChart"/>
    <dgm:cxn modelId="{D185E14B-BEB3-4A0B-81E0-8258903EBAD3}" type="presOf" srcId="{E49A3997-6991-4D82-969E-024EB1C819C9}" destId="{F9D5AABA-47B2-4DD1-8F91-516478C1A0AF}" srcOrd="0" destOrd="0" presId="urn:microsoft.com/office/officeart/2009/3/layout/HorizontalOrganizationChart"/>
    <dgm:cxn modelId="{A61C0A4C-4200-4E08-B36A-B20ADE584EF0}" type="presOf" srcId="{3939314A-30F4-400D-A421-53736A7CF44E}" destId="{76BDC604-AE66-4F6A-BA50-283C8BBC6476}" srcOrd="0" destOrd="0" presId="urn:microsoft.com/office/officeart/2009/3/layout/HorizontalOrganizationChart"/>
    <dgm:cxn modelId="{4C7CBB6C-AB53-4EC1-9EF2-C20BAC6051F5}" type="presOf" srcId="{6913C60A-8A56-4812-971D-02C8F5931457}" destId="{93B7266B-443B-4284-A48D-A6BCC062F2CC}" srcOrd="1" destOrd="0" presId="urn:microsoft.com/office/officeart/2009/3/layout/HorizontalOrganizationChart"/>
    <dgm:cxn modelId="{4D53A56D-138B-458B-B2AE-3DC896FD738D}" srcId="{C42C786A-AE1A-4669-B471-15BCC609973A}" destId="{907AC43C-15A3-4095-92A3-B1B425B1762B}" srcOrd="3" destOrd="0" parTransId="{DD9E3828-3924-4CBB-921D-44737D24627D}" sibTransId="{EBE843CA-86F6-427B-B09E-977D1D970E63}"/>
    <dgm:cxn modelId="{6344706F-B167-4182-AD20-0DB65F432CE7}" type="presOf" srcId="{8F1C0950-F103-4885-BDB0-F8D770B4D27C}" destId="{2D5835E0-4C32-4097-A555-BE27D239AD96}" srcOrd="1" destOrd="0" presId="urn:microsoft.com/office/officeart/2009/3/layout/HorizontalOrganizationChart"/>
    <dgm:cxn modelId="{35D84571-D8BC-4EBE-A7AA-CEEC30D6D310}" type="presOf" srcId="{907AC43C-15A3-4095-92A3-B1B425B1762B}" destId="{558AF1CA-E9EB-473E-AAE3-7DDEF4090CEA}" srcOrd="0" destOrd="0" presId="urn:microsoft.com/office/officeart/2009/3/layout/HorizontalOrganizationChart"/>
    <dgm:cxn modelId="{9B051B78-BBFB-4DEA-A517-12AD2743A6AA}" srcId="{C42C786A-AE1A-4669-B471-15BCC609973A}" destId="{6913C60A-8A56-4812-971D-02C8F5931457}" srcOrd="2" destOrd="0" parTransId="{CC0FCB8C-40EE-4BA1-906A-51EC65563B9C}" sibTransId="{563BA655-BD7F-4521-8420-CC7B622FFB74}"/>
    <dgm:cxn modelId="{31B7FE7C-E85F-4E11-B928-B9803E165F05}" srcId="{973D878F-F48D-4D61-92C7-FFEAB4F4FF1B}" destId="{B977C8D0-B80F-4F09-9E8B-B928D37EEEAC}" srcOrd="1" destOrd="0" parTransId="{2A79AF00-B95B-45DA-92E6-30CC89EFF4DB}" sibTransId="{C1B74B09-E0CF-4497-A4FC-0BBD7CDC7C5B}"/>
    <dgm:cxn modelId="{5017D281-FC9F-4249-BD14-134DE578D87A}" type="presOf" srcId="{4B6B92D5-5243-4FCC-80F0-D0963AA61BA0}" destId="{7E659E49-A2A5-48F5-BD7A-36425A1DCA8C}" srcOrd="0" destOrd="0" presId="urn:microsoft.com/office/officeart/2009/3/layout/HorizontalOrganizationChart"/>
    <dgm:cxn modelId="{CE49AD89-6245-48A8-9E69-675266929915}" type="presOf" srcId="{907AC43C-15A3-4095-92A3-B1B425B1762B}" destId="{424FB38C-121E-4438-BB0D-9D3909DB84A5}" srcOrd="1" destOrd="0" presId="urn:microsoft.com/office/officeart/2009/3/layout/HorizontalOrganizationChart"/>
    <dgm:cxn modelId="{BDC7AE8B-6CDF-44EE-AAC0-15AF1AE89BD4}" srcId="{3939314A-30F4-400D-A421-53736A7CF44E}" destId="{E49A3997-6991-4D82-969E-024EB1C819C9}" srcOrd="1" destOrd="0" parTransId="{C9E33406-7954-4FE4-A1F6-C420716BA3E2}" sibTransId="{03E862D2-5106-49EB-A232-00A2372C9C75}"/>
    <dgm:cxn modelId="{BD7D1796-C637-48CD-B840-29DF12059396}" type="presOf" srcId="{EC25735F-8FD4-4CDB-9DF0-BB7D60204D0D}" destId="{8E62E0F3-F891-4E82-9C47-63C202876A92}" srcOrd="0" destOrd="0" presId="urn:microsoft.com/office/officeart/2009/3/layout/HorizontalOrganizationChart"/>
    <dgm:cxn modelId="{0E153A98-886F-46AA-9EC7-AD24AE32D08C}" srcId="{E0A3AF97-5B49-4496-9F5E-98658DB8F742}" destId="{973D878F-F48D-4D61-92C7-FFEAB4F4FF1B}" srcOrd="2" destOrd="0" parTransId="{90173ED1-22B8-4399-9E3C-717322001B3B}" sibTransId="{09658FFA-8329-499C-9CD3-235E59FAAB4F}"/>
    <dgm:cxn modelId="{C67E9A99-05F5-4005-BC32-D3C5CE78DB86}" type="presOf" srcId="{ABBEE91B-DC0C-4881-8468-46692BFC9419}" destId="{E845F165-CF04-4ABA-B7B7-6AE513B10828}" srcOrd="1" destOrd="0" presId="urn:microsoft.com/office/officeart/2009/3/layout/HorizontalOrganizationChart"/>
    <dgm:cxn modelId="{990F509D-0564-4C0D-A2CA-5A4F07C20B32}" type="presOf" srcId="{0360F937-3C47-4A4C-95E2-01082FAA0432}" destId="{01A117DA-604B-424B-A585-91A67AB6121E}" srcOrd="1" destOrd="0" presId="urn:microsoft.com/office/officeart/2009/3/layout/HorizontalOrganizationChart"/>
    <dgm:cxn modelId="{D3AA699F-0A22-4D93-8AF5-36B13ACD2892}" type="presOf" srcId="{E0A3AF97-5B49-4496-9F5E-98658DB8F742}" destId="{721B28F2-202D-495E-B76B-88C98FA90196}" srcOrd="1" destOrd="0" presId="urn:microsoft.com/office/officeart/2009/3/layout/HorizontalOrganizationChart"/>
    <dgm:cxn modelId="{FBEF6E9F-EFE2-48ED-9F9C-788CF1D1D9BA}" type="presOf" srcId="{2C3E3F4A-9F4F-4649-8E00-B038510BD663}" destId="{181680FF-E9A5-4D79-B93D-3E90130B3249}" srcOrd="0" destOrd="0" presId="urn:microsoft.com/office/officeart/2009/3/layout/HorizontalOrganizationChart"/>
    <dgm:cxn modelId="{52415DA2-0645-445F-9A58-650D7DC0093F}" type="presOf" srcId="{CD2D7154-CB98-4172-9EB1-AC21D59B6D60}" destId="{63AFE643-7021-4873-8E9B-9AFDA5A93C73}" srcOrd="0" destOrd="0" presId="urn:microsoft.com/office/officeart/2009/3/layout/HorizontalOrganizationChart"/>
    <dgm:cxn modelId="{E61E80A6-EF14-47A7-9FDE-92265AD0ABDE}" srcId="{D08B5178-01EA-4787-9357-BB8642163892}" destId="{ABBEE91B-DC0C-4881-8468-46692BFC9419}" srcOrd="1" destOrd="0" parTransId="{DB3AADAC-F3A7-4591-9EB6-9979075A3776}" sibTransId="{0DAB7C11-AC5D-4C6E-A3B4-AA460C1CF795}"/>
    <dgm:cxn modelId="{94D038A8-D1B5-4512-92E7-A660DBEC8C24}" type="presOf" srcId="{ABBEE91B-DC0C-4881-8468-46692BFC9419}" destId="{30039964-6D52-439C-A638-7471823EFFB3}" srcOrd="0" destOrd="0" presId="urn:microsoft.com/office/officeart/2009/3/layout/HorizontalOrganizationChart"/>
    <dgm:cxn modelId="{ABE17EA8-02D3-4662-8786-C7D0D99D9439}" srcId="{907AC43C-15A3-4095-92A3-B1B425B1762B}" destId="{8F1C0950-F103-4885-BDB0-F8D770B4D27C}" srcOrd="1" destOrd="0" parTransId="{84DE6069-AB3B-4C6E-89C3-3047043DBB05}" sibTransId="{A468B39D-25BD-489F-ABD4-4958B0FE7776}"/>
    <dgm:cxn modelId="{D67899AA-6132-46DE-87D3-59A24A9F1428}" type="presOf" srcId="{112FFB1B-E8AF-40DB-B18A-A9566E13413D}" destId="{776556F8-E860-4A56-A446-50E82A28BAF9}" srcOrd="0" destOrd="0" presId="urn:microsoft.com/office/officeart/2009/3/layout/HorizontalOrganizationChart"/>
    <dgm:cxn modelId="{FC9248AC-13B5-486C-8EC6-8F54AA84DA7D}" type="presOf" srcId="{90173ED1-22B8-4399-9E3C-717322001B3B}" destId="{CA610674-C467-4337-9A85-7C541D5E1EAF}" srcOrd="0" destOrd="0" presId="urn:microsoft.com/office/officeart/2009/3/layout/HorizontalOrganizationChart"/>
    <dgm:cxn modelId="{BD79C1AC-82D9-44B8-AC7B-821B499F1CFA}" srcId="{D08B5178-01EA-4787-9357-BB8642163892}" destId="{208D75CC-F39D-4139-95E0-1790E4FCF3D8}" srcOrd="0" destOrd="0" parTransId="{D36C836C-66E8-4711-9EA5-1ABADE373026}" sibTransId="{58CC302A-EF51-47E1-B6E1-2434E151DA71}"/>
    <dgm:cxn modelId="{1DC215AD-E2DA-4343-BD93-EC17C34E01A7}" type="presOf" srcId="{DD9E3828-3924-4CBB-921D-44737D24627D}" destId="{F662D675-7954-42C6-BA5C-4DB0C57257C1}" srcOrd="0" destOrd="0" presId="urn:microsoft.com/office/officeart/2009/3/layout/HorizontalOrganizationChart"/>
    <dgm:cxn modelId="{65B072B1-F457-4DA2-A8F3-17ACF36299FE}" type="presOf" srcId="{D08B5178-01EA-4787-9357-BB8642163892}" destId="{4B2A0926-89A4-4AB6-9504-EA9EC5DE4C9E}" srcOrd="1" destOrd="0" presId="urn:microsoft.com/office/officeart/2009/3/layout/HorizontalOrganizationChart"/>
    <dgm:cxn modelId="{C33BFFB6-3B08-4DE4-A4DE-0BC609FC7CC4}" type="presOf" srcId="{973D878F-F48D-4D61-92C7-FFEAB4F4FF1B}" destId="{3A35CEA7-9BF5-4213-A891-B2576502F2CE}" srcOrd="1" destOrd="0" presId="urn:microsoft.com/office/officeart/2009/3/layout/HorizontalOrganizationChart"/>
    <dgm:cxn modelId="{464928BF-74EE-4BE2-B113-E4D3BAB8B0F5}" type="presOf" srcId="{DB3AADAC-F3A7-4591-9EB6-9979075A3776}" destId="{E6385C6A-1FFF-4C41-BA7B-DA81A443A796}" srcOrd="0" destOrd="0" presId="urn:microsoft.com/office/officeart/2009/3/layout/HorizontalOrganizationChart"/>
    <dgm:cxn modelId="{107822C1-0233-4BA8-9068-E97BD968C20A}" srcId="{907AC43C-15A3-4095-92A3-B1B425B1762B}" destId="{39E08852-DBF3-4349-B396-6CA074B275CE}" srcOrd="0" destOrd="0" parTransId="{A0A96C02-F015-42CE-B26D-95E40178D7EC}" sibTransId="{22D87F42-2861-4E60-9BE5-0125F3682ED4}"/>
    <dgm:cxn modelId="{2CA18AC1-FA9A-47B9-B995-EC36C203E193}" type="presOf" srcId="{C42C786A-AE1A-4669-B471-15BCC609973A}" destId="{95081A10-7E20-4213-8D07-3AC012061027}" srcOrd="1" destOrd="0" presId="urn:microsoft.com/office/officeart/2009/3/layout/HorizontalOrganizationChart"/>
    <dgm:cxn modelId="{15171AC2-9C0E-40BA-8409-00A40A9F04A4}" type="presOf" srcId="{39E08852-DBF3-4349-B396-6CA074B275CE}" destId="{01538CAA-86AF-4B18-8506-A354A5E65B28}" srcOrd="0" destOrd="0" presId="urn:microsoft.com/office/officeart/2009/3/layout/HorizontalOrganizationChart"/>
    <dgm:cxn modelId="{E01DE8C2-D016-4A1F-AD21-3BF2751963A0}" srcId="{6913C60A-8A56-4812-971D-02C8F5931457}" destId="{3D77572F-E893-4624-A143-BD2D4884E7CC}" srcOrd="0" destOrd="0" parTransId="{B570920D-1FC1-4A21-9424-6E84D07C4B46}" sibTransId="{61D40FC5-620F-44AC-9C7E-0779826AF18B}"/>
    <dgm:cxn modelId="{5F7E95C4-B9F8-4C61-8058-75126B9111E9}" type="presOf" srcId="{3E3E1A10-0AA2-4F17-9D44-4AC04AA64966}" destId="{13B3B40A-01E8-472A-81F0-1492505AB659}" srcOrd="0" destOrd="0" presId="urn:microsoft.com/office/officeart/2009/3/layout/HorizontalOrganizationChart"/>
    <dgm:cxn modelId="{882952CB-F6B3-4EA1-A377-EA370B9ABB99}" type="presOf" srcId="{28A17C5C-A836-42A8-AB4F-1127E811EF63}" destId="{A0B6C6AD-C0AF-444F-BCCD-0E4FEA66D431}" srcOrd="0" destOrd="0" presId="urn:microsoft.com/office/officeart/2009/3/layout/HorizontalOrganizationChart"/>
    <dgm:cxn modelId="{5AC7C1D5-DD6B-4907-B808-D8233A001180}" type="presOf" srcId="{B977C8D0-B80F-4F09-9E8B-B928D37EEEAC}" destId="{1AB227B8-43FA-425D-90CC-3092CD4A4231}" srcOrd="1" destOrd="0" presId="urn:microsoft.com/office/officeart/2009/3/layout/HorizontalOrganizationChart"/>
    <dgm:cxn modelId="{9A4B55DC-41BD-43B5-9DF4-BBF14F7DB683}" type="presOf" srcId="{3D77572F-E893-4624-A143-BD2D4884E7CC}" destId="{AD3A3D1A-A0B8-4710-B3F7-2E8B7C365A96}" srcOrd="0" destOrd="0" presId="urn:microsoft.com/office/officeart/2009/3/layout/HorizontalOrganizationChart"/>
    <dgm:cxn modelId="{19DF4FE5-489A-43EF-9A7D-20D55B296DBA}" type="presOf" srcId="{6913C60A-8A56-4812-971D-02C8F5931457}" destId="{E28B3EE1-8B99-43F4-A632-DF9CBF324936}" srcOrd="0" destOrd="0" presId="urn:microsoft.com/office/officeart/2009/3/layout/HorizontalOrganizationChart"/>
    <dgm:cxn modelId="{54F7C3E5-F0A0-434F-8393-C89DE22A7F8A}" type="presOf" srcId="{C9E33406-7954-4FE4-A1F6-C420716BA3E2}" destId="{2D8CFFB9-C07E-450A-8726-76AADAC40877}" srcOrd="0" destOrd="0" presId="urn:microsoft.com/office/officeart/2009/3/layout/HorizontalOrganizationChart"/>
    <dgm:cxn modelId="{8B1B6DE7-54BC-4189-BBFA-B1087DF9AB20}" type="presOf" srcId="{3E3E1A10-0AA2-4F17-9D44-4AC04AA64966}" destId="{08A1E282-38B6-41E1-AD6A-81B47CEE01BB}" srcOrd="1" destOrd="0" presId="urn:microsoft.com/office/officeart/2009/3/layout/HorizontalOrganizationChart"/>
    <dgm:cxn modelId="{B917ADEB-194A-4D08-8A21-E41D0DD0FDC4}" srcId="{D08B5178-01EA-4787-9357-BB8642163892}" destId="{47B78B84-D59C-4DCD-9B01-0FBB21650A7F}" srcOrd="2" destOrd="0" parTransId="{08E4E437-6B8E-444C-BF11-866E635BA388}" sibTransId="{A30C3948-7D97-42AB-A910-A7A43860828E}"/>
    <dgm:cxn modelId="{7555D6EE-1C73-4E28-81EE-24A35F72FCEA}" type="presOf" srcId="{CC0FCB8C-40EE-4BA1-906A-51EC65563B9C}" destId="{C15D860A-05F0-4B50-B6B8-D975118EFE16}" srcOrd="0" destOrd="0" presId="urn:microsoft.com/office/officeart/2009/3/layout/HorizontalOrganizationChart"/>
    <dgm:cxn modelId="{E0E3ACF4-58FC-49DC-AD3E-B41B1152A69E}" type="presOf" srcId="{D36C836C-66E8-4711-9EA5-1ABADE373026}" destId="{A51D6C6A-8A0F-4407-8C47-6C45CAE234C6}" srcOrd="0" destOrd="0" presId="urn:microsoft.com/office/officeart/2009/3/layout/HorizontalOrganizationChart"/>
    <dgm:cxn modelId="{69B0CCF6-9AB5-4186-AA46-20E750C7BC44}" srcId="{C42C786A-AE1A-4669-B471-15BCC609973A}" destId="{3939314A-30F4-400D-A421-53736A7CF44E}" srcOrd="1" destOrd="0" parTransId="{112FFB1B-E8AF-40DB-B18A-A9566E13413D}" sibTransId="{9A50D906-921C-4813-AA37-03A17E57B136}"/>
    <dgm:cxn modelId="{D782DCFA-5A33-41E1-AA6B-9FB5FF1D0658}" srcId="{28A17C5C-A836-42A8-AB4F-1127E811EF63}" destId="{E0A3AF97-5B49-4496-9F5E-98658DB8F742}" srcOrd="0" destOrd="0" parTransId="{60C22927-5ADF-4560-9543-E6E7CB5A5EBB}" sibTransId="{EF89DFB4-7FCD-41FB-AE70-B55ECB44D4F1}"/>
    <dgm:cxn modelId="{AEF828FE-FD38-4F2A-AACE-BDE6F951564B}" type="presOf" srcId="{B977C8D0-B80F-4F09-9E8B-B928D37EEEAC}" destId="{A1BAA490-84E1-4CD5-99CC-2C265FF4AD35}" srcOrd="0" destOrd="0" presId="urn:microsoft.com/office/officeart/2009/3/layout/HorizontalOrganizationChart"/>
    <dgm:cxn modelId="{761C8A13-F33A-4183-B057-ED60FD7B2CB1}" type="presParOf" srcId="{A0B6C6AD-C0AF-444F-BCCD-0E4FEA66D431}" destId="{878B62C5-D433-4092-8C01-34DBDF0CA373}" srcOrd="0" destOrd="0" presId="urn:microsoft.com/office/officeart/2009/3/layout/HorizontalOrganizationChart"/>
    <dgm:cxn modelId="{BB39AFCA-B139-4876-928A-18A6716CF012}" type="presParOf" srcId="{878B62C5-D433-4092-8C01-34DBDF0CA373}" destId="{9502842D-F480-4CB3-A6D9-011954B261E2}" srcOrd="0" destOrd="0" presId="urn:microsoft.com/office/officeart/2009/3/layout/HorizontalOrganizationChart"/>
    <dgm:cxn modelId="{6CB15FAB-EE14-4D14-978C-FE22F401D470}" type="presParOf" srcId="{9502842D-F480-4CB3-A6D9-011954B261E2}" destId="{16EACAAD-2232-4CED-9D27-179CED6296EA}" srcOrd="0" destOrd="0" presId="urn:microsoft.com/office/officeart/2009/3/layout/HorizontalOrganizationChart"/>
    <dgm:cxn modelId="{9B583503-91BF-4819-BABE-BC782F6F4FAC}" type="presParOf" srcId="{9502842D-F480-4CB3-A6D9-011954B261E2}" destId="{721B28F2-202D-495E-B76B-88C98FA90196}" srcOrd="1" destOrd="0" presId="urn:microsoft.com/office/officeart/2009/3/layout/HorizontalOrganizationChart"/>
    <dgm:cxn modelId="{571D489B-2F9C-47C1-AABD-A490014B11C0}" type="presParOf" srcId="{878B62C5-D433-4092-8C01-34DBDF0CA373}" destId="{7F97FDC6-C285-4321-9C88-C753FBD08F2B}" srcOrd="1" destOrd="0" presId="urn:microsoft.com/office/officeart/2009/3/layout/HorizontalOrganizationChart"/>
    <dgm:cxn modelId="{11BE5A67-1CC7-4384-BE47-5FA8BD8C16ED}" type="presParOf" srcId="{7F97FDC6-C285-4321-9C88-C753FBD08F2B}" destId="{7E659E49-A2A5-48F5-BD7A-36425A1DCA8C}" srcOrd="0" destOrd="0" presId="urn:microsoft.com/office/officeart/2009/3/layout/HorizontalOrganizationChart"/>
    <dgm:cxn modelId="{4265AA4E-69A3-4D31-9DFA-029586C0F6EA}" type="presParOf" srcId="{7F97FDC6-C285-4321-9C88-C753FBD08F2B}" destId="{40FE6559-D5F9-4AB6-A4CF-0DAA696A670C}" srcOrd="1" destOrd="0" presId="urn:microsoft.com/office/officeart/2009/3/layout/HorizontalOrganizationChart"/>
    <dgm:cxn modelId="{2ECDB41B-7EA8-4A22-BFDF-9EBD511AC5E2}" type="presParOf" srcId="{40FE6559-D5F9-4AB6-A4CF-0DAA696A670C}" destId="{1257BB85-B33F-4858-97AF-CCB3AF4EFBF8}" srcOrd="0" destOrd="0" presId="urn:microsoft.com/office/officeart/2009/3/layout/HorizontalOrganizationChart"/>
    <dgm:cxn modelId="{0956928E-AE29-4A83-9516-696A6B8A4610}" type="presParOf" srcId="{1257BB85-B33F-4858-97AF-CCB3AF4EFBF8}" destId="{E426BDA2-BEC2-4FB8-9246-3A58E42290A4}" srcOrd="0" destOrd="0" presId="urn:microsoft.com/office/officeart/2009/3/layout/HorizontalOrganizationChart"/>
    <dgm:cxn modelId="{311E8EF4-B9FE-461F-B2F0-7C4A6B4DFA7D}" type="presParOf" srcId="{1257BB85-B33F-4858-97AF-CCB3AF4EFBF8}" destId="{95081A10-7E20-4213-8D07-3AC012061027}" srcOrd="1" destOrd="0" presId="urn:microsoft.com/office/officeart/2009/3/layout/HorizontalOrganizationChart"/>
    <dgm:cxn modelId="{A2057896-A704-4728-A5EA-6FC674730598}" type="presParOf" srcId="{40FE6559-D5F9-4AB6-A4CF-0DAA696A670C}" destId="{C8234F6E-78D7-4AA8-B779-8FFBEE1DCC5D}" srcOrd="1" destOrd="0" presId="urn:microsoft.com/office/officeart/2009/3/layout/HorizontalOrganizationChart"/>
    <dgm:cxn modelId="{0255655A-B9DA-4CD2-87B5-249605F25883}" type="presParOf" srcId="{C8234F6E-78D7-4AA8-B779-8FFBEE1DCC5D}" destId="{8E62E0F3-F891-4E82-9C47-63C202876A92}" srcOrd="0" destOrd="0" presId="urn:microsoft.com/office/officeart/2009/3/layout/HorizontalOrganizationChart"/>
    <dgm:cxn modelId="{75CC2ECB-BC46-4073-99AF-10FCFBE6F956}" type="presParOf" srcId="{C8234F6E-78D7-4AA8-B779-8FFBEE1DCC5D}" destId="{35FC0E28-5EE7-463A-9691-E20AE8F28AFD}" srcOrd="1" destOrd="0" presId="urn:microsoft.com/office/officeart/2009/3/layout/HorizontalOrganizationChart"/>
    <dgm:cxn modelId="{40642E44-E63E-45B0-9BA4-E20042BC4DA8}" type="presParOf" srcId="{35FC0E28-5EE7-463A-9691-E20AE8F28AFD}" destId="{B2134DF7-13C5-4A22-8B76-8A264E4D888B}" srcOrd="0" destOrd="0" presId="urn:microsoft.com/office/officeart/2009/3/layout/HorizontalOrganizationChart"/>
    <dgm:cxn modelId="{0323ADD8-30C0-4F68-B008-39D05BB88E08}" type="presParOf" srcId="{B2134DF7-13C5-4A22-8B76-8A264E4D888B}" destId="{13B3B40A-01E8-472A-81F0-1492505AB659}" srcOrd="0" destOrd="0" presId="urn:microsoft.com/office/officeart/2009/3/layout/HorizontalOrganizationChart"/>
    <dgm:cxn modelId="{9389818E-E28D-418D-814A-55EC172C989B}" type="presParOf" srcId="{B2134DF7-13C5-4A22-8B76-8A264E4D888B}" destId="{08A1E282-38B6-41E1-AD6A-81B47CEE01BB}" srcOrd="1" destOrd="0" presId="urn:microsoft.com/office/officeart/2009/3/layout/HorizontalOrganizationChart"/>
    <dgm:cxn modelId="{D679912D-D926-43FD-B16F-825547406708}" type="presParOf" srcId="{35FC0E28-5EE7-463A-9691-E20AE8F28AFD}" destId="{3CF95E60-A527-4578-BE92-4EB41BBE596E}" srcOrd="1" destOrd="0" presId="urn:microsoft.com/office/officeart/2009/3/layout/HorizontalOrganizationChart"/>
    <dgm:cxn modelId="{53B3976E-C4DD-4FC5-B581-4E57772FD6F8}" type="presParOf" srcId="{35FC0E28-5EE7-463A-9691-E20AE8F28AFD}" destId="{7AB2CA19-26F9-44D6-B517-02572D5FF611}" srcOrd="2" destOrd="0" presId="urn:microsoft.com/office/officeart/2009/3/layout/HorizontalOrganizationChart"/>
    <dgm:cxn modelId="{80CD5274-2130-4827-A2F0-0653165B4DF3}" type="presParOf" srcId="{C8234F6E-78D7-4AA8-B779-8FFBEE1DCC5D}" destId="{776556F8-E860-4A56-A446-50E82A28BAF9}" srcOrd="2" destOrd="0" presId="urn:microsoft.com/office/officeart/2009/3/layout/HorizontalOrganizationChart"/>
    <dgm:cxn modelId="{182A4D41-ACF5-4B49-B5A9-252BC1CAF4AA}" type="presParOf" srcId="{C8234F6E-78D7-4AA8-B779-8FFBEE1DCC5D}" destId="{7D66D54D-BFAA-4BAB-841D-15D9FC701979}" srcOrd="3" destOrd="0" presId="urn:microsoft.com/office/officeart/2009/3/layout/HorizontalOrganizationChart"/>
    <dgm:cxn modelId="{0F458D3F-5D30-4C9F-AE90-D68F9145115F}" type="presParOf" srcId="{7D66D54D-BFAA-4BAB-841D-15D9FC701979}" destId="{87D5AF02-7E16-4F44-ADC2-AB67E743ECB0}" srcOrd="0" destOrd="0" presId="urn:microsoft.com/office/officeart/2009/3/layout/HorizontalOrganizationChart"/>
    <dgm:cxn modelId="{F417710E-91BC-4DFF-BE24-EED9ADFB2222}" type="presParOf" srcId="{87D5AF02-7E16-4F44-ADC2-AB67E743ECB0}" destId="{76BDC604-AE66-4F6A-BA50-283C8BBC6476}" srcOrd="0" destOrd="0" presId="urn:microsoft.com/office/officeart/2009/3/layout/HorizontalOrganizationChart"/>
    <dgm:cxn modelId="{94645175-033B-40C6-992B-68D75ECA89C5}" type="presParOf" srcId="{87D5AF02-7E16-4F44-ADC2-AB67E743ECB0}" destId="{4CC9DA33-75EF-473B-A282-57D3246A8605}" srcOrd="1" destOrd="0" presId="urn:microsoft.com/office/officeart/2009/3/layout/HorizontalOrganizationChart"/>
    <dgm:cxn modelId="{EE7E67AC-43A3-41B6-B1F8-6DC1693D088F}" type="presParOf" srcId="{7D66D54D-BFAA-4BAB-841D-15D9FC701979}" destId="{D84C5A59-F403-4F66-A244-108ECA335AA2}" srcOrd="1" destOrd="0" presId="urn:microsoft.com/office/officeart/2009/3/layout/HorizontalOrganizationChart"/>
    <dgm:cxn modelId="{03CBD242-F0EF-44B6-B4A0-AF8E77849F75}" type="presParOf" srcId="{D84C5A59-F403-4F66-A244-108ECA335AA2}" destId="{9266A256-04D9-4F2D-9AD1-9563172D2DFD}" srcOrd="0" destOrd="0" presId="urn:microsoft.com/office/officeart/2009/3/layout/HorizontalOrganizationChart"/>
    <dgm:cxn modelId="{9193A54E-7A28-4485-9BA3-5406780B63AB}" type="presParOf" srcId="{D84C5A59-F403-4F66-A244-108ECA335AA2}" destId="{E010A95C-234A-4A33-871A-D6CEBFF633AD}" srcOrd="1" destOrd="0" presId="urn:microsoft.com/office/officeart/2009/3/layout/HorizontalOrganizationChart"/>
    <dgm:cxn modelId="{FA60EDEE-66EE-4E4C-A4AA-A6333F7D8EF3}" type="presParOf" srcId="{E010A95C-234A-4A33-871A-D6CEBFF633AD}" destId="{524E5310-9458-46E9-A1A3-EEAAFFB3C055}" srcOrd="0" destOrd="0" presId="urn:microsoft.com/office/officeart/2009/3/layout/HorizontalOrganizationChart"/>
    <dgm:cxn modelId="{758E2085-ABB7-470E-81EC-65B070B8048F}" type="presParOf" srcId="{524E5310-9458-46E9-A1A3-EEAAFFB3C055}" destId="{3810AD4C-ED34-435E-BB7A-C251ECFD17F6}" srcOrd="0" destOrd="0" presId="urn:microsoft.com/office/officeart/2009/3/layout/HorizontalOrganizationChart"/>
    <dgm:cxn modelId="{E2325D22-B737-48B4-B75A-54D7F6E9282F}" type="presParOf" srcId="{524E5310-9458-46E9-A1A3-EEAAFFB3C055}" destId="{01A117DA-604B-424B-A585-91A67AB6121E}" srcOrd="1" destOrd="0" presId="urn:microsoft.com/office/officeart/2009/3/layout/HorizontalOrganizationChart"/>
    <dgm:cxn modelId="{CBA7220F-F315-4140-80F6-E23D3FC77950}" type="presParOf" srcId="{E010A95C-234A-4A33-871A-D6CEBFF633AD}" destId="{8976B21D-64A6-452C-B88B-65F3C0E2FDE5}" srcOrd="1" destOrd="0" presId="urn:microsoft.com/office/officeart/2009/3/layout/HorizontalOrganizationChart"/>
    <dgm:cxn modelId="{0E5AA4A9-D0F8-4FEC-8C54-6193B6A6CE48}" type="presParOf" srcId="{E010A95C-234A-4A33-871A-D6CEBFF633AD}" destId="{A7B03FEE-F9DF-41F5-89C5-1EC833FBD93C}" srcOrd="2" destOrd="0" presId="urn:microsoft.com/office/officeart/2009/3/layout/HorizontalOrganizationChart"/>
    <dgm:cxn modelId="{C87EFD74-06FE-4C92-9D86-0F282C55110A}" type="presParOf" srcId="{D84C5A59-F403-4F66-A244-108ECA335AA2}" destId="{2D8CFFB9-C07E-450A-8726-76AADAC40877}" srcOrd="2" destOrd="0" presId="urn:microsoft.com/office/officeart/2009/3/layout/HorizontalOrganizationChart"/>
    <dgm:cxn modelId="{5D5ADF35-1A82-444A-86B8-0D679E4BA5CC}" type="presParOf" srcId="{D84C5A59-F403-4F66-A244-108ECA335AA2}" destId="{193849DD-4611-446D-9444-859DB7FA3D20}" srcOrd="3" destOrd="0" presId="urn:microsoft.com/office/officeart/2009/3/layout/HorizontalOrganizationChart"/>
    <dgm:cxn modelId="{24BAD3AD-0DF1-47DB-BA32-3F1C4994BBA0}" type="presParOf" srcId="{193849DD-4611-446D-9444-859DB7FA3D20}" destId="{51C3720F-A06B-4FE9-B0DA-A8FA1F0A461E}" srcOrd="0" destOrd="0" presId="urn:microsoft.com/office/officeart/2009/3/layout/HorizontalOrganizationChart"/>
    <dgm:cxn modelId="{0F2A123A-89A6-429E-AFF1-870258B32361}" type="presParOf" srcId="{51C3720F-A06B-4FE9-B0DA-A8FA1F0A461E}" destId="{F9D5AABA-47B2-4DD1-8F91-516478C1A0AF}" srcOrd="0" destOrd="0" presId="urn:microsoft.com/office/officeart/2009/3/layout/HorizontalOrganizationChart"/>
    <dgm:cxn modelId="{2D9F4B41-3522-410B-9365-03F60A9A2DBB}" type="presParOf" srcId="{51C3720F-A06B-4FE9-B0DA-A8FA1F0A461E}" destId="{78DF520F-9877-4D9A-A8F0-4DF7FC12F072}" srcOrd="1" destOrd="0" presId="urn:microsoft.com/office/officeart/2009/3/layout/HorizontalOrganizationChart"/>
    <dgm:cxn modelId="{0AD08974-5F68-460E-A5D6-8CC21BCACB77}" type="presParOf" srcId="{193849DD-4611-446D-9444-859DB7FA3D20}" destId="{6D9DEF60-3201-4467-A158-B55F739C61A3}" srcOrd="1" destOrd="0" presId="urn:microsoft.com/office/officeart/2009/3/layout/HorizontalOrganizationChart"/>
    <dgm:cxn modelId="{867D07CC-E75C-4946-B972-62F44A0329D2}" type="presParOf" srcId="{193849DD-4611-446D-9444-859DB7FA3D20}" destId="{0B9641C9-6857-494E-8A15-99BC2228DDDC}" srcOrd="2" destOrd="0" presId="urn:microsoft.com/office/officeart/2009/3/layout/HorizontalOrganizationChart"/>
    <dgm:cxn modelId="{C40E042C-06C3-4B4F-9E55-49399407E688}" type="presParOf" srcId="{7D66D54D-BFAA-4BAB-841D-15D9FC701979}" destId="{79A0007D-AEBC-495A-BA47-8652E0A56C9F}" srcOrd="2" destOrd="0" presId="urn:microsoft.com/office/officeart/2009/3/layout/HorizontalOrganizationChart"/>
    <dgm:cxn modelId="{E4241A00-001F-4233-A330-02A84B1914AA}" type="presParOf" srcId="{C8234F6E-78D7-4AA8-B779-8FFBEE1DCC5D}" destId="{C15D860A-05F0-4B50-B6B8-D975118EFE16}" srcOrd="4" destOrd="0" presId="urn:microsoft.com/office/officeart/2009/3/layout/HorizontalOrganizationChart"/>
    <dgm:cxn modelId="{529B3AA0-60D8-48C5-B4D9-3C342FA0B903}" type="presParOf" srcId="{C8234F6E-78D7-4AA8-B779-8FFBEE1DCC5D}" destId="{9CEEABBF-1F03-4E3B-8116-1DC07D8593FE}" srcOrd="5" destOrd="0" presId="urn:microsoft.com/office/officeart/2009/3/layout/HorizontalOrganizationChart"/>
    <dgm:cxn modelId="{A811AAC0-6E47-4301-8593-E0938F58952D}" type="presParOf" srcId="{9CEEABBF-1F03-4E3B-8116-1DC07D8593FE}" destId="{29AF9278-3A3B-4494-B47D-B0C877350FF3}" srcOrd="0" destOrd="0" presId="urn:microsoft.com/office/officeart/2009/3/layout/HorizontalOrganizationChart"/>
    <dgm:cxn modelId="{CE9EA198-FE56-4A19-9939-F006972A79E6}" type="presParOf" srcId="{29AF9278-3A3B-4494-B47D-B0C877350FF3}" destId="{E28B3EE1-8B99-43F4-A632-DF9CBF324936}" srcOrd="0" destOrd="0" presId="urn:microsoft.com/office/officeart/2009/3/layout/HorizontalOrganizationChart"/>
    <dgm:cxn modelId="{1507EDDD-7BF4-4793-B3AD-DE0A32823087}" type="presParOf" srcId="{29AF9278-3A3B-4494-B47D-B0C877350FF3}" destId="{93B7266B-443B-4284-A48D-A6BCC062F2CC}" srcOrd="1" destOrd="0" presId="urn:microsoft.com/office/officeart/2009/3/layout/HorizontalOrganizationChart"/>
    <dgm:cxn modelId="{D15C9905-4A79-44A0-B48F-B94A701F65B7}" type="presParOf" srcId="{9CEEABBF-1F03-4E3B-8116-1DC07D8593FE}" destId="{1C237516-C220-4730-8B0A-DC89C3DB6518}" srcOrd="1" destOrd="0" presId="urn:microsoft.com/office/officeart/2009/3/layout/HorizontalOrganizationChart"/>
    <dgm:cxn modelId="{0DE5E7A1-999A-4A89-9F39-4B435B7285BC}" type="presParOf" srcId="{1C237516-C220-4730-8B0A-DC89C3DB6518}" destId="{883EF85D-A023-4FEE-85EC-7CFCCA67AFE9}" srcOrd="0" destOrd="0" presId="urn:microsoft.com/office/officeart/2009/3/layout/HorizontalOrganizationChart"/>
    <dgm:cxn modelId="{844FDDBA-260C-44DB-BDE5-80477F35D79A}" type="presParOf" srcId="{1C237516-C220-4730-8B0A-DC89C3DB6518}" destId="{E1E6B7DD-E05A-4FBE-84C7-4A6D933A4418}" srcOrd="1" destOrd="0" presId="urn:microsoft.com/office/officeart/2009/3/layout/HorizontalOrganizationChart"/>
    <dgm:cxn modelId="{8380B2DC-8652-4534-B54C-C440D102BAAD}" type="presParOf" srcId="{E1E6B7DD-E05A-4FBE-84C7-4A6D933A4418}" destId="{16269CAA-D735-4038-80D9-73A9EA1561F9}" srcOrd="0" destOrd="0" presId="urn:microsoft.com/office/officeart/2009/3/layout/HorizontalOrganizationChart"/>
    <dgm:cxn modelId="{914BB241-1C5B-41E8-AC56-75DB6ECA91CD}" type="presParOf" srcId="{16269CAA-D735-4038-80D9-73A9EA1561F9}" destId="{AD3A3D1A-A0B8-4710-B3F7-2E8B7C365A96}" srcOrd="0" destOrd="0" presId="urn:microsoft.com/office/officeart/2009/3/layout/HorizontalOrganizationChart"/>
    <dgm:cxn modelId="{09471F13-6276-47C2-A199-152CEAFCD124}" type="presParOf" srcId="{16269CAA-D735-4038-80D9-73A9EA1561F9}" destId="{5DB9E194-DFE3-4F9A-A3BB-485556F9F43A}" srcOrd="1" destOrd="0" presId="urn:microsoft.com/office/officeart/2009/3/layout/HorizontalOrganizationChart"/>
    <dgm:cxn modelId="{1ECA03E9-4496-4B21-8233-C31AEE7409A7}" type="presParOf" srcId="{E1E6B7DD-E05A-4FBE-84C7-4A6D933A4418}" destId="{4C1F40A4-2C2C-48A3-B30E-1C83977D60EE}" srcOrd="1" destOrd="0" presId="urn:microsoft.com/office/officeart/2009/3/layout/HorizontalOrganizationChart"/>
    <dgm:cxn modelId="{30D1EC65-325B-4B65-AA7A-C500869E5ABB}" type="presParOf" srcId="{E1E6B7DD-E05A-4FBE-84C7-4A6D933A4418}" destId="{409329E5-F282-4303-837F-FADFE740707A}" srcOrd="2" destOrd="0" presId="urn:microsoft.com/office/officeart/2009/3/layout/HorizontalOrganizationChart"/>
    <dgm:cxn modelId="{7AF06730-11C3-42C9-BF97-D696A1C81C99}" type="presParOf" srcId="{9CEEABBF-1F03-4E3B-8116-1DC07D8593FE}" destId="{D0E0BE74-3F7B-4B5C-B9FF-D2BAB286F858}" srcOrd="2" destOrd="0" presId="urn:microsoft.com/office/officeart/2009/3/layout/HorizontalOrganizationChart"/>
    <dgm:cxn modelId="{3DA7B9DB-8E18-4274-A090-005FEFE884E3}" type="presParOf" srcId="{C8234F6E-78D7-4AA8-B779-8FFBEE1DCC5D}" destId="{F662D675-7954-42C6-BA5C-4DB0C57257C1}" srcOrd="6" destOrd="0" presId="urn:microsoft.com/office/officeart/2009/3/layout/HorizontalOrganizationChart"/>
    <dgm:cxn modelId="{C786E200-2350-47D9-8F40-F34CC7C5EB4D}" type="presParOf" srcId="{C8234F6E-78D7-4AA8-B779-8FFBEE1DCC5D}" destId="{C3110703-1189-45AF-95F0-B60803828B0B}" srcOrd="7" destOrd="0" presId="urn:microsoft.com/office/officeart/2009/3/layout/HorizontalOrganizationChart"/>
    <dgm:cxn modelId="{104E7C37-76AB-4991-9A69-9DF6085F24ED}" type="presParOf" srcId="{C3110703-1189-45AF-95F0-B60803828B0B}" destId="{B01FFC52-2A5F-4DDE-B422-2EB7BE414D8A}" srcOrd="0" destOrd="0" presId="urn:microsoft.com/office/officeart/2009/3/layout/HorizontalOrganizationChart"/>
    <dgm:cxn modelId="{599064BE-F3C5-4DE9-BE48-C7DB5C37C4A9}" type="presParOf" srcId="{B01FFC52-2A5F-4DDE-B422-2EB7BE414D8A}" destId="{558AF1CA-E9EB-473E-AAE3-7DDEF4090CEA}" srcOrd="0" destOrd="0" presId="urn:microsoft.com/office/officeart/2009/3/layout/HorizontalOrganizationChart"/>
    <dgm:cxn modelId="{79592931-2E9A-4D1E-905E-AEEF0F5325F7}" type="presParOf" srcId="{B01FFC52-2A5F-4DDE-B422-2EB7BE414D8A}" destId="{424FB38C-121E-4438-BB0D-9D3909DB84A5}" srcOrd="1" destOrd="0" presId="urn:microsoft.com/office/officeart/2009/3/layout/HorizontalOrganizationChart"/>
    <dgm:cxn modelId="{776F4C7D-157A-4CF8-AA35-F246A59440D9}" type="presParOf" srcId="{C3110703-1189-45AF-95F0-B60803828B0B}" destId="{83287167-9C5C-463B-9440-4FB54A20529A}" srcOrd="1" destOrd="0" presId="urn:microsoft.com/office/officeart/2009/3/layout/HorizontalOrganizationChart"/>
    <dgm:cxn modelId="{E2CB057C-4A72-410E-A644-AA3F3A86A264}" type="presParOf" srcId="{83287167-9C5C-463B-9440-4FB54A20529A}" destId="{5036FB68-FE58-4FFB-A922-FCAE4328FE25}" srcOrd="0" destOrd="0" presId="urn:microsoft.com/office/officeart/2009/3/layout/HorizontalOrganizationChart"/>
    <dgm:cxn modelId="{602EBFFC-55FE-4EB0-994C-AE855C91E470}" type="presParOf" srcId="{83287167-9C5C-463B-9440-4FB54A20529A}" destId="{809C744A-3925-4923-976F-4752ECD80D8B}" srcOrd="1" destOrd="0" presId="urn:microsoft.com/office/officeart/2009/3/layout/HorizontalOrganizationChart"/>
    <dgm:cxn modelId="{B72D86F0-6B7A-4F1F-880A-54A805A46FDA}" type="presParOf" srcId="{809C744A-3925-4923-976F-4752ECD80D8B}" destId="{AC9CE834-3054-4175-9F7B-FE6D33261284}" srcOrd="0" destOrd="0" presId="urn:microsoft.com/office/officeart/2009/3/layout/HorizontalOrganizationChart"/>
    <dgm:cxn modelId="{6311E727-5864-48DB-94B3-158F9A30C30A}" type="presParOf" srcId="{AC9CE834-3054-4175-9F7B-FE6D33261284}" destId="{01538CAA-86AF-4B18-8506-A354A5E65B28}" srcOrd="0" destOrd="0" presId="urn:microsoft.com/office/officeart/2009/3/layout/HorizontalOrganizationChart"/>
    <dgm:cxn modelId="{89AF764D-5793-46C5-A896-DDBC55FEBE8E}" type="presParOf" srcId="{AC9CE834-3054-4175-9F7B-FE6D33261284}" destId="{6409EBD3-18DA-419F-9D94-02DA047049C7}" srcOrd="1" destOrd="0" presId="urn:microsoft.com/office/officeart/2009/3/layout/HorizontalOrganizationChart"/>
    <dgm:cxn modelId="{1C57E607-4332-4E1B-9ADE-28B6F16ACC5C}" type="presParOf" srcId="{809C744A-3925-4923-976F-4752ECD80D8B}" destId="{002D4680-A35A-4323-9C7E-FDABB9519759}" srcOrd="1" destOrd="0" presId="urn:microsoft.com/office/officeart/2009/3/layout/HorizontalOrganizationChart"/>
    <dgm:cxn modelId="{34B54A1D-AE13-4FBD-B894-626EA962B404}" type="presParOf" srcId="{809C744A-3925-4923-976F-4752ECD80D8B}" destId="{0EA2DC37-6778-4035-825A-B9B4EC280C72}" srcOrd="2" destOrd="0" presId="urn:microsoft.com/office/officeart/2009/3/layout/HorizontalOrganizationChart"/>
    <dgm:cxn modelId="{41CA0386-DEFE-46EA-86C0-2B363BF0019C}" type="presParOf" srcId="{83287167-9C5C-463B-9440-4FB54A20529A}" destId="{19556A57-D19E-42F7-A840-46BF7C60083D}" srcOrd="2" destOrd="0" presId="urn:microsoft.com/office/officeart/2009/3/layout/HorizontalOrganizationChart"/>
    <dgm:cxn modelId="{BC6EAB7C-6C51-4D21-9700-1225F6246204}" type="presParOf" srcId="{83287167-9C5C-463B-9440-4FB54A20529A}" destId="{674085B5-848E-4D7F-BD9E-3E55F0951ACB}" srcOrd="3" destOrd="0" presId="urn:microsoft.com/office/officeart/2009/3/layout/HorizontalOrganizationChart"/>
    <dgm:cxn modelId="{5F7BE2FD-6937-41B7-AA59-3D2470E70FC8}" type="presParOf" srcId="{674085B5-848E-4D7F-BD9E-3E55F0951ACB}" destId="{A1D23E4F-EF46-41C3-86CE-8A7935A67711}" srcOrd="0" destOrd="0" presId="urn:microsoft.com/office/officeart/2009/3/layout/HorizontalOrganizationChart"/>
    <dgm:cxn modelId="{600F574E-176C-49E0-973E-E585745C9240}" type="presParOf" srcId="{A1D23E4F-EF46-41C3-86CE-8A7935A67711}" destId="{8652527C-7C7C-483C-B4E8-8F20ECB58F1A}" srcOrd="0" destOrd="0" presId="urn:microsoft.com/office/officeart/2009/3/layout/HorizontalOrganizationChart"/>
    <dgm:cxn modelId="{D33CC9C3-84B9-4415-93CE-38F99BBD3CA6}" type="presParOf" srcId="{A1D23E4F-EF46-41C3-86CE-8A7935A67711}" destId="{2D5835E0-4C32-4097-A555-BE27D239AD96}" srcOrd="1" destOrd="0" presId="urn:microsoft.com/office/officeart/2009/3/layout/HorizontalOrganizationChart"/>
    <dgm:cxn modelId="{F3567D18-F0B2-4CA1-AF81-305EF94D5571}" type="presParOf" srcId="{674085B5-848E-4D7F-BD9E-3E55F0951ACB}" destId="{76F5A7FE-C4CA-4C1C-884C-59DE67B6592E}" srcOrd="1" destOrd="0" presId="urn:microsoft.com/office/officeart/2009/3/layout/HorizontalOrganizationChart"/>
    <dgm:cxn modelId="{E1119DAA-D434-48E1-A2E8-6DD051501EC5}" type="presParOf" srcId="{674085B5-848E-4D7F-BD9E-3E55F0951ACB}" destId="{5C1883CF-2376-4E88-8AF5-88B524683419}" srcOrd="2" destOrd="0" presId="urn:microsoft.com/office/officeart/2009/3/layout/HorizontalOrganizationChart"/>
    <dgm:cxn modelId="{7D0185E0-65DC-4FF5-BA18-61EACD30E39E}" type="presParOf" srcId="{C3110703-1189-45AF-95F0-B60803828B0B}" destId="{A32D0831-BC08-4C6F-A565-8C1040E37675}" srcOrd="2" destOrd="0" presId="urn:microsoft.com/office/officeart/2009/3/layout/HorizontalOrganizationChart"/>
    <dgm:cxn modelId="{D0048E55-FFF3-4EAC-BAB8-3BEDE2C95103}" type="presParOf" srcId="{40FE6559-D5F9-4AB6-A4CF-0DAA696A670C}" destId="{C6C48473-8789-4984-9874-2894CD165F59}" srcOrd="2" destOrd="0" presId="urn:microsoft.com/office/officeart/2009/3/layout/HorizontalOrganizationChart"/>
    <dgm:cxn modelId="{81243E3E-68A4-4314-A589-E11E3119B4B2}" type="presParOf" srcId="{7F97FDC6-C285-4321-9C88-C753FBD08F2B}" destId="{F3A12A00-7912-4AED-8414-DB259CD525F6}" srcOrd="2" destOrd="0" presId="urn:microsoft.com/office/officeart/2009/3/layout/HorizontalOrganizationChart"/>
    <dgm:cxn modelId="{01930529-4068-4A10-B5F7-716765B61057}" type="presParOf" srcId="{7F97FDC6-C285-4321-9C88-C753FBD08F2B}" destId="{64936A15-5EFE-410C-B277-F22155F9B82C}" srcOrd="3" destOrd="0" presId="urn:microsoft.com/office/officeart/2009/3/layout/HorizontalOrganizationChart"/>
    <dgm:cxn modelId="{07A4227A-B6B9-4ECD-A178-A160FD0D15B7}" type="presParOf" srcId="{64936A15-5EFE-410C-B277-F22155F9B82C}" destId="{06396D33-C64E-41A4-A58E-0873CE71FFAF}" srcOrd="0" destOrd="0" presId="urn:microsoft.com/office/officeart/2009/3/layout/HorizontalOrganizationChart"/>
    <dgm:cxn modelId="{196993D0-3C2D-4CA4-8D6F-7A1CB5A2EAAC}" type="presParOf" srcId="{06396D33-C64E-41A4-A58E-0873CE71FFAF}" destId="{63AFE643-7021-4873-8E9B-9AFDA5A93C73}" srcOrd="0" destOrd="0" presId="urn:microsoft.com/office/officeart/2009/3/layout/HorizontalOrganizationChart"/>
    <dgm:cxn modelId="{F9B9A3C6-846B-463F-9BEC-A4BB97890155}" type="presParOf" srcId="{06396D33-C64E-41A4-A58E-0873CE71FFAF}" destId="{918880A4-B577-4A70-81F8-F9F97D89E7EE}" srcOrd="1" destOrd="0" presId="urn:microsoft.com/office/officeart/2009/3/layout/HorizontalOrganizationChart"/>
    <dgm:cxn modelId="{7356AA54-FCA9-4AB8-8356-94986B37C0A6}" type="presParOf" srcId="{64936A15-5EFE-410C-B277-F22155F9B82C}" destId="{E2706719-D88D-4E7B-B3D1-18D603099E0F}" srcOrd="1" destOrd="0" presId="urn:microsoft.com/office/officeart/2009/3/layout/HorizontalOrganizationChart"/>
    <dgm:cxn modelId="{81ACD50B-BD17-4958-98B9-D4C2F2B93166}" type="presParOf" srcId="{64936A15-5EFE-410C-B277-F22155F9B82C}" destId="{F6500D59-67E1-4B1B-983B-61203E3154A5}" srcOrd="2" destOrd="0" presId="urn:microsoft.com/office/officeart/2009/3/layout/HorizontalOrganizationChart"/>
    <dgm:cxn modelId="{60071D05-F77A-4DC8-9B98-F7BD6F20769D}" type="presParOf" srcId="{7F97FDC6-C285-4321-9C88-C753FBD08F2B}" destId="{CA610674-C467-4337-9A85-7C541D5E1EAF}" srcOrd="4" destOrd="0" presId="urn:microsoft.com/office/officeart/2009/3/layout/HorizontalOrganizationChart"/>
    <dgm:cxn modelId="{4F32D616-00D7-4D83-8F53-D63AC6F0C51A}" type="presParOf" srcId="{7F97FDC6-C285-4321-9C88-C753FBD08F2B}" destId="{1E1D8B53-4F3C-4E64-AFEB-D2B1B766BEA8}" srcOrd="5" destOrd="0" presId="urn:microsoft.com/office/officeart/2009/3/layout/HorizontalOrganizationChart"/>
    <dgm:cxn modelId="{E0EBBBCD-B084-4A1E-9500-F4C2FD2EBBF9}" type="presParOf" srcId="{1E1D8B53-4F3C-4E64-AFEB-D2B1B766BEA8}" destId="{FFC65109-0ACE-45F2-B94C-6EE8740F0C13}" srcOrd="0" destOrd="0" presId="urn:microsoft.com/office/officeart/2009/3/layout/HorizontalOrganizationChart"/>
    <dgm:cxn modelId="{398F3691-ACCA-4B8A-868C-234FAC653A27}" type="presParOf" srcId="{FFC65109-0ACE-45F2-B94C-6EE8740F0C13}" destId="{94F4A05F-68EF-44C7-9EBD-1D5F063D1A01}" srcOrd="0" destOrd="0" presId="urn:microsoft.com/office/officeart/2009/3/layout/HorizontalOrganizationChart"/>
    <dgm:cxn modelId="{5626E295-3D61-4FC1-9418-62D3C2887BEC}" type="presParOf" srcId="{FFC65109-0ACE-45F2-B94C-6EE8740F0C13}" destId="{3A35CEA7-9BF5-4213-A891-B2576502F2CE}" srcOrd="1" destOrd="0" presId="urn:microsoft.com/office/officeart/2009/3/layout/HorizontalOrganizationChart"/>
    <dgm:cxn modelId="{42C25EE0-001B-4D47-BF5A-E6E572C9D5B2}" type="presParOf" srcId="{1E1D8B53-4F3C-4E64-AFEB-D2B1B766BEA8}" destId="{87B02882-1790-4A7C-A355-B1CC08DD5FDD}" srcOrd="1" destOrd="0" presId="urn:microsoft.com/office/officeart/2009/3/layout/HorizontalOrganizationChart"/>
    <dgm:cxn modelId="{05A6E4C3-B915-4A54-9A13-21886AA6C016}" type="presParOf" srcId="{87B02882-1790-4A7C-A355-B1CC08DD5FDD}" destId="{181680FF-E9A5-4D79-B93D-3E90130B3249}" srcOrd="0" destOrd="0" presId="urn:microsoft.com/office/officeart/2009/3/layout/HorizontalOrganizationChart"/>
    <dgm:cxn modelId="{396665B2-5F85-477C-8FC1-0FEBF1E8B0BD}" type="presParOf" srcId="{87B02882-1790-4A7C-A355-B1CC08DD5FDD}" destId="{784FDD6D-BAC1-4DAD-9564-52897F0795DC}" srcOrd="1" destOrd="0" presId="urn:microsoft.com/office/officeart/2009/3/layout/HorizontalOrganizationChart"/>
    <dgm:cxn modelId="{5C84E1C3-8DA3-4329-8B5A-68E9BFF4133D}" type="presParOf" srcId="{784FDD6D-BAC1-4DAD-9564-52897F0795DC}" destId="{77DDE2CC-D51E-4418-B8D4-9F2D1BF75BDF}" srcOrd="0" destOrd="0" presId="urn:microsoft.com/office/officeart/2009/3/layout/HorizontalOrganizationChart"/>
    <dgm:cxn modelId="{AF00C49D-3993-4573-BA20-C98B032A7685}" type="presParOf" srcId="{77DDE2CC-D51E-4418-B8D4-9F2D1BF75BDF}" destId="{74033A4A-E766-4893-A8A8-B156EAAD3FA5}" srcOrd="0" destOrd="0" presId="urn:microsoft.com/office/officeart/2009/3/layout/HorizontalOrganizationChart"/>
    <dgm:cxn modelId="{8FB2EF5C-42D1-4413-9FA7-33AC1B730D26}" type="presParOf" srcId="{77DDE2CC-D51E-4418-B8D4-9F2D1BF75BDF}" destId="{4B2A0926-89A4-4AB6-9504-EA9EC5DE4C9E}" srcOrd="1" destOrd="0" presId="urn:microsoft.com/office/officeart/2009/3/layout/HorizontalOrganizationChart"/>
    <dgm:cxn modelId="{B2E3201A-F150-4A46-A2D3-F4D9E5AB88FF}" type="presParOf" srcId="{784FDD6D-BAC1-4DAD-9564-52897F0795DC}" destId="{4761E317-BEFA-4BF2-B89C-508F0B8E5DD0}" srcOrd="1" destOrd="0" presId="urn:microsoft.com/office/officeart/2009/3/layout/HorizontalOrganizationChart"/>
    <dgm:cxn modelId="{FDC778CD-39D7-4046-8554-81637ED8522F}" type="presParOf" srcId="{4761E317-BEFA-4BF2-B89C-508F0B8E5DD0}" destId="{A51D6C6A-8A0F-4407-8C47-6C45CAE234C6}" srcOrd="0" destOrd="0" presId="urn:microsoft.com/office/officeart/2009/3/layout/HorizontalOrganizationChart"/>
    <dgm:cxn modelId="{B5C2F090-B1D7-4761-887C-1D92E529BB90}" type="presParOf" srcId="{4761E317-BEFA-4BF2-B89C-508F0B8E5DD0}" destId="{AB9D1F91-041B-491B-B7DA-871AD0FE1E09}" srcOrd="1" destOrd="0" presId="urn:microsoft.com/office/officeart/2009/3/layout/HorizontalOrganizationChart"/>
    <dgm:cxn modelId="{784E06E0-0DF5-4071-9F7E-2F9AEE15C5E3}" type="presParOf" srcId="{AB9D1F91-041B-491B-B7DA-871AD0FE1E09}" destId="{EA3347A6-F6D4-43DD-A190-46C293E0AA35}" srcOrd="0" destOrd="0" presId="urn:microsoft.com/office/officeart/2009/3/layout/HorizontalOrganizationChart"/>
    <dgm:cxn modelId="{19B1F2D3-72AD-4525-B599-3D28273A8CC3}" type="presParOf" srcId="{EA3347A6-F6D4-43DD-A190-46C293E0AA35}" destId="{F9A30BCE-9B8C-4C46-99B5-BBDB38970D2B}" srcOrd="0" destOrd="0" presId="urn:microsoft.com/office/officeart/2009/3/layout/HorizontalOrganizationChart"/>
    <dgm:cxn modelId="{F0B0AE71-5DF0-49C1-B1B9-C09F103776B8}" type="presParOf" srcId="{EA3347A6-F6D4-43DD-A190-46C293E0AA35}" destId="{84339D4F-7C61-42C5-863C-D01FBF772D63}" srcOrd="1" destOrd="0" presId="urn:microsoft.com/office/officeart/2009/3/layout/HorizontalOrganizationChart"/>
    <dgm:cxn modelId="{D4FCF0C2-891F-4434-99A4-568374B7A691}" type="presParOf" srcId="{AB9D1F91-041B-491B-B7DA-871AD0FE1E09}" destId="{89270810-F9C5-4AC4-8872-0C3EDE8C207C}" srcOrd="1" destOrd="0" presId="urn:microsoft.com/office/officeart/2009/3/layout/HorizontalOrganizationChart"/>
    <dgm:cxn modelId="{63B439A9-6C17-4C94-88D8-6559DF084652}" type="presParOf" srcId="{AB9D1F91-041B-491B-B7DA-871AD0FE1E09}" destId="{973E2503-70C7-4767-A706-761CC5B56D94}" srcOrd="2" destOrd="0" presId="urn:microsoft.com/office/officeart/2009/3/layout/HorizontalOrganizationChart"/>
    <dgm:cxn modelId="{29F8A5EA-4361-4584-BE8E-0ABFE035B17A}" type="presParOf" srcId="{4761E317-BEFA-4BF2-B89C-508F0B8E5DD0}" destId="{E6385C6A-1FFF-4C41-BA7B-DA81A443A796}" srcOrd="2" destOrd="0" presId="urn:microsoft.com/office/officeart/2009/3/layout/HorizontalOrganizationChart"/>
    <dgm:cxn modelId="{D321F6B8-11C4-40B3-81AC-3785ED818D2B}" type="presParOf" srcId="{4761E317-BEFA-4BF2-B89C-508F0B8E5DD0}" destId="{7A2FD672-0F42-4A13-BE87-61FF3EB1D6E4}" srcOrd="3" destOrd="0" presId="urn:microsoft.com/office/officeart/2009/3/layout/HorizontalOrganizationChart"/>
    <dgm:cxn modelId="{BD9127BA-E029-4FF3-9295-E3E00A167AB1}" type="presParOf" srcId="{7A2FD672-0F42-4A13-BE87-61FF3EB1D6E4}" destId="{EDDEAF09-07B7-464D-9556-EB91FFAF3E39}" srcOrd="0" destOrd="0" presId="urn:microsoft.com/office/officeart/2009/3/layout/HorizontalOrganizationChart"/>
    <dgm:cxn modelId="{14371F0D-7703-4999-92CF-A13DC2187D26}" type="presParOf" srcId="{EDDEAF09-07B7-464D-9556-EB91FFAF3E39}" destId="{30039964-6D52-439C-A638-7471823EFFB3}" srcOrd="0" destOrd="0" presId="urn:microsoft.com/office/officeart/2009/3/layout/HorizontalOrganizationChart"/>
    <dgm:cxn modelId="{B6B3E7A3-7B1C-41E9-B3A7-8FFF7F87C2BC}" type="presParOf" srcId="{EDDEAF09-07B7-464D-9556-EB91FFAF3E39}" destId="{E845F165-CF04-4ABA-B7B7-6AE513B10828}" srcOrd="1" destOrd="0" presId="urn:microsoft.com/office/officeart/2009/3/layout/HorizontalOrganizationChart"/>
    <dgm:cxn modelId="{1D96002F-72C1-4A4E-92D6-514AC2FAC6FF}" type="presParOf" srcId="{7A2FD672-0F42-4A13-BE87-61FF3EB1D6E4}" destId="{93F32763-E6D5-4592-AFF0-022F48739303}" srcOrd="1" destOrd="0" presId="urn:microsoft.com/office/officeart/2009/3/layout/HorizontalOrganizationChart"/>
    <dgm:cxn modelId="{6C0DBB8E-C2BA-4BC1-9862-099D006D9D80}" type="presParOf" srcId="{7A2FD672-0F42-4A13-BE87-61FF3EB1D6E4}" destId="{1F8F450E-1243-44B4-8B2F-97138C3900D2}" srcOrd="2" destOrd="0" presId="urn:microsoft.com/office/officeart/2009/3/layout/HorizontalOrganizationChart"/>
    <dgm:cxn modelId="{E03B9AF9-2AE7-4E71-B514-24D5D10E3E1A}" type="presParOf" srcId="{4761E317-BEFA-4BF2-B89C-508F0B8E5DD0}" destId="{E2740D41-00DE-4163-A73D-B07F0193BB13}" srcOrd="4" destOrd="0" presId="urn:microsoft.com/office/officeart/2009/3/layout/HorizontalOrganizationChart"/>
    <dgm:cxn modelId="{6E9552A0-4298-4141-B53F-3E09A47F9968}" type="presParOf" srcId="{4761E317-BEFA-4BF2-B89C-508F0B8E5DD0}" destId="{6BB2C0A0-E707-4975-88EE-87A846BB529E}" srcOrd="5" destOrd="0" presId="urn:microsoft.com/office/officeart/2009/3/layout/HorizontalOrganizationChart"/>
    <dgm:cxn modelId="{75A2F3B1-E94C-46AE-900C-C1587021C95C}" type="presParOf" srcId="{6BB2C0A0-E707-4975-88EE-87A846BB529E}" destId="{43C15440-13BE-42E4-93D0-5A415B425BFB}" srcOrd="0" destOrd="0" presId="urn:microsoft.com/office/officeart/2009/3/layout/HorizontalOrganizationChart"/>
    <dgm:cxn modelId="{99BB12DF-EDEA-4889-B4E2-A0CBAB218777}" type="presParOf" srcId="{43C15440-13BE-42E4-93D0-5A415B425BFB}" destId="{8CFADDC1-3819-4AB7-AC2C-41434D0CCD6E}" srcOrd="0" destOrd="0" presId="urn:microsoft.com/office/officeart/2009/3/layout/HorizontalOrganizationChart"/>
    <dgm:cxn modelId="{D61780C0-9971-40B5-A105-4441F436C546}" type="presParOf" srcId="{43C15440-13BE-42E4-93D0-5A415B425BFB}" destId="{1C0A441F-342C-4CEE-BD88-5208A9D233D9}" srcOrd="1" destOrd="0" presId="urn:microsoft.com/office/officeart/2009/3/layout/HorizontalOrganizationChart"/>
    <dgm:cxn modelId="{BCDE48D3-AD22-4118-AC49-C2264D1B7FF3}" type="presParOf" srcId="{6BB2C0A0-E707-4975-88EE-87A846BB529E}" destId="{ECAD7E72-8EE1-4DE2-B1E3-9F6ED3375690}" srcOrd="1" destOrd="0" presId="urn:microsoft.com/office/officeart/2009/3/layout/HorizontalOrganizationChart"/>
    <dgm:cxn modelId="{D426DCD2-008E-4791-98E3-F78400E1C020}" type="presParOf" srcId="{6BB2C0A0-E707-4975-88EE-87A846BB529E}" destId="{53A16F66-D83C-47FA-A22F-14CC3E09D98C}" srcOrd="2" destOrd="0" presId="urn:microsoft.com/office/officeart/2009/3/layout/HorizontalOrganizationChart"/>
    <dgm:cxn modelId="{EE33D42B-2C86-472A-87CE-FE10654FF3B8}" type="presParOf" srcId="{784FDD6D-BAC1-4DAD-9564-52897F0795DC}" destId="{0D459259-5C58-4F83-B768-0BB60A3729A4}" srcOrd="2" destOrd="0" presId="urn:microsoft.com/office/officeart/2009/3/layout/HorizontalOrganizationChart"/>
    <dgm:cxn modelId="{85518C29-4E1D-464F-960C-0873607EFC3C}" type="presParOf" srcId="{87B02882-1790-4A7C-A355-B1CC08DD5FDD}" destId="{07D2831D-97D4-4B9B-A1A8-5083B5293EF8}" srcOrd="2" destOrd="0" presId="urn:microsoft.com/office/officeart/2009/3/layout/HorizontalOrganizationChart"/>
    <dgm:cxn modelId="{08BB757B-71FB-4EF2-913E-3444F09D83C9}" type="presParOf" srcId="{87B02882-1790-4A7C-A355-B1CC08DD5FDD}" destId="{0BC15A1F-C06D-41F9-94B3-B0487ECCA83E}" srcOrd="3" destOrd="0" presId="urn:microsoft.com/office/officeart/2009/3/layout/HorizontalOrganizationChart"/>
    <dgm:cxn modelId="{FABAC8F4-E5F3-423A-B2A8-694FE78DD835}" type="presParOf" srcId="{0BC15A1F-C06D-41F9-94B3-B0487ECCA83E}" destId="{F90B2C18-3607-4CBD-BB48-A655108910A2}" srcOrd="0" destOrd="0" presId="urn:microsoft.com/office/officeart/2009/3/layout/HorizontalOrganizationChart"/>
    <dgm:cxn modelId="{85680225-D231-4154-A9D6-EBBA9BFAD172}" type="presParOf" srcId="{F90B2C18-3607-4CBD-BB48-A655108910A2}" destId="{A1BAA490-84E1-4CD5-99CC-2C265FF4AD35}" srcOrd="0" destOrd="0" presId="urn:microsoft.com/office/officeart/2009/3/layout/HorizontalOrganizationChart"/>
    <dgm:cxn modelId="{6AF6FDB0-302A-4E2E-9696-DBD08995FCC2}" type="presParOf" srcId="{F90B2C18-3607-4CBD-BB48-A655108910A2}" destId="{1AB227B8-43FA-425D-90CC-3092CD4A4231}" srcOrd="1" destOrd="0" presId="urn:microsoft.com/office/officeart/2009/3/layout/HorizontalOrganizationChart"/>
    <dgm:cxn modelId="{810F7CA4-6A95-4898-A373-E9A010A86348}" type="presParOf" srcId="{0BC15A1F-C06D-41F9-94B3-B0487ECCA83E}" destId="{DCE560DD-FBBF-43DE-B706-C5D0413CE639}" srcOrd="1" destOrd="0" presId="urn:microsoft.com/office/officeart/2009/3/layout/HorizontalOrganizationChart"/>
    <dgm:cxn modelId="{2D38136E-1896-4CD0-9573-DB994C1B0E35}" type="presParOf" srcId="{0BC15A1F-C06D-41F9-94B3-B0487ECCA83E}" destId="{DD252C6C-3945-4E6A-815F-F62EDB4DFE73}" srcOrd="2" destOrd="0" presId="urn:microsoft.com/office/officeart/2009/3/layout/HorizontalOrganizationChart"/>
    <dgm:cxn modelId="{1B57D590-F40D-4C28-8424-F0C7C24E4E7C}" type="presParOf" srcId="{1E1D8B53-4F3C-4E64-AFEB-D2B1B766BEA8}" destId="{ED0241EA-7D83-4462-B2FB-72F5CE0D03C8}" srcOrd="2" destOrd="0" presId="urn:microsoft.com/office/officeart/2009/3/layout/HorizontalOrganizationChart"/>
    <dgm:cxn modelId="{E64828EC-46FB-421D-B3A3-1ACE107529D2}" type="presParOf" srcId="{878B62C5-D433-4092-8C01-34DBDF0CA373}" destId="{EBC38BE1-65D9-4AC2-9D91-ACD66D96F31A}" srcOrd="2" destOrd="0" presId="urn:microsoft.com/office/officeart/2009/3/layout/HorizontalOrganizationChar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3204E-2B4C-4D01-9D47-3FC0F016923E}">
      <dsp:nvSpPr>
        <dsp:cNvPr id="0" name=""/>
        <dsp:cNvSpPr/>
      </dsp:nvSpPr>
      <dsp:spPr>
        <a:xfrm>
          <a:off x="0" y="1901629"/>
          <a:ext cx="2169913" cy="137789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85CFEA3-7A79-4246-B6C8-CDC7F5DB7C09}">
      <dsp:nvSpPr>
        <dsp:cNvPr id="0" name=""/>
        <dsp:cNvSpPr/>
      </dsp:nvSpPr>
      <dsp:spPr>
        <a:xfrm>
          <a:off x="241101" y="2130675"/>
          <a:ext cx="2169913" cy="13778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hu-HU" sz="1500" kern="1200"/>
            <a:t>1997. évi LXXVIII. törvény az épített környezet alakításáról és védelméről</a:t>
          </a:r>
          <a:endParaRPr lang="en-US" sz="1500" kern="1200"/>
        </a:p>
      </dsp:txBody>
      <dsp:txXfrm>
        <a:off x="281458" y="2171032"/>
        <a:ext cx="2089199" cy="1297181"/>
      </dsp:txXfrm>
    </dsp:sp>
    <dsp:sp modelId="{AC351CF6-6616-4DA2-854B-CDE04DA0AE0A}">
      <dsp:nvSpPr>
        <dsp:cNvPr id="0" name=""/>
        <dsp:cNvSpPr/>
      </dsp:nvSpPr>
      <dsp:spPr>
        <a:xfrm>
          <a:off x="2652116" y="1901629"/>
          <a:ext cx="2169913" cy="137789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3DA3FDC-0BA9-456E-B2B0-1F5EE5C958EB}">
      <dsp:nvSpPr>
        <dsp:cNvPr id="0" name=""/>
        <dsp:cNvSpPr/>
      </dsp:nvSpPr>
      <dsp:spPr>
        <a:xfrm>
          <a:off x="2893218" y="2130675"/>
          <a:ext cx="2169913" cy="13778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hu-HU" sz="1500" kern="1200"/>
            <a:t>191/2009. (IX. 15.) Kormány rendelet [Épkiv]    az építőipari kivitelezési tevékenységről</a:t>
          </a:r>
          <a:endParaRPr lang="en-US" sz="1500" kern="1200"/>
        </a:p>
      </dsp:txBody>
      <dsp:txXfrm>
        <a:off x="2933575" y="2171032"/>
        <a:ext cx="2089199" cy="1297181"/>
      </dsp:txXfrm>
    </dsp:sp>
    <dsp:sp modelId="{206A63BF-8677-4C4F-8514-C9ADC19682FD}">
      <dsp:nvSpPr>
        <dsp:cNvPr id="0" name=""/>
        <dsp:cNvSpPr/>
      </dsp:nvSpPr>
      <dsp:spPr>
        <a:xfrm>
          <a:off x="5304233" y="1901629"/>
          <a:ext cx="2169913" cy="137789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A6CEA2-6C2A-43F9-8A20-357555A7BB10}">
      <dsp:nvSpPr>
        <dsp:cNvPr id="0" name=""/>
        <dsp:cNvSpPr/>
      </dsp:nvSpPr>
      <dsp:spPr>
        <a:xfrm>
          <a:off x="5545335" y="2130675"/>
          <a:ext cx="2169913" cy="13778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hu-HU" sz="1500" kern="1200"/>
            <a:t>253/1997. (XII. 20.) Korm. rendelet az országos településrendezési és építési követelményekről (OTÉK)</a:t>
          </a:r>
          <a:endParaRPr lang="en-US" sz="1500" kern="1200"/>
        </a:p>
      </dsp:txBody>
      <dsp:txXfrm>
        <a:off x="5585692" y="2171032"/>
        <a:ext cx="2089199" cy="129718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56A57-D19E-42F7-A840-46BF7C60083D}">
      <dsp:nvSpPr>
        <dsp:cNvPr id="0" name=""/>
        <dsp:cNvSpPr/>
      </dsp:nvSpPr>
      <dsp:spPr>
        <a:xfrm>
          <a:off x="6967216" y="4298857"/>
          <a:ext cx="409700" cy="440428"/>
        </a:xfrm>
        <a:custGeom>
          <a:avLst/>
          <a:gdLst/>
          <a:ahLst/>
          <a:cxnLst/>
          <a:rect l="0" t="0" r="0" b="0"/>
          <a:pathLst>
            <a:path>
              <a:moveTo>
                <a:pt x="0" y="0"/>
              </a:moveTo>
              <a:lnTo>
                <a:pt x="204850" y="0"/>
              </a:lnTo>
              <a:lnTo>
                <a:pt x="204850" y="440428"/>
              </a:lnTo>
              <a:lnTo>
                <a:pt x="409700" y="440428"/>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5036FB68-FE58-4FFB-A922-FCAE4328FE25}">
      <dsp:nvSpPr>
        <dsp:cNvPr id="0" name=""/>
        <dsp:cNvSpPr/>
      </dsp:nvSpPr>
      <dsp:spPr>
        <a:xfrm>
          <a:off x="6967216" y="3858429"/>
          <a:ext cx="409700" cy="440428"/>
        </a:xfrm>
        <a:custGeom>
          <a:avLst/>
          <a:gdLst/>
          <a:ahLst/>
          <a:cxnLst/>
          <a:rect l="0" t="0" r="0" b="0"/>
          <a:pathLst>
            <a:path>
              <a:moveTo>
                <a:pt x="0" y="440428"/>
              </a:moveTo>
              <a:lnTo>
                <a:pt x="204850" y="440428"/>
              </a:lnTo>
              <a:lnTo>
                <a:pt x="204850" y="0"/>
              </a:lnTo>
              <a:lnTo>
                <a:pt x="409700" y="0"/>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F662D675-7954-42C6-BA5C-4DB0C57257C1}">
      <dsp:nvSpPr>
        <dsp:cNvPr id="0" name=""/>
        <dsp:cNvSpPr/>
      </dsp:nvSpPr>
      <dsp:spPr>
        <a:xfrm>
          <a:off x="4509011" y="2537143"/>
          <a:ext cx="409700" cy="1761713"/>
        </a:xfrm>
        <a:custGeom>
          <a:avLst/>
          <a:gdLst/>
          <a:ahLst/>
          <a:cxnLst/>
          <a:rect l="0" t="0" r="0" b="0"/>
          <a:pathLst>
            <a:path>
              <a:moveTo>
                <a:pt x="0" y="0"/>
              </a:moveTo>
              <a:lnTo>
                <a:pt x="204850" y="0"/>
              </a:lnTo>
              <a:lnTo>
                <a:pt x="204850" y="1761713"/>
              </a:lnTo>
              <a:lnTo>
                <a:pt x="409700" y="1761713"/>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883EF85D-A023-4FEE-85EC-7CFCCA67AFE9}">
      <dsp:nvSpPr>
        <dsp:cNvPr id="0" name=""/>
        <dsp:cNvSpPr/>
      </dsp:nvSpPr>
      <dsp:spPr>
        <a:xfrm>
          <a:off x="6967216" y="2931852"/>
          <a:ext cx="409700" cy="91440"/>
        </a:xfrm>
        <a:custGeom>
          <a:avLst/>
          <a:gdLst/>
          <a:ahLst/>
          <a:cxnLst/>
          <a:rect l="0" t="0" r="0" b="0"/>
          <a:pathLst>
            <a:path>
              <a:moveTo>
                <a:pt x="0" y="45720"/>
              </a:moveTo>
              <a:lnTo>
                <a:pt x="409700" y="45720"/>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C15D860A-05F0-4B50-B6B8-D975118EFE16}">
      <dsp:nvSpPr>
        <dsp:cNvPr id="0" name=""/>
        <dsp:cNvSpPr/>
      </dsp:nvSpPr>
      <dsp:spPr>
        <a:xfrm>
          <a:off x="4509011" y="2537143"/>
          <a:ext cx="409700" cy="440428"/>
        </a:xfrm>
        <a:custGeom>
          <a:avLst/>
          <a:gdLst/>
          <a:ahLst/>
          <a:cxnLst/>
          <a:rect l="0" t="0" r="0" b="0"/>
          <a:pathLst>
            <a:path>
              <a:moveTo>
                <a:pt x="0" y="0"/>
              </a:moveTo>
              <a:lnTo>
                <a:pt x="204850" y="0"/>
              </a:lnTo>
              <a:lnTo>
                <a:pt x="204850" y="440428"/>
              </a:lnTo>
              <a:lnTo>
                <a:pt x="409700" y="440428"/>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2D8CFFB9-C07E-450A-8726-76AADAC40877}">
      <dsp:nvSpPr>
        <dsp:cNvPr id="0" name=""/>
        <dsp:cNvSpPr/>
      </dsp:nvSpPr>
      <dsp:spPr>
        <a:xfrm>
          <a:off x="6967216" y="1656286"/>
          <a:ext cx="409700" cy="440428"/>
        </a:xfrm>
        <a:custGeom>
          <a:avLst/>
          <a:gdLst/>
          <a:ahLst/>
          <a:cxnLst/>
          <a:rect l="0" t="0" r="0" b="0"/>
          <a:pathLst>
            <a:path>
              <a:moveTo>
                <a:pt x="0" y="0"/>
              </a:moveTo>
              <a:lnTo>
                <a:pt x="204850" y="0"/>
              </a:lnTo>
              <a:lnTo>
                <a:pt x="204850" y="440428"/>
              </a:lnTo>
              <a:lnTo>
                <a:pt x="409700" y="440428"/>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9266A256-04D9-4F2D-9AD1-9563172D2DFD}">
      <dsp:nvSpPr>
        <dsp:cNvPr id="0" name=""/>
        <dsp:cNvSpPr/>
      </dsp:nvSpPr>
      <dsp:spPr>
        <a:xfrm>
          <a:off x="6967216" y="1215858"/>
          <a:ext cx="409700" cy="440428"/>
        </a:xfrm>
        <a:custGeom>
          <a:avLst/>
          <a:gdLst/>
          <a:ahLst/>
          <a:cxnLst/>
          <a:rect l="0" t="0" r="0" b="0"/>
          <a:pathLst>
            <a:path>
              <a:moveTo>
                <a:pt x="0" y="440428"/>
              </a:moveTo>
              <a:lnTo>
                <a:pt x="204850" y="440428"/>
              </a:lnTo>
              <a:lnTo>
                <a:pt x="204850" y="0"/>
              </a:lnTo>
              <a:lnTo>
                <a:pt x="409700" y="0"/>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776556F8-E860-4A56-A446-50E82A28BAF9}">
      <dsp:nvSpPr>
        <dsp:cNvPr id="0" name=""/>
        <dsp:cNvSpPr/>
      </dsp:nvSpPr>
      <dsp:spPr>
        <a:xfrm>
          <a:off x="4509011" y="1656286"/>
          <a:ext cx="409700" cy="880856"/>
        </a:xfrm>
        <a:custGeom>
          <a:avLst/>
          <a:gdLst/>
          <a:ahLst/>
          <a:cxnLst/>
          <a:rect l="0" t="0" r="0" b="0"/>
          <a:pathLst>
            <a:path>
              <a:moveTo>
                <a:pt x="0" y="880856"/>
              </a:moveTo>
              <a:lnTo>
                <a:pt x="204850" y="880856"/>
              </a:lnTo>
              <a:lnTo>
                <a:pt x="204850" y="0"/>
              </a:lnTo>
              <a:lnTo>
                <a:pt x="409700" y="0"/>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8E62E0F3-F891-4E82-9C47-63C202876A92}">
      <dsp:nvSpPr>
        <dsp:cNvPr id="0" name=""/>
        <dsp:cNvSpPr/>
      </dsp:nvSpPr>
      <dsp:spPr>
        <a:xfrm>
          <a:off x="4509011" y="775429"/>
          <a:ext cx="409700" cy="1761713"/>
        </a:xfrm>
        <a:custGeom>
          <a:avLst/>
          <a:gdLst/>
          <a:ahLst/>
          <a:cxnLst/>
          <a:rect l="0" t="0" r="0" b="0"/>
          <a:pathLst>
            <a:path>
              <a:moveTo>
                <a:pt x="0" y="1761713"/>
              </a:moveTo>
              <a:lnTo>
                <a:pt x="204850" y="1761713"/>
              </a:lnTo>
              <a:lnTo>
                <a:pt x="204850" y="0"/>
              </a:lnTo>
              <a:lnTo>
                <a:pt x="409700" y="0"/>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32873051-2E1D-4D5A-ADD9-5E68BA7EEDD3}">
      <dsp:nvSpPr>
        <dsp:cNvPr id="0" name=""/>
        <dsp:cNvSpPr/>
      </dsp:nvSpPr>
      <dsp:spPr>
        <a:xfrm>
          <a:off x="2050806" y="2491423"/>
          <a:ext cx="409700" cy="91440"/>
        </a:xfrm>
        <a:custGeom>
          <a:avLst/>
          <a:gdLst/>
          <a:ahLst/>
          <a:cxnLst/>
          <a:rect l="0" t="0" r="0" b="0"/>
          <a:pathLst>
            <a:path>
              <a:moveTo>
                <a:pt x="0" y="45720"/>
              </a:moveTo>
              <a:lnTo>
                <a:pt x="409700" y="45720"/>
              </a:lnTo>
            </a:path>
          </a:pathLst>
        </a:custGeom>
        <a:noFill/>
        <a:ln w="19050" cap="flat" cmpd="sng" algn="ctr">
          <a:solidFill>
            <a:schemeClr val="accent3">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6E4BD027-8735-4DF8-8D7A-F28C558420B8}">
      <dsp:nvSpPr>
        <dsp:cNvPr id="0" name=""/>
        <dsp:cNvSpPr/>
      </dsp:nvSpPr>
      <dsp:spPr>
        <a:xfrm>
          <a:off x="2301" y="2224746"/>
          <a:ext cx="2048504" cy="624793"/>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b="1" kern="1200" dirty="0"/>
            <a:t>Konzorciumi napló</a:t>
          </a:r>
          <a:endParaRPr lang="hu-HU" sz="1500" kern="1200" dirty="0"/>
        </a:p>
      </dsp:txBody>
      <dsp:txXfrm>
        <a:off x="2301" y="2224746"/>
        <a:ext cx="2048504" cy="624793"/>
      </dsp:txXfrm>
    </dsp:sp>
    <dsp:sp modelId="{10F36532-E690-4351-84EC-F0865FB119B9}">
      <dsp:nvSpPr>
        <dsp:cNvPr id="0" name=""/>
        <dsp:cNvSpPr/>
      </dsp:nvSpPr>
      <dsp:spPr>
        <a:xfrm>
          <a:off x="2460507" y="2224746"/>
          <a:ext cx="2048504" cy="624793"/>
        </a:xfrm>
        <a:prstGeom prst="rect">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b="1" kern="1200" dirty="0"/>
            <a:t>konzorciumi taginapló-1</a:t>
          </a:r>
          <a:br>
            <a:rPr lang="hu-HU" sz="1500" b="1" kern="1200" dirty="0"/>
          </a:br>
          <a:r>
            <a:rPr lang="hu-HU" sz="1500" b="1" kern="1200" dirty="0"/>
            <a:t>Cég -1</a:t>
          </a:r>
          <a:endParaRPr lang="hu-HU" sz="1500" kern="1200" dirty="0"/>
        </a:p>
      </dsp:txBody>
      <dsp:txXfrm>
        <a:off x="2460507" y="2224746"/>
        <a:ext cx="2048504" cy="624793"/>
      </dsp:txXfrm>
    </dsp:sp>
    <dsp:sp modelId="{13B3B40A-01E8-472A-81F0-1492505AB659}">
      <dsp:nvSpPr>
        <dsp:cNvPr id="0" name=""/>
        <dsp:cNvSpPr/>
      </dsp:nvSpPr>
      <dsp:spPr>
        <a:xfrm>
          <a:off x="4918712" y="463032"/>
          <a:ext cx="2048504" cy="624793"/>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-alnapló-1.1</a:t>
          </a:r>
          <a:endParaRPr lang="hu-HU" sz="1500" kern="1200" dirty="0"/>
        </a:p>
      </dsp:txBody>
      <dsp:txXfrm>
        <a:off x="4918712" y="463032"/>
        <a:ext cx="2048504" cy="624793"/>
      </dsp:txXfrm>
    </dsp:sp>
    <dsp:sp modelId="{76BDC604-AE66-4F6A-BA50-283C8BBC6476}">
      <dsp:nvSpPr>
        <dsp:cNvPr id="0" name=""/>
        <dsp:cNvSpPr/>
      </dsp:nvSpPr>
      <dsp:spPr>
        <a:xfrm>
          <a:off x="4918712" y="1343889"/>
          <a:ext cx="2048504" cy="624793"/>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-alnapló-1.2</a:t>
          </a:r>
          <a:endParaRPr lang="hu-HU" sz="1500" kern="1200" dirty="0"/>
        </a:p>
      </dsp:txBody>
      <dsp:txXfrm>
        <a:off x="4918712" y="1343889"/>
        <a:ext cx="2048504" cy="624793"/>
      </dsp:txXfrm>
    </dsp:sp>
    <dsp:sp modelId="{3810AD4C-ED34-435E-BB7A-C251ECFD17F6}">
      <dsp:nvSpPr>
        <dsp:cNvPr id="0" name=""/>
        <dsp:cNvSpPr/>
      </dsp:nvSpPr>
      <dsp:spPr>
        <a:xfrm>
          <a:off x="7376917" y="903461"/>
          <a:ext cx="2048504" cy="624793"/>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-alnapló-1.2.1</a:t>
          </a:r>
          <a:endParaRPr lang="hu-HU" sz="1500" kern="1200" dirty="0"/>
        </a:p>
      </dsp:txBody>
      <dsp:txXfrm>
        <a:off x="7376917" y="903461"/>
        <a:ext cx="2048504" cy="624793"/>
      </dsp:txXfrm>
    </dsp:sp>
    <dsp:sp modelId="{F9D5AABA-47B2-4DD1-8F91-516478C1A0AF}">
      <dsp:nvSpPr>
        <dsp:cNvPr id="0" name=""/>
        <dsp:cNvSpPr/>
      </dsp:nvSpPr>
      <dsp:spPr>
        <a:xfrm>
          <a:off x="7376917" y="1784318"/>
          <a:ext cx="2048504" cy="624793"/>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-alnapló-1.2.2</a:t>
          </a:r>
          <a:endParaRPr lang="hu-HU" sz="1500" kern="1200" dirty="0"/>
        </a:p>
      </dsp:txBody>
      <dsp:txXfrm>
        <a:off x="7376917" y="1784318"/>
        <a:ext cx="2048504" cy="624793"/>
      </dsp:txXfrm>
    </dsp:sp>
    <dsp:sp modelId="{E28B3EE1-8B99-43F4-A632-DF9CBF324936}">
      <dsp:nvSpPr>
        <dsp:cNvPr id="0" name=""/>
        <dsp:cNvSpPr/>
      </dsp:nvSpPr>
      <dsp:spPr>
        <a:xfrm>
          <a:off x="4918712" y="2665175"/>
          <a:ext cx="2048504" cy="624793"/>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kern="1200" dirty="0">
              <a:solidFill>
                <a:srgbClr val="FF0000"/>
              </a:solidFill>
            </a:rPr>
            <a:t>Létesítményi napló</a:t>
          </a:r>
          <a:br>
            <a:rPr lang="hu-HU" sz="1500" kern="1200" dirty="0">
              <a:solidFill>
                <a:srgbClr val="FF0000"/>
              </a:solidFill>
            </a:rPr>
          </a:br>
          <a:r>
            <a:rPr lang="hu-HU" sz="1500" kern="1200" dirty="0">
              <a:solidFill>
                <a:srgbClr val="FF0000"/>
              </a:solidFill>
            </a:rPr>
            <a:t>Vízépítés</a:t>
          </a:r>
        </a:p>
      </dsp:txBody>
      <dsp:txXfrm>
        <a:off x="4918712" y="2665175"/>
        <a:ext cx="2048504" cy="624793"/>
      </dsp:txXfrm>
    </dsp:sp>
    <dsp:sp modelId="{AD3A3D1A-A0B8-4710-B3F7-2E8B7C365A96}">
      <dsp:nvSpPr>
        <dsp:cNvPr id="0" name=""/>
        <dsp:cNvSpPr/>
      </dsp:nvSpPr>
      <dsp:spPr>
        <a:xfrm>
          <a:off x="7376917" y="2665175"/>
          <a:ext cx="2048504" cy="624793"/>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-alnapló-1.3.1</a:t>
          </a:r>
          <a:endParaRPr lang="hu-HU" sz="1500" kern="1200" dirty="0"/>
        </a:p>
      </dsp:txBody>
      <dsp:txXfrm>
        <a:off x="7376917" y="2665175"/>
        <a:ext cx="2048504" cy="624793"/>
      </dsp:txXfrm>
    </dsp:sp>
    <dsp:sp modelId="{558AF1CA-E9EB-473E-AAE3-7DDEF4090CEA}">
      <dsp:nvSpPr>
        <dsp:cNvPr id="0" name=""/>
        <dsp:cNvSpPr/>
      </dsp:nvSpPr>
      <dsp:spPr>
        <a:xfrm>
          <a:off x="4918712" y="3986460"/>
          <a:ext cx="2048504" cy="624793"/>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kern="1200" dirty="0">
              <a:solidFill>
                <a:srgbClr val="FF0000"/>
              </a:solidFill>
            </a:rPr>
            <a:t>Létesítményi napló</a:t>
          </a:r>
          <a:br>
            <a:rPr lang="hu-HU" sz="1500" kern="1200" dirty="0">
              <a:solidFill>
                <a:srgbClr val="FF0000"/>
              </a:solidFill>
            </a:rPr>
          </a:br>
          <a:r>
            <a:rPr lang="hu-HU" sz="1500" kern="1200" dirty="0">
              <a:solidFill>
                <a:srgbClr val="FF0000"/>
              </a:solidFill>
            </a:rPr>
            <a:t>13+400 szelvény csomópont</a:t>
          </a:r>
        </a:p>
      </dsp:txBody>
      <dsp:txXfrm>
        <a:off x="4918712" y="3986460"/>
        <a:ext cx="2048504" cy="624793"/>
      </dsp:txXfrm>
    </dsp:sp>
    <dsp:sp modelId="{01538CAA-86AF-4B18-8506-A354A5E65B28}">
      <dsp:nvSpPr>
        <dsp:cNvPr id="0" name=""/>
        <dsp:cNvSpPr/>
      </dsp:nvSpPr>
      <dsp:spPr>
        <a:xfrm>
          <a:off x="7376917" y="3546032"/>
          <a:ext cx="2048504" cy="624793"/>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-alnapló-1.4.1</a:t>
          </a:r>
          <a:endParaRPr lang="hu-HU" sz="1500" kern="1200" dirty="0"/>
        </a:p>
      </dsp:txBody>
      <dsp:txXfrm>
        <a:off x="7376917" y="3546032"/>
        <a:ext cx="2048504" cy="624793"/>
      </dsp:txXfrm>
    </dsp:sp>
    <dsp:sp modelId="{8652527C-7C7C-483C-B4E8-8F20ECB58F1A}">
      <dsp:nvSpPr>
        <dsp:cNvPr id="0" name=""/>
        <dsp:cNvSpPr/>
      </dsp:nvSpPr>
      <dsp:spPr>
        <a:xfrm>
          <a:off x="7376917" y="4426889"/>
          <a:ext cx="2048504" cy="624793"/>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-alnapló-1.4.2</a:t>
          </a:r>
          <a:endParaRPr lang="hu-HU" sz="1500" kern="1200" dirty="0"/>
        </a:p>
      </dsp:txBody>
      <dsp:txXfrm>
        <a:off x="7376917" y="4426889"/>
        <a:ext cx="2048504" cy="6247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650A0-7A52-4ADD-8D29-987D17D5958F}">
      <dsp:nvSpPr>
        <dsp:cNvPr id="0" name=""/>
        <dsp:cNvSpPr/>
      </dsp:nvSpPr>
      <dsp:spPr>
        <a:xfrm>
          <a:off x="0" y="46639"/>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dirty="0"/>
            <a:t>(Szállítói megfelelőségi nyilatkozatok)</a:t>
          </a:r>
          <a:endParaRPr lang="en-GB" sz="1700" kern="1200" dirty="0"/>
        </a:p>
      </dsp:txBody>
      <dsp:txXfrm>
        <a:off x="19419" y="66058"/>
        <a:ext cx="5638062" cy="358962"/>
      </dsp:txXfrm>
    </dsp:sp>
    <dsp:sp modelId="{DC651AFF-6ABC-4995-9C48-10884B023409}">
      <dsp:nvSpPr>
        <dsp:cNvPr id="0" name=""/>
        <dsp:cNvSpPr/>
      </dsp:nvSpPr>
      <dsp:spPr>
        <a:xfrm>
          <a:off x="0" y="493399"/>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a:t>Nemzeti Műszaki Értékelés (NMÉ)</a:t>
          </a:r>
          <a:endParaRPr lang="en-GB" sz="1700" kern="1200"/>
        </a:p>
      </dsp:txBody>
      <dsp:txXfrm>
        <a:off x="19419" y="512818"/>
        <a:ext cx="5638062" cy="358962"/>
      </dsp:txXfrm>
    </dsp:sp>
    <dsp:sp modelId="{8DC5F264-AE0B-4F10-ACF7-D0ED3EEC652E}">
      <dsp:nvSpPr>
        <dsp:cNvPr id="0" name=""/>
        <dsp:cNvSpPr/>
      </dsp:nvSpPr>
      <dsp:spPr>
        <a:xfrm>
          <a:off x="0" y="940159"/>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dirty="0"/>
            <a:t>Tűzvédelmi Műszaki Igazolás (TMI)</a:t>
          </a:r>
          <a:endParaRPr lang="en-GB" sz="1700" kern="1200" dirty="0"/>
        </a:p>
      </dsp:txBody>
      <dsp:txXfrm>
        <a:off x="19419" y="959578"/>
        <a:ext cx="5638062" cy="358962"/>
      </dsp:txXfrm>
    </dsp:sp>
    <dsp:sp modelId="{0C92BCED-3D9A-4AB6-9AD9-5F5ED5EC9F14}">
      <dsp:nvSpPr>
        <dsp:cNvPr id="0" name=""/>
        <dsp:cNvSpPr/>
      </dsp:nvSpPr>
      <dsp:spPr>
        <a:xfrm>
          <a:off x="0" y="1386919"/>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dirty="0"/>
            <a:t>(Építőipari Műszaki Engedély (ÉME))</a:t>
          </a:r>
          <a:endParaRPr lang="en-GB" sz="1700" kern="1200" dirty="0"/>
        </a:p>
      </dsp:txBody>
      <dsp:txXfrm>
        <a:off x="19419" y="1406338"/>
        <a:ext cx="5638062" cy="358962"/>
      </dsp:txXfrm>
    </dsp:sp>
    <dsp:sp modelId="{1C0E9D15-DA3C-4E75-87DF-9AE9C936EA0B}">
      <dsp:nvSpPr>
        <dsp:cNvPr id="0" name=""/>
        <dsp:cNvSpPr/>
      </dsp:nvSpPr>
      <dsp:spPr>
        <a:xfrm>
          <a:off x="0" y="1833679"/>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dirty="0"/>
            <a:t>Alkalmazástechnikai útmutató</a:t>
          </a:r>
          <a:endParaRPr lang="en-GB" sz="1700" kern="1200" dirty="0"/>
        </a:p>
      </dsp:txBody>
      <dsp:txXfrm>
        <a:off x="19419" y="1853098"/>
        <a:ext cx="5638062" cy="358962"/>
      </dsp:txXfrm>
    </dsp:sp>
    <dsp:sp modelId="{86A72E5A-808A-4A96-BCBB-A0AD050A47F4}">
      <dsp:nvSpPr>
        <dsp:cNvPr id="0" name=""/>
        <dsp:cNvSpPr/>
      </dsp:nvSpPr>
      <dsp:spPr>
        <a:xfrm>
          <a:off x="0" y="2280439"/>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dirty="0"/>
            <a:t>Vizsgálati jegyzőkönyv, gyártói nyilatkozat</a:t>
          </a:r>
          <a:endParaRPr lang="en-GB" sz="1700" kern="1200" dirty="0"/>
        </a:p>
      </dsp:txBody>
      <dsp:txXfrm>
        <a:off x="19419" y="2299858"/>
        <a:ext cx="5638062" cy="358962"/>
      </dsp:txXfrm>
    </dsp:sp>
    <dsp:sp modelId="{2B7BFF12-7C1E-417E-BECC-3069A6AF7043}">
      <dsp:nvSpPr>
        <dsp:cNvPr id="0" name=""/>
        <dsp:cNvSpPr/>
      </dsp:nvSpPr>
      <dsp:spPr>
        <a:xfrm>
          <a:off x="0" y="2727198"/>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dirty="0"/>
            <a:t>Szakintézeti állásfoglalás</a:t>
          </a:r>
          <a:endParaRPr lang="en-GB" sz="1700" kern="1200" dirty="0"/>
        </a:p>
      </dsp:txBody>
      <dsp:txXfrm>
        <a:off x="19419" y="2746617"/>
        <a:ext cx="5638062" cy="358962"/>
      </dsp:txXfrm>
    </dsp:sp>
    <dsp:sp modelId="{F24D1671-0427-45D7-8C50-A4AFF8CB8696}">
      <dsp:nvSpPr>
        <dsp:cNvPr id="0" name=""/>
        <dsp:cNvSpPr/>
      </dsp:nvSpPr>
      <dsp:spPr>
        <a:xfrm>
          <a:off x="0" y="3173958"/>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dirty="0"/>
            <a:t>Alátámasztó dokumentum</a:t>
          </a:r>
          <a:endParaRPr lang="en-GB" sz="1700" kern="1200" dirty="0"/>
        </a:p>
      </dsp:txBody>
      <dsp:txXfrm>
        <a:off x="19419" y="3193377"/>
        <a:ext cx="5638062" cy="358962"/>
      </dsp:txXfrm>
    </dsp:sp>
    <dsp:sp modelId="{1BDF1362-81C1-4F73-8CC6-1788AEB9C657}">
      <dsp:nvSpPr>
        <dsp:cNvPr id="0" name=""/>
        <dsp:cNvSpPr/>
      </dsp:nvSpPr>
      <dsp:spPr>
        <a:xfrm>
          <a:off x="0" y="3620718"/>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dirty="0"/>
            <a:t>Méretezések, számítások, </a:t>
          </a:r>
          <a:endParaRPr lang="en-GB" sz="1700" kern="1200" dirty="0"/>
        </a:p>
      </dsp:txBody>
      <dsp:txXfrm>
        <a:off x="19419" y="3640137"/>
        <a:ext cx="5638062" cy="358962"/>
      </dsp:txXfrm>
    </dsp:sp>
    <dsp:sp modelId="{DE79A6FE-8C4D-4714-A7C3-5A0482C53976}">
      <dsp:nvSpPr>
        <dsp:cNvPr id="0" name=""/>
        <dsp:cNvSpPr/>
      </dsp:nvSpPr>
      <dsp:spPr>
        <a:xfrm>
          <a:off x="0" y="4067478"/>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dirty="0"/>
            <a:t>Szimulációk, tervek, kutatási eredmények, stb.</a:t>
          </a:r>
          <a:endParaRPr lang="en-GB" sz="1700" kern="1200" dirty="0"/>
        </a:p>
      </dsp:txBody>
      <dsp:txXfrm>
        <a:off x="19419" y="4086897"/>
        <a:ext cx="5638062" cy="358962"/>
      </dsp:txXfrm>
    </dsp:sp>
    <dsp:sp modelId="{690466DE-6DD0-4E34-A762-7C718922CF7C}">
      <dsp:nvSpPr>
        <dsp:cNvPr id="0" name=""/>
        <dsp:cNvSpPr/>
      </dsp:nvSpPr>
      <dsp:spPr>
        <a:xfrm>
          <a:off x="0" y="4514238"/>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dirty="0"/>
            <a:t>Tűzvédelmi Műszaki Irányelv (</a:t>
          </a:r>
          <a:r>
            <a:rPr lang="hu-HU" sz="1700" kern="1200" dirty="0" err="1"/>
            <a:t>TvMI</a:t>
          </a:r>
          <a:r>
            <a:rPr lang="hu-HU" sz="1700" kern="1200" dirty="0"/>
            <a:t>)</a:t>
          </a:r>
          <a:endParaRPr lang="en-GB" sz="1700" kern="1200" dirty="0"/>
        </a:p>
      </dsp:txBody>
      <dsp:txXfrm>
        <a:off x="19419" y="4533657"/>
        <a:ext cx="5638062" cy="358962"/>
      </dsp:txXfrm>
    </dsp:sp>
    <dsp:sp modelId="{D8A837E5-FDCB-4A41-841E-D1E45CDF23EE}">
      <dsp:nvSpPr>
        <dsp:cNvPr id="0" name=""/>
        <dsp:cNvSpPr/>
      </dsp:nvSpPr>
      <dsp:spPr>
        <a:xfrm>
          <a:off x="0" y="4960999"/>
          <a:ext cx="5676900" cy="3978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u-HU" sz="1700" kern="1200" dirty="0"/>
            <a:t>Tűzvédelmi tervezői, szakértői nyilatkozat</a:t>
          </a:r>
          <a:endParaRPr lang="en-GB" sz="1700" kern="1200" dirty="0"/>
        </a:p>
      </dsp:txBody>
      <dsp:txXfrm>
        <a:off x="19419" y="4980418"/>
        <a:ext cx="5638062" cy="358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C2E60-B6F7-43E5-8CD3-AA71C951DA97}">
      <dsp:nvSpPr>
        <dsp:cNvPr id="0" name=""/>
        <dsp:cNvSpPr/>
      </dsp:nvSpPr>
      <dsp:spPr>
        <a:xfrm>
          <a:off x="0" y="400159"/>
          <a:ext cx="5676899" cy="6048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928305-AD45-4327-AA3D-B9D7617E1304}">
      <dsp:nvSpPr>
        <dsp:cNvPr id="0" name=""/>
        <dsp:cNvSpPr/>
      </dsp:nvSpPr>
      <dsp:spPr>
        <a:xfrm>
          <a:off x="283844" y="45919"/>
          <a:ext cx="3973829" cy="7084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201" tIns="0" rIns="150201" bIns="0" numCol="1" spcCol="1270" anchor="ctr" anchorCtr="0">
          <a:noAutofit/>
        </a:bodyPr>
        <a:lstStyle/>
        <a:p>
          <a:pPr marL="0" lvl="0" indent="0" algn="l" defTabSz="1066800">
            <a:lnSpc>
              <a:spcPct val="90000"/>
            </a:lnSpc>
            <a:spcBef>
              <a:spcPct val="0"/>
            </a:spcBef>
            <a:spcAft>
              <a:spcPct val="35000"/>
            </a:spcAft>
            <a:buNone/>
          </a:pPr>
          <a:r>
            <a:rPr lang="hu-HU" sz="2400" kern="1200"/>
            <a:t>Közbeszerzés</a:t>
          </a:r>
          <a:endParaRPr lang="en-US" sz="2400" kern="1200"/>
        </a:p>
      </dsp:txBody>
      <dsp:txXfrm>
        <a:off x="318429" y="80504"/>
        <a:ext cx="3904659" cy="639310"/>
      </dsp:txXfrm>
    </dsp:sp>
    <dsp:sp modelId="{CDC52354-48EE-478A-9297-326C873AAB07}">
      <dsp:nvSpPr>
        <dsp:cNvPr id="0" name=""/>
        <dsp:cNvSpPr/>
      </dsp:nvSpPr>
      <dsp:spPr>
        <a:xfrm>
          <a:off x="0" y="1488799"/>
          <a:ext cx="5676899" cy="604800"/>
        </a:xfrm>
        <a:prstGeom prst="rect">
          <a:avLst/>
        </a:prstGeom>
        <a:solidFill>
          <a:schemeClr val="lt1">
            <a:alpha val="90000"/>
            <a:hueOff val="0"/>
            <a:satOff val="0"/>
            <a:lumOff val="0"/>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CD21AA-6A60-4C16-87F5-1DF2ADF14F28}">
      <dsp:nvSpPr>
        <dsp:cNvPr id="0" name=""/>
        <dsp:cNvSpPr/>
      </dsp:nvSpPr>
      <dsp:spPr>
        <a:xfrm>
          <a:off x="283844" y="1134559"/>
          <a:ext cx="3973829" cy="708480"/>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201" tIns="0" rIns="150201" bIns="0" numCol="1" spcCol="1270" anchor="ctr" anchorCtr="0">
          <a:noAutofit/>
        </a:bodyPr>
        <a:lstStyle/>
        <a:p>
          <a:pPr marL="0" lvl="0" indent="0" algn="l" defTabSz="1066800">
            <a:lnSpc>
              <a:spcPct val="90000"/>
            </a:lnSpc>
            <a:spcBef>
              <a:spcPct val="0"/>
            </a:spcBef>
            <a:spcAft>
              <a:spcPct val="35000"/>
            </a:spcAft>
            <a:buNone/>
          </a:pPr>
          <a:r>
            <a:rPr lang="hu-HU" sz="2400" kern="1200"/>
            <a:t>Műemlék</a:t>
          </a:r>
          <a:endParaRPr lang="en-US" sz="2400" kern="1200"/>
        </a:p>
      </dsp:txBody>
      <dsp:txXfrm>
        <a:off x="318429" y="1169144"/>
        <a:ext cx="3904659" cy="639310"/>
      </dsp:txXfrm>
    </dsp:sp>
    <dsp:sp modelId="{78D6B907-722F-46F9-B308-B3023C2832FF}">
      <dsp:nvSpPr>
        <dsp:cNvPr id="0" name=""/>
        <dsp:cNvSpPr/>
      </dsp:nvSpPr>
      <dsp:spPr>
        <a:xfrm>
          <a:off x="0" y="2577439"/>
          <a:ext cx="5676899" cy="604800"/>
        </a:xfrm>
        <a:prstGeom prst="rect">
          <a:avLst/>
        </a:prstGeom>
        <a:solidFill>
          <a:schemeClr val="lt1">
            <a:alpha val="90000"/>
            <a:hueOff val="0"/>
            <a:satOff val="0"/>
            <a:lumOff val="0"/>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B2CBDF-43D3-44D8-BE44-98CFF2957C3E}">
      <dsp:nvSpPr>
        <dsp:cNvPr id="0" name=""/>
        <dsp:cNvSpPr/>
      </dsp:nvSpPr>
      <dsp:spPr>
        <a:xfrm>
          <a:off x="283844" y="2223199"/>
          <a:ext cx="3973829" cy="70848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201" tIns="0" rIns="150201" bIns="0" numCol="1" spcCol="1270" anchor="ctr" anchorCtr="0">
          <a:noAutofit/>
        </a:bodyPr>
        <a:lstStyle/>
        <a:p>
          <a:pPr marL="0" lvl="0" indent="0" algn="l" defTabSz="1066800">
            <a:lnSpc>
              <a:spcPct val="90000"/>
            </a:lnSpc>
            <a:spcBef>
              <a:spcPct val="0"/>
            </a:spcBef>
            <a:spcAft>
              <a:spcPct val="35000"/>
            </a:spcAft>
            <a:buNone/>
          </a:pPr>
          <a:r>
            <a:rPr lang="hu-HU" sz="2400" kern="1200"/>
            <a:t>Fedezetkezelő</a:t>
          </a:r>
          <a:endParaRPr lang="en-US" sz="2400" kern="1200"/>
        </a:p>
      </dsp:txBody>
      <dsp:txXfrm>
        <a:off x="318429" y="2257784"/>
        <a:ext cx="3904659" cy="639310"/>
      </dsp:txXfrm>
    </dsp:sp>
    <dsp:sp modelId="{35C4CDAA-4302-46EB-B909-9D27149424BC}">
      <dsp:nvSpPr>
        <dsp:cNvPr id="0" name=""/>
        <dsp:cNvSpPr/>
      </dsp:nvSpPr>
      <dsp:spPr>
        <a:xfrm>
          <a:off x="0" y="3666079"/>
          <a:ext cx="5676899" cy="604800"/>
        </a:xfrm>
        <a:prstGeom prst="rect">
          <a:avLst/>
        </a:prstGeom>
        <a:solidFill>
          <a:schemeClr val="lt1">
            <a:alpha val="90000"/>
            <a:hueOff val="0"/>
            <a:satOff val="0"/>
            <a:lumOff val="0"/>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EC34D0-7669-4940-8AFF-1F1E8C205FBD}">
      <dsp:nvSpPr>
        <dsp:cNvPr id="0" name=""/>
        <dsp:cNvSpPr/>
      </dsp:nvSpPr>
      <dsp:spPr>
        <a:xfrm>
          <a:off x="283844" y="3311839"/>
          <a:ext cx="3973829" cy="708480"/>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201" tIns="0" rIns="150201" bIns="0" numCol="1" spcCol="1270" anchor="ctr" anchorCtr="0">
          <a:noAutofit/>
        </a:bodyPr>
        <a:lstStyle/>
        <a:p>
          <a:pPr marL="0" lvl="0" indent="0" algn="l" defTabSz="1066800">
            <a:lnSpc>
              <a:spcPct val="90000"/>
            </a:lnSpc>
            <a:spcBef>
              <a:spcPct val="0"/>
            </a:spcBef>
            <a:spcAft>
              <a:spcPct val="35000"/>
            </a:spcAft>
            <a:buNone/>
          </a:pPr>
          <a:r>
            <a:rPr lang="hu-HU" sz="2400" kern="1200"/>
            <a:t>Több fővállalkozó</a:t>
          </a:r>
          <a:endParaRPr lang="en-US" sz="2400" kern="1200"/>
        </a:p>
      </dsp:txBody>
      <dsp:txXfrm>
        <a:off x="318429" y="3346424"/>
        <a:ext cx="3904659" cy="639310"/>
      </dsp:txXfrm>
    </dsp:sp>
    <dsp:sp modelId="{704290FF-9D13-4D38-9994-37AE63D9E759}">
      <dsp:nvSpPr>
        <dsp:cNvPr id="0" name=""/>
        <dsp:cNvSpPr/>
      </dsp:nvSpPr>
      <dsp:spPr>
        <a:xfrm>
          <a:off x="0" y="4754718"/>
          <a:ext cx="5676899" cy="604800"/>
        </a:xfrm>
        <a:prstGeom prst="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BE9B25-A004-4692-85A9-BCF8905B777A}">
      <dsp:nvSpPr>
        <dsp:cNvPr id="0" name=""/>
        <dsp:cNvSpPr/>
      </dsp:nvSpPr>
      <dsp:spPr>
        <a:xfrm>
          <a:off x="283844" y="4400478"/>
          <a:ext cx="3973829" cy="70848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201" tIns="0" rIns="150201" bIns="0" numCol="1" spcCol="1270" anchor="ctr" anchorCtr="0">
          <a:noAutofit/>
        </a:bodyPr>
        <a:lstStyle/>
        <a:p>
          <a:pPr marL="0" lvl="0" indent="0" algn="l" defTabSz="1066800">
            <a:lnSpc>
              <a:spcPct val="90000"/>
            </a:lnSpc>
            <a:spcBef>
              <a:spcPct val="0"/>
            </a:spcBef>
            <a:spcAft>
              <a:spcPct val="35000"/>
            </a:spcAft>
            <a:buNone/>
          </a:pPr>
          <a:r>
            <a:rPr lang="hu-HU" sz="2400" kern="1200"/>
            <a:t>… de bármikor bevonható</a:t>
          </a:r>
          <a:endParaRPr lang="en-US" sz="2400" kern="1200"/>
        </a:p>
      </dsp:txBody>
      <dsp:txXfrm>
        <a:off x="318429" y="4435063"/>
        <a:ext cx="3904659"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6B110-784B-46DB-B793-063EDB9D771F}">
      <dsp:nvSpPr>
        <dsp:cNvPr id="0" name=""/>
        <dsp:cNvSpPr/>
      </dsp:nvSpPr>
      <dsp:spPr>
        <a:xfrm>
          <a:off x="5190" y="7926"/>
          <a:ext cx="2590391" cy="1036156"/>
        </a:xfrm>
        <a:prstGeom prst="chevron">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2013</a:t>
          </a:r>
        </a:p>
      </dsp:txBody>
      <dsp:txXfrm>
        <a:off x="523268" y="7926"/>
        <a:ext cx="1554235" cy="1036156"/>
      </dsp:txXfrm>
    </dsp:sp>
    <dsp:sp modelId="{D9C112AC-6DD8-4F47-88E1-05266F2AD2C7}">
      <dsp:nvSpPr>
        <dsp:cNvPr id="0" name=""/>
        <dsp:cNvSpPr/>
      </dsp:nvSpPr>
      <dsp:spPr>
        <a:xfrm>
          <a:off x="5190" y="1173602"/>
          <a:ext cx="2072312" cy="459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28600" lvl="1" indent="-228600" algn="ctr" defTabSz="889000" rtl="0">
            <a:lnSpc>
              <a:spcPct val="90000"/>
            </a:lnSpc>
            <a:spcBef>
              <a:spcPct val="0"/>
            </a:spcBef>
            <a:spcAft>
              <a:spcPct val="15000"/>
            </a:spcAft>
            <a:buFont typeface="Arial" panose="020B0604020202020204" pitchFamily="34" charset="0"/>
            <a:buNone/>
          </a:pPr>
          <a:r>
            <a:rPr lang="hu" sz="2000" b="1" kern="1200" dirty="0"/>
            <a:t>Október 1.</a:t>
          </a:r>
          <a:endParaRPr lang="hu" sz="2000" kern="1200" dirty="0"/>
        </a:p>
        <a:p>
          <a:pPr marL="228600" lvl="1" indent="-228600" algn="l" defTabSz="889000" rtl="0">
            <a:lnSpc>
              <a:spcPct val="90000"/>
            </a:lnSpc>
            <a:spcBef>
              <a:spcPct val="0"/>
            </a:spcBef>
            <a:spcAft>
              <a:spcPct val="15000"/>
            </a:spcAft>
            <a:buFont typeface="Wingdings" panose="05000000000000000000" pitchFamily="2" charset="2"/>
            <a:buChar char="Ø"/>
          </a:pPr>
          <a:r>
            <a:rPr lang="hu" sz="2000" b="1" kern="1200" dirty="0"/>
            <a:t> </a:t>
          </a:r>
          <a:r>
            <a:rPr lang="hu" sz="2000" kern="1200" dirty="0"/>
            <a:t>Általános építmények</a:t>
          </a:r>
        </a:p>
      </dsp:txBody>
      <dsp:txXfrm>
        <a:off x="5190" y="1173602"/>
        <a:ext cx="2072312" cy="4595306"/>
      </dsp:txXfrm>
    </dsp:sp>
    <dsp:sp modelId="{2353B9C2-33E5-463E-AA6D-C2F6A4AFC07D}">
      <dsp:nvSpPr>
        <dsp:cNvPr id="0" name=""/>
        <dsp:cNvSpPr/>
      </dsp:nvSpPr>
      <dsp:spPr>
        <a:xfrm>
          <a:off x="2379582" y="7926"/>
          <a:ext cx="2590391" cy="1036156"/>
        </a:xfrm>
        <a:prstGeom prst="chevron">
          <a:avLst/>
        </a:prstGeom>
        <a:solidFill>
          <a:schemeClr val="accent1">
            <a:shade val="80000"/>
            <a:hueOff val="136400"/>
            <a:satOff val="-14223"/>
            <a:lumOff val="95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2014</a:t>
          </a:r>
        </a:p>
      </dsp:txBody>
      <dsp:txXfrm>
        <a:off x="2897660" y="7926"/>
        <a:ext cx="1554235" cy="1036156"/>
      </dsp:txXfrm>
    </dsp:sp>
    <dsp:sp modelId="{6A343497-88DB-49AB-9D54-BC7ACF2A1A53}">
      <dsp:nvSpPr>
        <dsp:cNvPr id="0" name=""/>
        <dsp:cNvSpPr/>
      </dsp:nvSpPr>
      <dsp:spPr>
        <a:xfrm>
          <a:off x="2379582" y="1173602"/>
          <a:ext cx="2072312" cy="459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28600" lvl="1" indent="-228600" algn="ctr" defTabSz="889000" rtl="0">
            <a:lnSpc>
              <a:spcPct val="90000"/>
            </a:lnSpc>
            <a:spcBef>
              <a:spcPct val="0"/>
            </a:spcBef>
            <a:spcAft>
              <a:spcPct val="15000"/>
            </a:spcAft>
            <a:buNone/>
          </a:pPr>
          <a:r>
            <a:rPr lang="hu" sz="2000" b="1" kern="1200" dirty="0"/>
            <a:t>Július 1-től</a:t>
          </a:r>
        </a:p>
        <a:p>
          <a:pPr marL="228600" lvl="1" indent="-228600" algn="l" defTabSz="889000">
            <a:lnSpc>
              <a:spcPct val="90000"/>
            </a:lnSpc>
            <a:spcBef>
              <a:spcPct val="0"/>
            </a:spcBef>
            <a:spcAft>
              <a:spcPct val="15000"/>
            </a:spcAft>
            <a:buFont typeface="Wingdings" panose="05000000000000000000" pitchFamily="2" charset="2"/>
            <a:buChar char="Ø"/>
          </a:pPr>
          <a:r>
            <a:rPr lang="hu-HU" sz="2000" kern="1200" dirty="0"/>
            <a:t>víziközmű és vízgazdálkodási építmények </a:t>
          </a:r>
          <a:endParaRPr lang="hu" sz="2000" kern="1200" dirty="0"/>
        </a:p>
        <a:p>
          <a:pPr marL="228600" lvl="1" indent="-228600" algn="l" defTabSz="889000" rtl="0">
            <a:lnSpc>
              <a:spcPct val="90000"/>
            </a:lnSpc>
            <a:spcBef>
              <a:spcPct val="0"/>
            </a:spcBef>
            <a:spcAft>
              <a:spcPct val="15000"/>
            </a:spcAft>
            <a:buFont typeface="Wingdings" panose="05000000000000000000" pitchFamily="2" charset="2"/>
            <a:buChar char="Ø"/>
          </a:pPr>
          <a:r>
            <a:rPr lang="hu-HU" sz="2000" kern="1200" dirty="0"/>
            <a:t>a 365/2016. (XI. 29.) Korm. rendelet szerinti sajátos építményfajták „ipari”</a:t>
          </a:r>
        </a:p>
      </dsp:txBody>
      <dsp:txXfrm>
        <a:off x="2379582" y="1173602"/>
        <a:ext cx="2072312" cy="4595306"/>
      </dsp:txXfrm>
    </dsp:sp>
    <dsp:sp modelId="{4081464B-7506-42C5-B396-97F11418ADA5}">
      <dsp:nvSpPr>
        <dsp:cNvPr id="0" name=""/>
        <dsp:cNvSpPr/>
      </dsp:nvSpPr>
      <dsp:spPr>
        <a:xfrm>
          <a:off x="4753973" y="7926"/>
          <a:ext cx="2590391" cy="1036156"/>
        </a:xfrm>
        <a:prstGeom prst="chevron">
          <a:avLst/>
        </a:prstGeom>
        <a:solidFill>
          <a:schemeClr val="accent1">
            <a:shade val="80000"/>
            <a:hueOff val="272799"/>
            <a:satOff val="-28446"/>
            <a:lumOff val="1911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2015</a:t>
          </a:r>
        </a:p>
      </dsp:txBody>
      <dsp:txXfrm>
        <a:off x="5272051" y="7926"/>
        <a:ext cx="1554235" cy="1036156"/>
      </dsp:txXfrm>
    </dsp:sp>
    <dsp:sp modelId="{76855E8B-D323-41CB-B1F5-30469AD6C87A}">
      <dsp:nvSpPr>
        <dsp:cNvPr id="0" name=""/>
        <dsp:cNvSpPr/>
      </dsp:nvSpPr>
      <dsp:spPr>
        <a:xfrm>
          <a:off x="4753973" y="1173602"/>
          <a:ext cx="2072312" cy="459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28600" lvl="1" indent="-228600" algn="ctr" defTabSz="889000" rtl="0">
            <a:lnSpc>
              <a:spcPct val="90000"/>
            </a:lnSpc>
            <a:spcBef>
              <a:spcPct val="0"/>
            </a:spcBef>
            <a:spcAft>
              <a:spcPct val="15000"/>
            </a:spcAft>
            <a:buNone/>
          </a:pPr>
          <a:r>
            <a:rPr lang="hu" sz="2000" b="1" kern="1200" dirty="0"/>
            <a:t>Január 1-től</a:t>
          </a:r>
        </a:p>
        <a:p>
          <a:pPr marL="228600" lvl="1" indent="-228600" algn="l" defTabSz="889000">
            <a:lnSpc>
              <a:spcPct val="90000"/>
            </a:lnSpc>
            <a:spcBef>
              <a:spcPct val="0"/>
            </a:spcBef>
            <a:spcAft>
              <a:spcPct val="15000"/>
            </a:spcAft>
            <a:buFont typeface="Wingdings" panose="05000000000000000000" pitchFamily="2" charset="2"/>
            <a:buChar char="Ø"/>
          </a:pPr>
          <a:r>
            <a:rPr lang="hu-HU" sz="2000" kern="1200" dirty="0"/>
            <a:t>közlekedési építmények</a:t>
          </a:r>
          <a:endParaRPr lang="hu" sz="2000" kern="1200" dirty="0"/>
        </a:p>
        <a:p>
          <a:pPr marL="228600" lvl="1" indent="-228600" algn="l" defTabSz="889000">
            <a:lnSpc>
              <a:spcPct val="90000"/>
            </a:lnSpc>
            <a:spcBef>
              <a:spcPct val="0"/>
            </a:spcBef>
            <a:spcAft>
              <a:spcPct val="15000"/>
            </a:spcAft>
            <a:buNone/>
          </a:pPr>
          <a:endParaRPr lang="hu-HU" sz="2000" b="1" kern="1200" dirty="0"/>
        </a:p>
        <a:p>
          <a:pPr marL="228600" lvl="1" indent="-228600" algn="l" defTabSz="889000">
            <a:lnSpc>
              <a:spcPct val="90000"/>
            </a:lnSpc>
            <a:spcBef>
              <a:spcPct val="0"/>
            </a:spcBef>
            <a:spcAft>
              <a:spcPct val="15000"/>
            </a:spcAft>
            <a:buNone/>
          </a:pPr>
          <a:r>
            <a:rPr lang="hu-HU" sz="2000" b="1" kern="1200" dirty="0"/>
            <a:t>Március 1-től</a:t>
          </a:r>
          <a:endParaRPr lang="hu" sz="2000" b="1" kern="1200" dirty="0"/>
        </a:p>
        <a:p>
          <a:pPr marL="228600" lvl="1" indent="-228600" algn="l" defTabSz="889000">
            <a:lnSpc>
              <a:spcPct val="90000"/>
            </a:lnSpc>
            <a:spcBef>
              <a:spcPct val="0"/>
            </a:spcBef>
            <a:spcAft>
              <a:spcPct val="15000"/>
            </a:spcAft>
            <a:buFont typeface="Wingdings" panose="05000000000000000000" pitchFamily="2" charset="2"/>
            <a:buChar char="Ø"/>
          </a:pPr>
          <a:r>
            <a:rPr lang="hu-HU" sz="2000" kern="1200" dirty="0"/>
            <a:t>elektronikus hírközlési építmények</a:t>
          </a:r>
        </a:p>
      </dsp:txBody>
      <dsp:txXfrm>
        <a:off x="4753973" y="1173602"/>
        <a:ext cx="2072312" cy="4595306"/>
      </dsp:txXfrm>
    </dsp:sp>
    <dsp:sp modelId="{AD3A7D95-A21C-4022-A53A-EB79E9E4E9B6}">
      <dsp:nvSpPr>
        <dsp:cNvPr id="0" name=""/>
        <dsp:cNvSpPr/>
      </dsp:nvSpPr>
      <dsp:spPr>
        <a:xfrm>
          <a:off x="7128364" y="7926"/>
          <a:ext cx="2590391" cy="1036156"/>
        </a:xfrm>
        <a:prstGeom prst="chevron">
          <a:avLst/>
        </a:prstGeom>
        <a:solidFill>
          <a:schemeClr val="accent1">
            <a:shade val="80000"/>
            <a:hueOff val="409199"/>
            <a:satOff val="-42669"/>
            <a:lumOff val="286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2016</a:t>
          </a:r>
        </a:p>
      </dsp:txBody>
      <dsp:txXfrm>
        <a:off x="7646442" y="7926"/>
        <a:ext cx="1554235" cy="1036156"/>
      </dsp:txXfrm>
    </dsp:sp>
    <dsp:sp modelId="{435CCB19-8E65-442F-BEC8-467C7905FD65}">
      <dsp:nvSpPr>
        <dsp:cNvPr id="0" name=""/>
        <dsp:cNvSpPr/>
      </dsp:nvSpPr>
      <dsp:spPr>
        <a:xfrm>
          <a:off x="7128364" y="1173602"/>
          <a:ext cx="2072312" cy="459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28600" lvl="1" indent="-228600" algn="ctr" defTabSz="889000" rtl="0">
            <a:lnSpc>
              <a:spcPct val="90000"/>
            </a:lnSpc>
            <a:spcBef>
              <a:spcPct val="0"/>
            </a:spcBef>
            <a:spcAft>
              <a:spcPct val="15000"/>
            </a:spcAft>
            <a:buNone/>
          </a:pPr>
          <a:r>
            <a:rPr lang="hu" sz="2000" b="1" kern="1200" dirty="0">
              <a:solidFill>
                <a:srgbClr val="FF0000"/>
              </a:solidFill>
            </a:rPr>
            <a:t>Július 1-től</a:t>
          </a:r>
        </a:p>
        <a:p>
          <a:pPr marL="228600" lvl="1" indent="-228600" algn="l" defTabSz="889000" rtl="0">
            <a:lnSpc>
              <a:spcPct val="90000"/>
            </a:lnSpc>
            <a:spcBef>
              <a:spcPct val="0"/>
            </a:spcBef>
            <a:spcAft>
              <a:spcPct val="15000"/>
            </a:spcAft>
            <a:buFont typeface="Wingdings" panose="05000000000000000000" pitchFamily="2" charset="2"/>
            <a:buChar char="Ø"/>
          </a:pPr>
          <a:r>
            <a:rPr lang="hu" sz="2000" kern="1200" dirty="0">
              <a:solidFill>
                <a:srgbClr val="FF0000"/>
              </a:solidFill>
            </a:rPr>
            <a:t> </a:t>
          </a:r>
          <a:r>
            <a:rPr lang="hu" sz="2000" b="1" kern="1200" dirty="0">
              <a:solidFill>
                <a:srgbClr val="FF0000"/>
              </a:solidFill>
            </a:rPr>
            <a:t>EGYSZERŰ BEJELENTÉS</a:t>
          </a:r>
          <a:r>
            <a:rPr lang="hu" sz="2000" kern="1200" dirty="0">
              <a:solidFill>
                <a:srgbClr val="FF0000"/>
              </a:solidFill>
            </a:rPr>
            <a:t> ETDR + Enapló</a:t>
          </a:r>
        </a:p>
        <a:p>
          <a:pPr marL="228600" lvl="1" indent="-228600" algn="ctr" defTabSz="889000" rtl="0">
            <a:lnSpc>
              <a:spcPct val="90000"/>
            </a:lnSpc>
            <a:spcBef>
              <a:spcPct val="0"/>
            </a:spcBef>
            <a:spcAft>
              <a:spcPct val="15000"/>
            </a:spcAft>
            <a:buNone/>
          </a:pPr>
          <a:r>
            <a:rPr lang="hu" sz="2000" b="1" kern="1200" dirty="0"/>
            <a:t>Október 1-től</a:t>
          </a:r>
        </a:p>
        <a:p>
          <a:pPr marL="228600" lvl="1" indent="-228600" algn="l" defTabSz="889000">
            <a:lnSpc>
              <a:spcPct val="90000"/>
            </a:lnSpc>
            <a:spcBef>
              <a:spcPct val="0"/>
            </a:spcBef>
            <a:spcAft>
              <a:spcPct val="15000"/>
            </a:spcAft>
            <a:buFont typeface="Wingdings" panose="05000000000000000000" pitchFamily="2" charset="2"/>
            <a:buChar char="Ø"/>
          </a:pPr>
          <a:r>
            <a:rPr lang="hu-HU" sz="2000" kern="1200" dirty="0"/>
            <a:t>az 53/2012. (III. 28.) Korm. R. a Bánya</a:t>
          </a:r>
          <a:endParaRPr lang="hu" sz="2000" kern="1200" dirty="0"/>
        </a:p>
        <a:p>
          <a:pPr marL="228600" lvl="1" indent="-228600" algn="l" defTabSz="889000">
            <a:lnSpc>
              <a:spcPct val="90000"/>
            </a:lnSpc>
            <a:spcBef>
              <a:spcPct val="0"/>
            </a:spcBef>
            <a:spcAft>
              <a:spcPct val="15000"/>
            </a:spcAft>
            <a:buFont typeface="Wingdings" panose="05000000000000000000" pitchFamily="2" charset="2"/>
            <a:buChar char="Ø"/>
          </a:pPr>
          <a:r>
            <a:rPr lang="hu-HU" sz="2000" kern="1200" dirty="0"/>
            <a:t>a 112/2011. (VII. 4.) Korm. R. az Atom-1 </a:t>
          </a:r>
          <a:r>
            <a:rPr lang="hu-HU" sz="2000" b="1" kern="1200" dirty="0"/>
            <a:t>nem</a:t>
          </a:r>
          <a:r>
            <a:rPr lang="hu-HU" sz="2000" kern="1200" dirty="0"/>
            <a:t> sajátos ép</a:t>
          </a:r>
          <a:endParaRPr lang="hu" sz="2000" kern="1200" dirty="0"/>
        </a:p>
        <a:p>
          <a:pPr marL="228600" lvl="1" indent="-228600" algn="l" defTabSz="889000" rtl="0">
            <a:lnSpc>
              <a:spcPct val="90000"/>
            </a:lnSpc>
            <a:spcBef>
              <a:spcPct val="0"/>
            </a:spcBef>
            <a:spcAft>
              <a:spcPct val="15000"/>
            </a:spcAft>
            <a:buFont typeface="Wingdings" panose="05000000000000000000" pitchFamily="2" charset="2"/>
            <a:buChar char="Ø"/>
          </a:pPr>
          <a:r>
            <a:rPr lang="hu-HU" sz="2000" kern="1200" dirty="0"/>
            <a:t>a 118/2011. (VII. 11.) és a 155/2014. (VI.30.) Korm. R. az Atom-2 </a:t>
          </a:r>
          <a:r>
            <a:rPr lang="hu-HU" sz="2000" b="1" kern="1200" dirty="0"/>
            <a:t>sajátos</a:t>
          </a:r>
          <a:endParaRPr lang="hu-HU" sz="2000" kern="1200" dirty="0"/>
        </a:p>
      </dsp:txBody>
      <dsp:txXfrm>
        <a:off x="7128364" y="1173602"/>
        <a:ext cx="2072312" cy="4595306"/>
      </dsp:txXfrm>
    </dsp:sp>
    <dsp:sp modelId="{E192131E-1BED-4A4B-A325-824C6075061E}">
      <dsp:nvSpPr>
        <dsp:cNvPr id="0" name=""/>
        <dsp:cNvSpPr/>
      </dsp:nvSpPr>
      <dsp:spPr>
        <a:xfrm>
          <a:off x="9502755" y="7926"/>
          <a:ext cx="2590391" cy="1036156"/>
        </a:xfrm>
        <a:prstGeom prst="chevron">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2017</a:t>
          </a:r>
        </a:p>
      </dsp:txBody>
      <dsp:txXfrm>
        <a:off x="10020833" y="7926"/>
        <a:ext cx="1554235" cy="1036156"/>
      </dsp:txXfrm>
    </dsp:sp>
    <dsp:sp modelId="{CC4781EE-380B-46C2-9C14-1B5F3D45BE4F}">
      <dsp:nvSpPr>
        <dsp:cNvPr id="0" name=""/>
        <dsp:cNvSpPr/>
      </dsp:nvSpPr>
      <dsp:spPr>
        <a:xfrm>
          <a:off x="9502755" y="1173602"/>
          <a:ext cx="2072312" cy="459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ctr" defTabSz="889000">
            <a:lnSpc>
              <a:spcPct val="90000"/>
            </a:lnSpc>
            <a:spcBef>
              <a:spcPct val="0"/>
            </a:spcBef>
            <a:spcAft>
              <a:spcPct val="15000"/>
            </a:spcAft>
            <a:buNone/>
          </a:pPr>
          <a:r>
            <a:rPr lang="hu" sz="2000" b="1" kern="1200" dirty="0">
              <a:solidFill>
                <a:srgbClr val="FF0000"/>
              </a:solidFill>
            </a:rPr>
            <a:t>Január 1-től</a:t>
          </a:r>
        </a:p>
        <a:p>
          <a:pPr marL="228600" lvl="1" indent="-228600" algn="l" defTabSz="889000">
            <a:lnSpc>
              <a:spcPct val="90000"/>
            </a:lnSpc>
            <a:spcBef>
              <a:spcPct val="0"/>
            </a:spcBef>
            <a:spcAft>
              <a:spcPct val="15000"/>
            </a:spcAft>
            <a:buFont typeface="Wingdings" panose="05000000000000000000" pitchFamily="2" charset="2"/>
            <a:buChar char="Ø"/>
          </a:pPr>
          <a:r>
            <a:rPr lang="hu" sz="2000" b="1" kern="1200" dirty="0">
              <a:solidFill>
                <a:srgbClr val="FF0000"/>
              </a:solidFill>
            </a:rPr>
            <a:t>EGYSZERŰ BEJELENTÉS</a:t>
          </a:r>
          <a:r>
            <a:rPr lang="hu" sz="2000" kern="1200" dirty="0">
              <a:solidFill>
                <a:srgbClr val="FF0000"/>
              </a:solidFill>
            </a:rPr>
            <a:t> Enaplóból nyílik</a:t>
          </a:r>
        </a:p>
      </dsp:txBody>
      <dsp:txXfrm>
        <a:off x="9502755" y="1173602"/>
        <a:ext cx="2072312" cy="45953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39338-48FB-4755-8E87-ED07AC5CDD8F}">
      <dsp:nvSpPr>
        <dsp:cNvPr id="0" name=""/>
        <dsp:cNvSpPr/>
      </dsp:nvSpPr>
      <dsp:spPr>
        <a:xfrm>
          <a:off x="5190" y="557709"/>
          <a:ext cx="2590391" cy="1036156"/>
        </a:xfrm>
        <a:prstGeom prst="chevron">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2018</a:t>
          </a:r>
        </a:p>
      </dsp:txBody>
      <dsp:txXfrm>
        <a:off x="523268" y="557709"/>
        <a:ext cx="1554235" cy="1036156"/>
      </dsp:txXfrm>
    </dsp:sp>
    <dsp:sp modelId="{D94EEF06-58D9-4CF1-9859-E46C829FF63A}">
      <dsp:nvSpPr>
        <dsp:cNvPr id="0" name=""/>
        <dsp:cNvSpPr/>
      </dsp:nvSpPr>
      <dsp:spPr>
        <a:xfrm>
          <a:off x="2379582" y="557709"/>
          <a:ext cx="2590391" cy="1036156"/>
        </a:xfrm>
        <a:prstGeom prst="chevron">
          <a:avLst/>
        </a:prstGeom>
        <a:solidFill>
          <a:schemeClr val="accent1">
            <a:shade val="80000"/>
            <a:hueOff val="136400"/>
            <a:satOff val="-14223"/>
            <a:lumOff val="95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2019</a:t>
          </a:r>
        </a:p>
      </dsp:txBody>
      <dsp:txXfrm>
        <a:off x="2897660" y="557709"/>
        <a:ext cx="1554235" cy="1036156"/>
      </dsp:txXfrm>
    </dsp:sp>
    <dsp:sp modelId="{5782B95C-9AB8-451F-B640-B0905F1DABC8}">
      <dsp:nvSpPr>
        <dsp:cNvPr id="0" name=""/>
        <dsp:cNvSpPr/>
      </dsp:nvSpPr>
      <dsp:spPr>
        <a:xfrm>
          <a:off x="2379582" y="1723385"/>
          <a:ext cx="2072312" cy="2799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28600" lvl="1" indent="-228600" algn="ctr" defTabSz="889000" rtl="0">
            <a:lnSpc>
              <a:spcPct val="90000"/>
            </a:lnSpc>
            <a:spcBef>
              <a:spcPct val="0"/>
            </a:spcBef>
            <a:spcAft>
              <a:spcPct val="15000"/>
            </a:spcAft>
            <a:buNone/>
          </a:pPr>
          <a:r>
            <a:rPr lang="hu" sz="2000" b="1" kern="1200" dirty="0">
              <a:solidFill>
                <a:schemeClr val="tx1"/>
              </a:solidFill>
            </a:rPr>
            <a:t>Márciustól</a:t>
          </a:r>
        </a:p>
        <a:p>
          <a:pPr marL="228600" lvl="1" indent="-228600" algn="l" defTabSz="889000" rtl="0">
            <a:lnSpc>
              <a:spcPct val="90000"/>
            </a:lnSpc>
            <a:spcBef>
              <a:spcPct val="0"/>
            </a:spcBef>
            <a:spcAft>
              <a:spcPct val="15000"/>
            </a:spcAft>
            <a:buChar char="•"/>
          </a:pPr>
          <a:r>
            <a:rPr lang="hu" sz="2000" b="0" kern="1200" dirty="0">
              <a:solidFill>
                <a:schemeClr val="tx1"/>
              </a:solidFill>
            </a:rPr>
            <a:t>Munkaterület visszaadása metódus</a:t>
          </a:r>
        </a:p>
        <a:p>
          <a:pPr marL="228600" lvl="1" indent="-228600" algn="l" defTabSz="889000" rtl="0">
            <a:lnSpc>
              <a:spcPct val="90000"/>
            </a:lnSpc>
            <a:spcBef>
              <a:spcPct val="0"/>
            </a:spcBef>
            <a:spcAft>
              <a:spcPct val="15000"/>
            </a:spcAft>
            <a:buChar char="•"/>
          </a:pPr>
          <a:endParaRPr lang="hu" sz="2000" b="1" kern="1200" dirty="0">
            <a:solidFill>
              <a:srgbClr val="FF0000"/>
            </a:solidFill>
          </a:endParaRPr>
        </a:p>
        <a:p>
          <a:pPr marL="228600" lvl="1" indent="-228600" algn="ctr" defTabSz="889000" rtl="0">
            <a:lnSpc>
              <a:spcPct val="90000"/>
            </a:lnSpc>
            <a:spcBef>
              <a:spcPct val="0"/>
            </a:spcBef>
            <a:spcAft>
              <a:spcPct val="15000"/>
            </a:spcAft>
            <a:buNone/>
          </a:pPr>
          <a:r>
            <a:rPr lang="hu" sz="2000" b="1" kern="1200" dirty="0">
              <a:solidFill>
                <a:srgbClr val="FF0000"/>
              </a:solidFill>
            </a:rPr>
            <a:t>Október 24-től</a:t>
          </a:r>
        </a:p>
        <a:p>
          <a:pPr marL="228600" lvl="1" indent="-228600" algn="l" defTabSz="889000" rtl="0">
            <a:lnSpc>
              <a:spcPct val="90000"/>
            </a:lnSpc>
            <a:spcBef>
              <a:spcPct val="0"/>
            </a:spcBef>
            <a:spcAft>
              <a:spcPct val="15000"/>
            </a:spcAft>
            <a:buChar char="•"/>
          </a:pPr>
          <a:r>
            <a:rPr lang="hu" sz="2000" kern="1200" dirty="0">
              <a:solidFill>
                <a:srgbClr val="FF0000"/>
              </a:solidFill>
            </a:rPr>
            <a:t>Egyszerű bj. </a:t>
          </a:r>
          <a:r>
            <a:rPr lang="hu-HU" sz="2000" kern="1200" dirty="0">
              <a:solidFill>
                <a:srgbClr val="FF0000"/>
              </a:solidFill>
            </a:rPr>
            <a:t>S</a:t>
          </a:r>
          <a:r>
            <a:rPr lang="hu" sz="2000" kern="1200" dirty="0">
              <a:solidFill>
                <a:srgbClr val="FF0000"/>
              </a:solidFill>
            </a:rPr>
            <a:t>zabályai</a:t>
          </a:r>
        </a:p>
        <a:p>
          <a:pPr marL="228600" lvl="1" indent="-228600" algn="l" defTabSz="889000" rtl="0">
            <a:lnSpc>
              <a:spcPct val="90000"/>
            </a:lnSpc>
            <a:spcBef>
              <a:spcPct val="0"/>
            </a:spcBef>
            <a:spcAft>
              <a:spcPct val="15000"/>
            </a:spcAft>
            <a:buChar char="•"/>
          </a:pPr>
          <a:r>
            <a:rPr lang="hu" sz="2000" kern="1200" dirty="0">
              <a:solidFill>
                <a:srgbClr val="FF0000"/>
              </a:solidFill>
            </a:rPr>
            <a:t>Újra ETDR-ből indul</a:t>
          </a:r>
        </a:p>
      </dsp:txBody>
      <dsp:txXfrm>
        <a:off x="2379582" y="1723385"/>
        <a:ext cx="2072312" cy="2799316"/>
      </dsp:txXfrm>
    </dsp:sp>
    <dsp:sp modelId="{A17AF0D7-2218-4B4D-9A33-696C1B837A91}">
      <dsp:nvSpPr>
        <dsp:cNvPr id="0" name=""/>
        <dsp:cNvSpPr/>
      </dsp:nvSpPr>
      <dsp:spPr>
        <a:xfrm>
          <a:off x="4753973" y="557709"/>
          <a:ext cx="2590391" cy="1036156"/>
        </a:xfrm>
        <a:prstGeom prst="chevron">
          <a:avLst/>
        </a:prstGeom>
        <a:solidFill>
          <a:schemeClr val="accent1">
            <a:shade val="80000"/>
            <a:hueOff val="272799"/>
            <a:satOff val="-28446"/>
            <a:lumOff val="1911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2020</a:t>
          </a:r>
        </a:p>
      </dsp:txBody>
      <dsp:txXfrm>
        <a:off x="5272051" y="557709"/>
        <a:ext cx="1554235" cy="1036156"/>
      </dsp:txXfrm>
    </dsp:sp>
    <dsp:sp modelId="{0CDCCC4D-59AE-4327-A892-B638C5842430}">
      <dsp:nvSpPr>
        <dsp:cNvPr id="0" name=""/>
        <dsp:cNvSpPr/>
      </dsp:nvSpPr>
      <dsp:spPr>
        <a:xfrm>
          <a:off x="4753973" y="1723385"/>
          <a:ext cx="2072312" cy="2799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28600" lvl="1" indent="-228600" algn="l" defTabSz="889000" rtl="0">
            <a:lnSpc>
              <a:spcPct val="90000"/>
            </a:lnSpc>
            <a:spcBef>
              <a:spcPct val="0"/>
            </a:spcBef>
            <a:spcAft>
              <a:spcPct val="15000"/>
            </a:spcAft>
            <a:buChar char="•"/>
          </a:pPr>
          <a:r>
            <a:rPr lang="hu-HU" sz="2000" i="1" kern="1200" dirty="0"/>
            <a:t>B</a:t>
          </a:r>
          <a:r>
            <a:rPr lang="hu" sz="2000" i="1" kern="1200" dirty="0"/>
            <a:t>eégetett adatok a naplóban</a:t>
          </a:r>
        </a:p>
      </dsp:txBody>
      <dsp:txXfrm>
        <a:off x="4753973" y="1723385"/>
        <a:ext cx="2072312" cy="2799316"/>
      </dsp:txXfrm>
    </dsp:sp>
    <dsp:sp modelId="{0BB74B96-0D0E-4E95-9356-CB3101F6C099}">
      <dsp:nvSpPr>
        <dsp:cNvPr id="0" name=""/>
        <dsp:cNvSpPr/>
      </dsp:nvSpPr>
      <dsp:spPr>
        <a:xfrm>
          <a:off x="7128364" y="557709"/>
          <a:ext cx="2590391" cy="1036156"/>
        </a:xfrm>
        <a:prstGeom prst="chevron">
          <a:avLst/>
        </a:prstGeom>
        <a:solidFill>
          <a:schemeClr val="accent1">
            <a:shade val="80000"/>
            <a:hueOff val="409199"/>
            <a:satOff val="-42669"/>
            <a:lumOff val="286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2021</a:t>
          </a:r>
        </a:p>
      </dsp:txBody>
      <dsp:txXfrm>
        <a:off x="7646442" y="557709"/>
        <a:ext cx="1554235" cy="1036156"/>
      </dsp:txXfrm>
    </dsp:sp>
    <dsp:sp modelId="{32BADB2F-F91B-4E01-A82D-7C587CB12807}">
      <dsp:nvSpPr>
        <dsp:cNvPr id="0" name=""/>
        <dsp:cNvSpPr/>
      </dsp:nvSpPr>
      <dsp:spPr>
        <a:xfrm>
          <a:off x="7128364" y="1723385"/>
          <a:ext cx="2072312" cy="2799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28600" lvl="1" indent="-228600" algn="l" defTabSz="889000" rtl="0">
            <a:lnSpc>
              <a:spcPct val="90000"/>
            </a:lnSpc>
            <a:spcBef>
              <a:spcPct val="0"/>
            </a:spcBef>
            <a:spcAft>
              <a:spcPct val="15000"/>
            </a:spcAft>
            <a:buChar char="•"/>
          </a:pPr>
          <a:r>
            <a:rPr lang="hu" sz="2000" kern="1200" dirty="0"/>
            <a:t>Honvédelmi építmények</a:t>
          </a:r>
        </a:p>
      </dsp:txBody>
      <dsp:txXfrm>
        <a:off x="7128364" y="1723385"/>
        <a:ext cx="2072312" cy="2799316"/>
      </dsp:txXfrm>
    </dsp:sp>
    <dsp:sp modelId="{295D3125-BD64-4189-9534-26D9C8249C5C}">
      <dsp:nvSpPr>
        <dsp:cNvPr id="0" name=""/>
        <dsp:cNvSpPr/>
      </dsp:nvSpPr>
      <dsp:spPr>
        <a:xfrm>
          <a:off x="9502755" y="557709"/>
          <a:ext cx="2590391" cy="1036156"/>
        </a:xfrm>
        <a:prstGeom prst="chevron">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2022</a:t>
          </a:r>
        </a:p>
      </dsp:txBody>
      <dsp:txXfrm>
        <a:off x="10020833" y="557709"/>
        <a:ext cx="1554235" cy="1036156"/>
      </dsp:txXfrm>
    </dsp:sp>
    <dsp:sp modelId="{BCDD8BBC-2FB2-49C0-8EA4-5703881CC3C3}">
      <dsp:nvSpPr>
        <dsp:cNvPr id="0" name=""/>
        <dsp:cNvSpPr/>
      </dsp:nvSpPr>
      <dsp:spPr>
        <a:xfrm>
          <a:off x="9502755" y="1723385"/>
          <a:ext cx="2072312" cy="2799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28600" lvl="1" indent="-228600" algn="l" defTabSz="889000" rtl="0">
            <a:lnSpc>
              <a:spcPct val="90000"/>
            </a:lnSpc>
            <a:spcBef>
              <a:spcPct val="0"/>
            </a:spcBef>
            <a:spcAft>
              <a:spcPct val="15000"/>
            </a:spcAft>
            <a:buChar char="•"/>
          </a:pPr>
          <a:r>
            <a:rPr lang="hu" sz="2000" kern="1200" dirty="0">
              <a:solidFill>
                <a:srgbClr val="7030A0"/>
              </a:solidFill>
            </a:rPr>
            <a:t>Üvegkapu élesedése</a:t>
          </a:r>
          <a:endParaRPr lang="hu" sz="2000" kern="1200" dirty="0">
            <a:solidFill>
              <a:schemeClr val="tx1"/>
            </a:solidFill>
          </a:endParaRPr>
        </a:p>
        <a:p>
          <a:pPr marL="228600" lvl="1" indent="-228600" algn="l" defTabSz="889000" rtl="0">
            <a:lnSpc>
              <a:spcPct val="90000"/>
            </a:lnSpc>
            <a:spcBef>
              <a:spcPct val="0"/>
            </a:spcBef>
            <a:spcAft>
              <a:spcPct val="15000"/>
            </a:spcAft>
            <a:buChar char="•"/>
          </a:pPr>
          <a:r>
            <a:rPr lang="hu" sz="2000" kern="1200" dirty="0">
              <a:solidFill>
                <a:schemeClr val="tx1"/>
              </a:solidFill>
            </a:rPr>
            <a:t>„~ ellenérték nélküli szerződés”</a:t>
          </a:r>
        </a:p>
        <a:p>
          <a:pPr marL="228600" lvl="1" indent="-228600" algn="l" defTabSz="889000" rtl="0">
            <a:lnSpc>
              <a:spcPct val="90000"/>
            </a:lnSpc>
            <a:spcBef>
              <a:spcPct val="0"/>
            </a:spcBef>
            <a:spcAft>
              <a:spcPct val="15000"/>
            </a:spcAft>
            <a:buChar char="•"/>
          </a:pPr>
          <a:r>
            <a:rPr lang="hu" sz="2000" kern="1200" dirty="0">
              <a:solidFill>
                <a:schemeClr val="tx1"/>
              </a:solidFill>
            </a:rPr>
            <a:t>Enapló menürendszer átszabás</a:t>
          </a:r>
        </a:p>
      </dsp:txBody>
      <dsp:txXfrm>
        <a:off x="9502755" y="1723385"/>
        <a:ext cx="2072312" cy="27993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EEF06-58D9-4CF1-9859-E46C829FF63A}">
      <dsp:nvSpPr>
        <dsp:cNvPr id="0" name=""/>
        <dsp:cNvSpPr/>
      </dsp:nvSpPr>
      <dsp:spPr>
        <a:xfrm>
          <a:off x="5190" y="1372367"/>
          <a:ext cx="2590391" cy="1036156"/>
        </a:xfrm>
        <a:prstGeom prst="chevron">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2023</a:t>
          </a:r>
        </a:p>
      </dsp:txBody>
      <dsp:txXfrm>
        <a:off x="523268" y="1372367"/>
        <a:ext cx="1554235" cy="1036156"/>
      </dsp:txXfrm>
    </dsp:sp>
    <dsp:sp modelId="{5782B95C-9AB8-451F-B640-B0905F1DABC8}">
      <dsp:nvSpPr>
        <dsp:cNvPr id="0" name=""/>
        <dsp:cNvSpPr/>
      </dsp:nvSpPr>
      <dsp:spPr>
        <a:xfrm>
          <a:off x="5190" y="2538044"/>
          <a:ext cx="207231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28600" lvl="1" indent="-228600" algn="l" defTabSz="889000" rtl="0">
            <a:lnSpc>
              <a:spcPct val="90000"/>
            </a:lnSpc>
            <a:spcBef>
              <a:spcPct val="0"/>
            </a:spcBef>
            <a:spcAft>
              <a:spcPct val="15000"/>
            </a:spcAft>
            <a:buFont typeface="Wingdings" panose="05000000000000000000" pitchFamily="2" charset="2"/>
            <a:buChar char="Ø"/>
          </a:pPr>
          <a:r>
            <a:rPr lang="hu" sz="2000" b="0" kern="1200" dirty="0">
              <a:solidFill>
                <a:schemeClr val="tx1"/>
              </a:solidFill>
            </a:rPr>
            <a:t>Email értesítés</a:t>
          </a:r>
        </a:p>
        <a:p>
          <a:pPr marL="228600" lvl="1" indent="-228600" algn="l" defTabSz="889000" rtl="0">
            <a:lnSpc>
              <a:spcPct val="90000"/>
            </a:lnSpc>
            <a:spcBef>
              <a:spcPct val="0"/>
            </a:spcBef>
            <a:spcAft>
              <a:spcPct val="15000"/>
            </a:spcAft>
            <a:buFont typeface="Wingdings" panose="05000000000000000000" pitchFamily="2" charset="2"/>
            <a:buChar char="Ø"/>
          </a:pPr>
          <a:r>
            <a:rPr lang="hu" sz="2000" b="0" kern="1200" dirty="0">
              <a:solidFill>
                <a:schemeClr val="tx1"/>
              </a:solidFill>
            </a:rPr>
            <a:t>Működési javítások</a:t>
          </a:r>
        </a:p>
      </dsp:txBody>
      <dsp:txXfrm>
        <a:off x="5190" y="2538044"/>
        <a:ext cx="2072312" cy="1170000"/>
      </dsp:txXfrm>
    </dsp:sp>
    <dsp:sp modelId="{A17AF0D7-2218-4B4D-9A33-696C1B837A91}">
      <dsp:nvSpPr>
        <dsp:cNvPr id="0" name=""/>
        <dsp:cNvSpPr/>
      </dsp:nvSpPr>
      <dsp:spPr>
        <a:xfrm>
          <a:off x="2379582" y="1372367"/>
          <a:ext cx="2590391" cy="1036156"/>
        </a:xfrm>
        <a:prstGeom prst="chevron">
          <a:avLst/>
        </a:prstGeom>
        <a:solidFill>
          <a:schemeClr val="accent1">
            <a:shade val="80000"/>
            <a:hueOff val="136400"/>
            <a:satOff val="-14223"/>
            <a:lumOff val="95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2024</a:t>
          </a:r>
        </a:p>
      </dsp:txBody>
      <dsp:txXfrm>
        <a:off x="2897660" y="1372367"/>
        <a:ext cx="1554235" cy="1036156"/>
      </dsp:txXfrm>
    </dsp:sp>
    <dsp:sp modelId="{0CDCCC4D-59AE-4327-A892-B638C5842430}">
      <dsp:nvSpPr>
        <dsp:cNvPr id="0" name=""/>
        <dsp:cNvSpPr/>
      </dsp:nvSpPr>
      <dsp:spPr>
        <a:xfrm>
          <a:off x="2379582" y="2538044"/>
          <a:ext cx="207231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85750" lvl="1" indent="-285750" algn="ctr" defTabSz="1244600" rtl="0">
            <a:lnSpc>
              <a:spcPct val="90000"/>
            </a:lnSpc>
            <a:spcBef>
              <a:spcPct val="0"/>
            </a:spcBef>
            <a:spcAft>
              <a:spcPct val="15000"/>
            </a:spcAft>
            <a:buNone/>
          </a:pPr>
          <a:r>
            <a:rPr lang="hu" sz="2800" i="0" kern="1200" dirty="0">
              <a:solidFill>
                <a:srgbClr val="FF0000"/>
              </a:solidFill>
            </a:rPr>
            <a:t>2023 évi C. Tv</a:t>
          </a:r>
        </a:p>
      </dsp:txBody>
      <dsp:txXfrm>
        <a:off x="2379582" y="2538044"/>
        <a:ext cx="2072312" cy="1170000"/>
      </dsp:txXfrm>
    </dsp:sp>
    <dsp:sp modelId="{0BB74B96-0D0E-4E95-9356-CB3101F6C099}">
      <dsp:nvSpPr>
        <dsp:cNvPr id="0" name=""/>
        <dsp:cNvSpPr/>
      </dsp:nvSpPr>
      <dsp:spPr>
        <a:xfrm>
          <a:off x="4753973" y="1372367"/>
          <a:ext cx="2590391" cy="1036156"/>
        </a:xfrm>
        <a:prstGeom prst="chevron">
          <a:avLst/>
        </a:prstGeom>
        <a:solidFill>
          <a:schemeClr val="accent1">
            <a:shade val="80000"/>
            <a:hueOff val="272799"/>
            <a:satOff val="-28446"/>
            <a:lumOff val="1911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2025</a:t>
          </a:r>
        </a:p>
      </dsp:txBody>
      <dsp:txXfrm>
        <a:off x="5272051" y="1372367"/>
        <a:ext cx="1554235" cy="1036156"/>
      </dsp:txXfrm>
    </dsp:sp>
    <dsp:sp modelId="{32BADB2F-F91B-4E01-A82D-7C587CB12807}">
      <dsp:nvSpPr>
        <dsp:cNvPr id="0" name=""/>
        <dsp:cNvSpPr/>
      </dsp:nvSpPr>
      <dsp:spPr>
        <a:xfrm>
          <a:off x="4753973" y="2538044"/>
          <a:ext cx="207231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28600" lvl="1" indent="-228600" algn="l" defTabSz="889000" rtl="0">
            <a:lnSpc>
              <a:spcPct val="90000"/>
            </a:lnSpc>
            <a:spcBef>
              <a:spcPct val="0"/>
            </a:spcBef>
            <a:spcAft>
              <a:spcPct val="15000"/>
            </a:spcAft>
            <a:buChar char="•"/>
          </a:pPr>
          <a:r>
            <a:rPr lang="hu" sz="2000" kern="1200" dirty="0"/>
            <a:t>Biztosítás</a:t>
          </a:r>
        </a:p>
      </dsp:txBody>
      <dsp:txXfrm>
        <a:off x="4753973" y="2538044"/>
        <a:ext cx="2072312" cy="1170000"/>
      </dsp:txXfrm>
    </dsp:sp>
    <dsp:sp modelId="{295D3125-BD64-4189-9534-26D9C8249C5C}">
      <dsp:nvSpPr>
        <dsp:cNvPr id="0" name=""/>
        <dsp:cNvSpPr/>
      </dsp:nvSpPr>
      <dsp:spPr>
        <a:xfrm>
          <a:off x="7128364" y="1372367"/>
          <a:ext cx="2590391" cy="1036156"/>
        </a:xfrm>
        <a:prstGeom prst="chevron">
          <a:avLst/>
        </a:prstGeom>
        <a:solidFill>
          <a:schemeClr val="accent1">
            <a:shade val="80000"/>
            <a:hueOff val="409199"/>
            <a:satOff val="-42669"/>
            <a:lumOff val="286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rtlCol="0" anchor="ctr" anchorCtr="0">
          <a:noAutofit/>
        </a:bodyPr>
        <a:lstStyle/>
        <a:p>
          <a:pPr marL="0" lvl="0" indent="0" algn="ctr" defTabSz="1600200" rtl="0">
            <a:lnSpc>
              <a:spcPct val="90000"/>
            </a:lnSpc>
            <a:spcBef>
              <a:spcPct val="0"/>
            </a:spcBef>
            <a:spcAft>
              <a:spcPct val="35000"/>
            </a:spcAft>
            <a:buNone/>
          </a:pPr>
          <a:r>
            <a:rPr lang="hu" sz="3600" kern="1200" dirty="0"/>
            <a:t>2026</a:t>
          </a:r>
        </a:p>
      </dsp:txBody>
      <dsp:txXfrm>
        <a:off x="7646442" y="1372367"/>
        <a:ext cx="1554235" cy="1036156"/>
      </dsp:txXfrm>
    </dsp:sp>
    <dsp:sp modelId="{BCDD8BBC-2FB2-49C0-8EA4-5703881CC3C3}">
      <dsp:nvSpPr>
        <dsp:cNvPr id="0" name=""/>
        <dsp:cNvSpPr/>
      </dsp:nvSpPr>
      <dsp:spPr>
        <a:xfrm>
          <a:off x="7128364" y="2538044"/>
          <a:ext cx="207231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228600" lvl="1" indent="-228600" algn="l" defTabSz="889000" rtl="0">
            <a:lnSpc>
              <a:spcPct val="90000"/>
            </a:lnSpc>
            <a:spcBef>
              <a:spcPct val="0"/>
            </a:spcBef>
            <a:spcAft>
              <a:spcPct val="15000"/>
            </a:spcAft>
            <a:buChar char="•"/>
          </a:pPr>
          <a:r>
            <a:rPr lang="hu" sz="2000" kern="1200" dirty="0">
              <a:solidFill>
                <a:srgbClr val="7030A0"/>
              </a:solidFill>
            </a:rPr>
            <a:t>?</a:t>
          </a:r>
          <a:endParaRPr lang="hu" sz="2000" kern="1200" dirty="0">
            <a:solidFill>
              <a:schemeClr val="tx1"/>
            </a:solidFill>
          </a:endParaRPr>
        </a:p>
      </dsp:txBody>
      <dsp:txXfrm>
        <a:off x="7128364" y="2538044"/>
        <a:ext cx="2072312" cy="1170000"/>
      </dsp:txXfrm>
    </dsp:sp>
    <dsp:sp modelId="{78D7D57B-F249-4ED6-AA9C-49531BC4F710}">
      <dsp:nvSpPr>
        <dsp:cNvPr id="0" name=""/>
        <dsp:cNvSpPr/>
      </dsp:nvSpPr>
      <dsp:spPr>
        <a:xfrm>
          <a:off x="9502755" y="1372367"/>
          <a:ext cx="2590391" cy="1036156"/>
        </a:xfrm>
        <a:prstGeom prst="chevron">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hu-HU" sz="3600" kern="1200" dirty="0"/>
            <a:t>2027</a:t>
          </a:r>
        </a:p>
      </dsp:txBody>
      <dsp:txXfrm>
        <a:off x="10020833" y="1372367"/>
        <a:ext cx="1554235" cy="1036156"/>
      </dsp:txXfrm>
    </dsp:sp>
    <dsp:sp modelId="{96DAC0AB-615A-4DEF-9AA2-9189C8AEB15C}">
      <dsp:nvSpPr>
        <dsp:cNvPr id="0" name=""/>
        <dsp:cNvSpPr/>
      </dsp:nvSpPr>
      <dsp:spPr>
        <a:xfrm>
          <a:off x="9502755" y="2538044"/>
          <a:ext cx="207231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hu-HU" sz="2000" kern="1200" dirty="0"/>
            <a:t>?</a:t>
          </a:r>
        </a:p>
      </dsp:txBody>
      <dsp:txXfrm>
        <a:off x="9502755" y="2538044"/>
        <a:ext cx="2072312" cy="117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4B28B-A172-44E7-B1C3-55087491354D}">
      <dsp:nvSpPr>
        <dsp:cNvPr id="0" name=""/>
        <dsp:cNvSpPr/>
      </dsp:nvSpPr>
      <dsp:spPr>
        <a:xfrm rot="10545">
          <a:off x="305960" y="1044087"/>
          <a:ext cx="1955087"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80D276-CC2F-4D14-B8F2-C24EAB426751}">
      <dsp:nvSpPr>
        <dsp:cNvPr id="0" name=""/>
        <dsp:cNvSpPr/>
      </dsp:nvSpPr>
      <dsp:spPr>
        <a:xfrm>
          <a:off x="0" y="880736"/>
          <a:ext cx="1505262" cy="9031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u-HU" sz="1600" kern="1200" dirty="0"/>
            <a:t>Nyitnak nekem egy naplót (fő-, </a:t>
          </a:r>
          <a:r>
            <a:rPr lang="hu-HU" sz="1600" kern="1200" dirty="0" err="1"/>
            <a:t>al</a:t>
          </a:r>
          <a:r>
            <a:rPr lang="hu-HU" sz="1600" kern="1200" dirty="0"/>
            <a:t>)</a:t>
          </a:r>
        </a:p>
      </dsp:txBody>
      <dsp:txXfrm>
        <a:off x="26453" y="907189"/>
        <a:ext cx="1452356" cy="850251"/>
      </dsp:txXfrm>
    </dsp:sp>
    <dsp:sp modelId="{FD87798F-2FE9-4087-B7F5-F7911A081113}">
      <dsp:nvSpPr>
        <dsp:cNvPr id="0" name=""/>
        <dsp:cNvSpPr/>
      </dsp:nvSpPr>
      <dsp:spPr>
        <a:xfrm rot="27606">
          <a:off x="2265923" y="1060209"/>
          <a:ext cx="2044703"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C9B875-5427-48B2-939F-81937370BCCF}">
      <dsp:nvSpPr>
        <dsp:cNvPr id="0" name=""/>
        <dsp:cNvSpPr/>
      </dsp:nvSpPr>
      <dsp:spPr>
        <a:xfrm>
          <a:off x="1959991" y="891647"/>
          <a:ext cx="1505262" cy="9031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hu-HU" sz="1600" kern="1200" dirty="0"/>
            <a:t>Feltöltések</a:t>
          </a:r>
        </a:p>
        <a:p>
          <a:pPr marL="114300" lvl="1" indent="-114300" algn="l" defTabSz="533400">
            <a:lnSpc>
              <a:spcPct val="90000"/>
            </a:lnSpc>
            <a:spcBef>
              <a:spcPct val="0"/>
            </a:spcBef>
            <a:spcAft>
              <a:spcPct val="15000"/>
            </a:spcAft>
            <a:buChar char="•"/>
          </a:pPr>
          <a:r>
            <a:rPr lang="hu-HU" sz="1200" kern="1200" dirty="0"/>
            <a:t>Szerződéses adatok</a:t>
          </a:r>
        </a:p>
        <a:p>
          <a:pPr marL="114300" lvl="1" indent="-114300" algn="l" defTabSz="533400">
            <a:lnSpc>
              <a:spcPct val="90000"/>
            </a:lnSpc>
            <a:spcBef>
              <a:spcPct val="0"/>
            </a:spcBef>
            <a:spcAft>
              <a:spcPct val="15000"/>
            </a:spcAft>
            <a:buChar char="•"/>
          </a:pPr>
          <a:r>
            <a:rPr lang="hu-HU" sz="1200" kern="1200" dirty="0" err="1"/>
            <a:t>Szerződés,Biztosítás</a:t>
          </a:r>
          <a:endParaRPr lang="hu-HU" sz="1200" kern="1200" dirty="0"/>
        </a:p>
      </dsp:txBody>
      <dsp:txXfrm>
        <a:off x="1986444" y="918100"/>
        <a:ext cx="1452356" cy="850251"/>
      </dsp:txXfrm>
    </dsp:sp>
    <dsp:sp modelId="{A937F2EC-B71B-4765-8EFC-B9301CF46343}">
      <dsp:nvSpPr>
        <dsp:cNvPr id="0" name=""/>
        <dsp:cNvSpPr/>
      </dsp:nvSpPr>
      <dsp:spPr>
        <a:xfrm rot="5399989">
          <a:off x="3726316" y="1662525"/>
          <a:ext cx="1178385"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D26D0B-963E-4441-A007-6B8789E8B3AB}">
      <dsp:nvSpPr>
        <dsp:cNvPr id="0" name=""/>
        <dsp:cNvSpPr/>
      </dsp:nvSpPr>
      <dsp:spPr>
        <a:xfrm>
          <a:off x="4009541" y="912979"/>
          <a:ext cx="1505262" cy="9031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u-HU" sz="1600" kern="1200" dirty="0"/>
            <a:t>Munkaterület átadás</a:t>
          </a:r>
        </a:p>
      </dsp:txBody>
      <dsp:txXfrm>
        <a:off x="4035994" y="939432"/>
        <a:ext cx="1452356" cy="850251"/>
      </dsp:txXfrm>
    </dsp:sp>
    <dsp:sp modelId="{CA6726A2-94CB-40D0-9608-71734E36B1CB}">
      <dsp:nvSpPr>
        <dsp:cNvPr id="0" name=""/>
        <dsp:cNvSpPr/>
      </dsp:nvSpPr>
      <dsp:spPr>
        <a:xfrm rot="8559304">
          <a:off x="2579393" y="2848257"/>
          <a:ext cx="1934395"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BD3924-0387-48FA-BE3F-8BFA88E6B37D}">
      <dsp:nvSpPr>
        <dsp:cNvPr id="0" name=""/>
        <dsp:cNvSpPr/>
      </dsp:nvSpPr>
      <dsp:spPr>
        <a:xfrm>
          <a:off x="4009545" y="2101191"/>
          <a:ext cx="1505262" cy="9031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hu-HU" sz="1600" kern="1200" dirty="0"/>
            <a:t>Dolgozhatok, dolgozom</a:t>
          </a:r>
        </a:p>
        <a:p>
          <a:pPr marL="114300" lvl="1" indent="-114300" algn="l" defTabSz="533400">
            <a:lnSpc>
              <a:spcPct val="90000"/>
            </a:lnSpc>
            <a:spcBef>
              <a:spcPct val="0"/>
            </a:spcBef>
            <a:spcAft>
              <a:spcPct val="15000"/>
            </a:spcAft>
            <a:buChar char="•"/>
          </a:pPr>
          <a:r>
            <a:rPr lang="hu-HU" sz="1200" kern="1200" dirty="0"/>
            <a:t>Nyithatok alnaplót</a:t>
          </a:r>
        </a:p>
      </dsp:txBody>
      <dsp:txXfrm>
        <a:off x="4035998" y="2127644"/>
        <a:ext cx="1452356" cy="850251"/>
      </dsp:txXfrm>
    </dsp:sp>
    <dsp:sp modelId="{D25172FB-08B2-4243-A8B5-5E3AF7FCB2DE}">
      <dsp:nvSpPr>
        <dsp:cNvPr id="0" name=""/>
        <dsp:cNvSpPr/>
      </dsp:nvSpPr>
      <dsp:spPr>
        <a:xfrm rot="10734035">
          <a:off x="338228" y="3468203"/>
          <a:ext cx="2439666"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06B26D-3B0D-4D29-8955-C7BCF5D3A0CE}">
      <dsp:nvSpPr>
        <dsp:cNvPr id="0" name=""/>
        <dsp:cNvSpPr/>
      </dsp:nvSpPr>
      <dsp:spPr>
        <a:xfrm>
          <a:off x="2471705" y="3284445"/>
          <a:ext cx="1505262" cy="9031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u-HU" sz="1600" kern="1200" dirty="0"/>
            <a:t>Teljesítési igazolás(ok)</a:t>
          </a:r>
        </a:p>
      </dsp:txBody>
      <dsp:txXfrm>
        <a:off x="2498158" y="3310898"/>
        <a:ext cx="1452356" cy="850251"/>
      </dsp:txXfrm>
    </dsp:sp>
    <dsp:sp modelId="{EDBA6AC6-027D-4FCD-AA30-82722CC703D1}">
      <dsp:nvSpPr>
        <dsp:cNvPr id="0" name=""/>
        <dsp:cNvSpPr/>
      </dsp:nvSpPr>
      <dsp:spPr>
        <a:xfrm rot="16200000">
          <a:off x="-269950" y="2883205"/>
          <a:ext cx="1216806"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6ADEDD-8519-4DA3-9984-50D80088B8BF}">
      <dsp:nvSpPr>
        <dsp:cNvPr id="0" name=""/>
        <dsp:cNvSpPr/>
      </dsp:nvSpPr>
      <dsp:spPr>
        <a:xfrm>
          <a:off x="32487" y="3341082"/>
          <a:ext cx="1505262" cy="9031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u-HU" sz="1600" kern="1200" dirty="0"/>
            <a:t>Munkaterület visszaadása</a:t>
          </a:r>
        </a:p>
      </dsp:txBody>
      <dsp:txXfrm>
        <a:off x="58940" y="3367535"/>
        <a:ext cx="1452356" cy="850251"/>
      </dsp:txXfrm>
    </dsp:sp>
    <dsp:sp modelId="{C75D2104-4389-456B-8E24-EEA76307660E}">
      <dsp:nvSpPr>
        <dsp:cNvPr id="0" name=""/>
        <dsp:cNvSpPr/>
      </dsp:nvSpPr>
      <dsp:spPr>
        <a:xfrm>
          <a:off x="32487" y="2114450"/>
          <a:ext cx="1505262" cy="9031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u-HU" sz="1600" kern="1200" dirty="0"/>
            <a:t>Lezáródik a naplóm</a:t>
          </a:r>
        </a:p>
      </dsp:txBody>
      <dsp:txXfrm>
        <a:off x="58940" y="2140903"/>
        <a:ext cx="1452356" cy="8502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0FB7F-D8B2-4D71-9081-4AE0114E6674}">
      <dsp:nvSpPr>
        <dsp:cNvPr id="0" name=""/>
        <dsp:cNvSpPr/>
      </dsp:nvSpPr>
      <dsp:spPr>
        <a:xfrm rot="17540839">
          <a:off x="422343" y="1679580"/>
          <a:ext cx="1263527" cy="142959"/>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A0FB66-59C8-4C72-AD69-8CAB1C785354}">
      <dsp:nvSpPr>
        <dsp:cNvPr id="0" name=""/>
        <dsp:cNvSpPr/>
      </dsp:nvSpPr>
      <dsp:spPr>
        <a:xfrm>
          <a:off x="486384" y="2100139"/>
          <a:ext cx="1588438" cy="95306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Nyitok (készenlétbe helyezek) az alvállalkozónak egy alnaplót</a:t>
          </a:r>
        </a:p>
      </dsp:txBody>
      <dsp:txXfrm>
        <a:off x="514298" y="2128053"/>
        <a:ext cx="1532610" cy="897235"/>
      </dsp:txXfrm>
    </dsp:sp>
    <dsp:sp modelId="{B4C6F32E-D5C6-4C39-9FAF-C72DF191AB1A}">
      <dsp:nvSpPr>
        <dsp:cNvPr id="0" name=""/>
        <dsp:cNvSpPr/>
      </dsp:nvSpPr>
      <dsp:spPr>
        <a:xfrm rot="21576716">
          <a:off x="1299205" y="1083206"/>
          <a:ext cx="2110014" cy="142959"/>
        </a:xfrm>
        <a:prstGeom prst="rect">
          <a:avLst/>
        </a:prstGeom>
        <a:solidFill>
          <a:schemeClr val="accent3">
            <a:hueOff val="823433"/>
            <a:satOff val="4942"/>
            <a:lumOff val="3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65C1D5-D6C8-4BDA-8BFB-BA56ADD13547}">
      <dsp:nvSpPr>
        <dsp:cNvPr id="0" name=""/>
        <dsp:cNvSpPr/>
      </dsp:nvSpPr>
      <dsp:spPr>
        <a:xfrm>
          <a:off x="971715" y="926594"/>
          <a:ext cx="1588438" cy="953063"/>
        </a:xfrm>
        <a:prstGeom prst="roundRect">
          <a:avLst>
            <a:gd name="adj" fmla="val 10000"/>
          </a:avLst>
        </a:prstGeom>
        <a:solidFill>
          <a:schemeClr val="accent3">
            <a:hueOff val="686194"/>
            <a:satOff val="4119"/>
            <a:lumOff val="313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hu-HU" sz="1400" kern="1200" dirty="0"/>
            <a:t>Feltöltések, munkaterület</a:t>
          </a:r>
        </a:p>
        <a:p>
          <a:pPr marL="57150" lvl="1" indent="-57150" algn="l" defTabSz="488950">
            <a:lnSpc>
              <a:spcPct val="90000"/>
            </a:lnSpc>
            <a:spcBef>
              <a:spcPct val="0"/>
            </a:spcBef>
            <a:spcAft>
              <a:spcPct val="15000"/>
            </a:spcAft>
            <a:buChar char="•"/>
          </a:pPr>
          <a:r>
            <a:rPr lang="hu-HU" sz="1100" kern="1200" dirty="0"/>
            <a:t>Szerződéses adatok</a:t>
          </a:r>
        </a:p>
        <a:p>
          <a:pPr marL="57150" lvl="1" indent="-57150" algn="l" defTabSz="488950">
            <a:lnSpc>
              <a:spcPct val="90000"/>
            </a:lnSpc>
            <a:spcBef>
              <a:spcPct val="0"/>
            </a:spcBef>
            <a:spcAft>
              <a:spcPct val="15000"/>
            </a:spcAft>
            <a:buChar char="•"/>
          </a:pPr>
          <a:r>
            <a:rPr lang="hu-HU" sz="1100" kern="1200" dirty="0"/>
            <a:t>Szerződés</a:t>
          </a:r>
        </a:p>
      </dsp:txBody>
      <dsp:txXfrm>
        <a:off x="999629" y="954508"/>
        <a:ext cx="1532610" cy="897235"/>
      </dsp:txXfrm>
    </dsp:sp>
    <dsp:sp modelId="{9B367E28-EB2F-4E1A-9A25-4ED8ACB31E3B}">
      <dsp:nvSpPr>
        <dsp:cNvPr id="0" name=""/>
        <dsp:cNvSpPr/>
      </dsp:nvSpPr>
      <dsp:spPr>
        <a:xfrm rot="2893144">
          <a:off x="3143296" y="1670221"/>
          <a:ext cx="1593570" cy="142959"/>
        </a:xfrm>
        <a:prstGeom prst="rect">
          <a:avLst/>
        </a:prstGeom>
        <a:solidFill>
          <a:schemeClr val="accent3">
            <a:hueOff val="1646865"/>
            <a:satOff val="9885"/>
            <a:lumOff val="75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1BA276-4E16-4B2B-927F-FAEE0C07F5AA}">
      <dsp:nvSpPr>
        <dsp:cNvPr id="0" name=""/>
        <dsp:cNvSpPr/>
      </dsp:nvSpPr>
      <dsp:spPr>
        <a:xfrm>
          <a:off x="3086595" y="907390"/>
          <a:ext cx="1588438" cy="953063"/>
        </a:xfrm>
        <a:prstGeom prst="roundRect">
          <a:avLst>
            <a:gd name="adj" fmla="val 10000"/>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Munkaterület átadás</a:t>
          </a:r>
        </a:p>
      </dsp:txBody>
      <dsp:txXfrm>
        <a:off x="3114509" y="935304"/>
        <a:ext cx="1532610" cy="897235"/>
      </dsp:txXfrm>
    </dsp:sp>
    <dsp:sp modelId="{1C18A877-6223-4385-B461-A382E101C2E0}">
      <dsp:nvSpPr>
        <dsp:cNvPr id="0" name=""/>
        <dsp:cNvSpPr/>
      </dsp:nvSpPr>
      <dsp:spPr>
        <a:xfrm rot="5397681">
          <a:off x="3855742" y="2889851"/>
          <a:ext cx="1241112" cy="142959"/>
        </a:xfrm>
        <a:prstGeom prst="rect">
          <a:avLst/>
        </a:prstGeom>
        <a:solidFill>
          <a:schemeClr val="accent3">
            <a:hueOff val="2470298"/>
            <a:satOff val="14827"/>
            <a:lumOff val="1129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495391-E3F0-4B10-93F3-87B8D4C4A636}">
      <dsp:nvSpPr>
        <dsp:cNvPr id="0" name=""/>
        <dsp:cNvSpPr/>
      </dsp:nvSpPr>
      <dsp:spPr>
        <a:xfrm>
          <a:off x="4153279" y="2100625"/>
          <a:ext cx="1588438" cy="953063"/>
        </a:xfrm>
        <a:prstGeom prst="roundRect">
          <a:avLst>
            <a:gd name="adj" fmla="val 10000"/>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hu-HU" sz="1400" kern="1200" dirty="0"/>
            <a:t>Dolgozhat, dolgozik</a:t>
          </a:r>
        </a:p>
        <a:p>
          <a:pPr marL="57150" lvl="1" indent="-57150" algn="l" defTabSz="488950">
            <a:lnSpc>
              <a:spcPct val="90000"/>
            </a:lnSpc>
            <a:spcBef>
              <a:spcPct val="0"/>
            </a:spcBef>
            <a:spcAft>
              <a:spcPct val="15000"/>
            </a:spcAft>
            <a:buChar char="•"/>
          </a:pPr>
          <a:r>
            <a:rPr lang="hu-HU" sz="1100" kern="1200" dirty="0"/>
            <a:t>Napijelentések</a:t>
          </a:r>
        </a:p>
        <a:p>
          <a:pPr marL="57150" lvl="1" indent="-57150" algn="l" defTabSz="488950">
            <a:lnSpc>
              <a:spcPct val="90000"/>
            </a:lnSpc>
            <a:spcBef>
              <a:spcPct val="0"/>
            </a:spcBef>
            <a:spcAft>
              <a:spcPct val="15000"/>
            </a:spcAft>
            <a:buChar char="•"/>
          </a:pPr>
          <a:r>
            <a:rPr lang="hu-HU" sz="1100" kern="1200" dirty="0"/>
            <a:t>Mellékletek</a:t>
          </a:r>
        </a:p>
      </dsp:txBody>
      <dsp:txXfrm>
        <a:off x="4181193" y="2128539"/>
        <a:ext cx="1532610" cy="897235"/>
      </dsp:txXfrm>
    </dsp:sp>
    <dsp:sp modelId="{73DFA655-3760-4A29-8F1B-981292C174F2}">
      <dsp:nvSpPr>
        <dsp:cNvPr id="0" name=""/>
        <dsp:cNvSpPr/>
      </dsp:nvSpPr>
      <dsp:spPr>
        <a:xfrm rot="10800000">
          <a:off x="2485804" y="3515321"/>
          <a:ext cx="1995825" cy="142959"/>
        </a:xfrm>
        <a:prstGeom prst="rect">
          <a:avLst/>
        </a:prstGeom>
        <a:solidFill>
          <a:schemeClr val="accent3">
            <a:hueOff val="3293730"/>
            <a:satOff val="19770"/>
            <a:lumOff val="1506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0B8C9B-E25E-4A81-BBC2-9F9F493CF4F9}">
      <dsp:nvSpPr>
        <dsp:cNvPr id="0" name=""/>
        <dsp:cNvSpPr/>
      </dsp:nvSpPr>
      <dsp:spPr>
        <a:xfrm>
          <a:off x="4159029" y="3346651"/>
          <a:ext cx="1588438" cy="953063"/>
        </a:xfrm>
        <a:prstGeom prst="roundRect">
          <a:avLst>
            <a:gd name="adj" fmla="val 10000"/>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hu-HU" sz="1400" kern="1200" dirty="0"/>
            <a:t>Teljesítési igazolás(ok)</a:t>
          </a:r>
        </a:p>
        <a:p>
          <a:pPr marL="57150" lvl="1" indent="-57150" algn="l" defTabSz="488950">
            <a:lnSpc>
              <a:spcPct val="90000"/>
            </a:lnSpc>
            <a:spcBef>
              <a:spcPct val="0"/>
            </a:spcBef>
            <a:spcAft>
              <a:spcPct val="15000"/>
            </a:spcAft>
            <a:buChar char="•"/>
          </a:pPr>
          <a:r>
            <a:rPr lang="hu-HU" sz="1100" kern="1200" dirty="0"/>
            <a:t>Naplóba feltöltés</a:t>
          </a:r>
        </a:p>
      </dsp:txBody>
      <dsp:txXfrm>
        <a:off x="4186943" y="3374565"/>
        <a:ext cx="1532610" cy="897235"/>
      </dsp:txXfrm>
    </dsp:sp>
    <dsp:sp modelId="{857FFF62-7E45-4B97-A4FA-980F170C18C6}">
      <dsp:nvSpPr>
        <dsp:cNvPr id="0" name=""/>
        <dsp:cNvSpPr/>
      </dsp:nvSpPr>
      <dsp:spPr>
        <a:xfrm rot="10800000">
          <a:off x="341904" y="3515321"/>
          <a:ext cx="2143900" cy="142959"/>
        </a:xfrm>
        <a:prstGeom prst="rect">
          <a:avLst/>
        </a:prstGeom>
        <a:solidFill>
          <a:schemeClr val="accent3">
            <a:hueOff val="4117163"/>
            <a:satOff val="24712"/>
            <a:lumOff val="188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2B2886-0517-4FAE-A3F9-2224331B92FD}">
      <dsp:nvSpPr>
        <dsp:cNvPr id="0" name=""/>
        <dsp:cNvSpPr/>
      </dsp:nvSpPr>
      <dsp:spPr>
        <a:xfrm>
          <a:off x="2163203" y="3346651"/>
          <a:ext cx="1588438" cy="953063"/>
        </a:xfrm>
        <a:prstGeom prst="roundRect">
          <a:avLst>
            <a:gd name="adj" fmla="val 10000"/>
          </a:avLst>
        </a:prstGeom>
        <a:solidFill>
          <a:schemeClr val="accent3">
            <a:hueOff val="3430969"/>
            <a:satOff val="20593"/>
            <a:lumOff val="15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Munkaterület visszaadása</a:t>
          </a:r>
        </a:p>
      </dsp:txBody>
      <dsp:txXfrm>
        <a:off x="2191117" y="3374565"/>
        <a:ext cx="1532610" cy="897235"/>
      </dsp:txXfrm>
    </dsp:sp>
    <dsp:sp modelId="{7152C432-91D9-4329-AC27-B2563E7C49D8}">
      <dsp:nvSpPr>
        <dsp:cNvPr id="0" name=""/>
        <dsp:cNvSpPr/>
      </dsp:nvSpPr>
      <dsp:spPr>
        <a:xfrm>
          <a:off x="19303" y="3346651"/>
          <a:ext cx="1588438" cy="953063"/>
        </a:xfrm>
        <a:prstGeom prst="roundRect">
          <a:avLst>
            <a:gd name="adj" fmla="val 1000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Lezáródik a naplója</a:t>
          </a:r>
        </a:p>
      </dsp:txBody>
      <dsp:txXfrm>
        <a:off x="47217" y="3374565"/>
        <a:ext cx="1532610" cy="8972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2831D-97D4-4B9B-A1A8-5083B5293EF8}">
      <dsp:nvSpPr>
        <dsp:cNvPr id="0" name=""/>
        <dsp:cNvSpPr/>
      </dsp:nvSpPr>
      <dsp:spPr>
        <a:xfrm>
          <a:off x="3058462" y="4900979"/>
          <a:ext cx="469473" cy="504683"/>
        </a:xfrm>
        <a:custGeom>
          <a:avLst/>
          <a:gdLst/>
          <a:ahLst/>
          <a:cxnLst/>
          <a:rect l="0" t="0" r="0" b="0"/>
          <a:pathLst>
            <a:path>
              <a:moveTo>
                <a:pt x="0" y="0"/>
              </a:moveTo>
              <a:lnTo>
                <a:pt x="234736" y="0"/>
              </a:lnTo>
              <a:lnTo>
                <a:pt x="234736" y="504683"/>
              </a:lnTo>
              <a:lnTo>
                <a:pt x="469473" y="504683"/>
              </a:lnTo>
            </a:path>
          </a:pathLst>
        </a:custGeom>
        <a:noFill/>
        <a:ln w="19050" cap="flat" cmpd="sng" algn="ctr">
          <a:solidFill>
            <a:schemeClr val="accent3">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E2740D41-00DE-4163-A73D-B07F0193BB13}">
      <dsp:nvSpPr>
        <dsp:cNvPr id="0" name=""/>
        <dsp:cNvSpPr/>
      </dsp:nvSpPr>
      <dsp:spPr>
        <a:xfrm>
          <a:off x="5875301" y="4396296"/>
          <a:ext cx="469473" cy="1009367"/>
        </a:xfrm>
        <a:custGeom>
          <a:avLst/>
          <a:gdLst/>
          <a:ahLst/>
          <a:cxnLst/>
          <a:rect l="0" t="0" r="0" b="0"/>
          <a:pathLst>
            <a:path>
              <a:moveTo>
                <a:pt x="0" y="0"/>
              </a:moveTo>
              <a:lnTo>
                <a:pt x="234736" y="0"/>
              </a:lnTo>
              <a:lnTo>
                <a:pt x="234736" y="1009367"/>
              </a:lnTo>
              <a:lnTo>
                <a:pt x="469473" y="1009367"/>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E6385C6A-1FFF-4C41-BA7B-DA81A443A796}">
      <dsp:nvSpPr>
        <dsp:cNvPr id="0" name=""/>
        <dsp:cNvSpPr/>
      </dsp:nvSpPr>
      <dsp:spPr>
        <a:xfrm>
          <a:off x="5875301" y="4350576"/>
          <a:ext cx="469473" cy="91440"/>
        </a:xfrm>
        <a:custGeom>
          <a:avLst/>
          <a:gdLst/>
          <a:ahLst/>
          <a:cxnLst/>
          <a:rect l="0" t="0" r="0" b="0"/>
          <a:pathLst>
            <a:path>
              <a:moveTo>
                <a:pt x="0" y="45720"/>
              </a:moveTo>
              <a:lnTo>
                <a:pt x="469473" y="45720"/>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A51D6C6A-8A0F-4407-8C47-6C45CAE234C6}">
      <dsp:nvSpPr>
        <dsp:cNvPr id="0" name=""/>
        <dsp:cNvSpPr/>
      </dsp:nvSpPr>
      <dsp:spPr>
        <a:xfrm>
          <a:off x="5875301" y="3386929"/>
          <a:ext cx="469473" cy="1009367"/>
        </a:xfrm>
        <a:custGeom>
          <a:avLst/>
          <a:gdLst/>
          <a:ahLst/>
          <a:cxnLst/>
          <a:rect l="0" t="0" r="0" b="0"/>
          <a:pathLst>
            <a:path>
              <a:moveTo>
                <a:pt x="0" y="1009367"/>
              </a:moveTo>
              <a:lnTo>
                <a:pt x="234736" y="1009367"/>
              </a:lnTo>
              <a:lnTo>
                <a:pt x="234736" y="0"/>
              </a:lnTo>
              <a:lnTo>
                <a:pt x="469473" y="0"/>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181680FF-E9A5-4D79-B93D-3E90130B3249}">
      <dsp:nvSpPr>
        <dsp:cNvPr id="0" name=""/>
        <dsp:cNvSpPr/>
      </dsp:nvSpPr>
      <dsp:spPr>
        <a:xfrm>
          <a:off x="3058462" y="4396296"/>
          <a:ext cx="469473" cy="504683"/>
        </a:xfrm>
        <a:custGeom>
          <a:avLst/>
          <a:gdLst/>
          <a:ahLst/>
          <a:cxnLst/>
          <a:rect l="0" t="0" r="0" b="0"/>
          <a:pathLst>
            <a:path>
              <a:moveTo>
                <a:pt x="0" y="504683"/>
              </a:moveTo>
              <a:lnTo>
                <a:pt x="234736" y="504683"/>
              </a:lnTo>
              <a:lnTo>
                <a:pt x="234736" y="0"/>
              </a:lnTo>
              <a:lnTo>
                <a:pt x="469473" y="0"/>
              </a:lnTo>
            </a:path>
          </a:pathLst>
        </a:custGeom>
        <a:noFill/>
        <a:ln w="19050" cap="flat" cmpd="sng" algn="ctr">
          <a:solidFill>
            <a:schemeClr val="accent3">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883EF85D-A023-4FEE-85EC-7CFCCA67AFE9}">
      <dsp:nvSpPr>
        <dsp:cNvPr id="0" name=""/>
        <dsp:cNvSpPr/>
      </dsp:nvSpPr>
      <dsp:spPr>
        <a:xfrm>
          <a:off x="5875301" y="1368194"/>
          <a:ext cx="469473" cy="1009367"/>
        </a:xfrm>
        <a:custGeom>
          <a:avLst/>
          <a:gdLst/>
          <a:ahLst/>
          <a:cxnLst/>
          <a:rect l="0" t="0" r="0" b="0"/>
          <a:pathLst>
            <a:path>
              <a:moveTo>
                <a:pt x="0" y="0"/>
              </a:moveTo>
              <a:lnTo>
                <a:pt x="234736" y="0"/>
              </a:lnTo>
              <a:lnTo>
                <a:pt x="234736" y="1009367"/>
              </a:lnTo>
              <a:lnTo>
                <a:pt x="469473" y="1009367"/>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30BB89F7-F6E0-4485-88A3-DB84146D9A20}">
      <dsp:nvSpPr>
        <dsp:cNvPr id="0" name=""/>
        <dsp:cNvSpPr/>
      </dsp:nvSpPr>
      <dsp:spPr>
        <a:xfrm>
          <a:off x="5875301" y="1322474"/>
          <a:ext cx="469473" cy="91440"/>
        </a:xfrm>
        <a:custGeom>
          <a:avLst/>
          <a:gdLst/>
          <a:ahLst/>
          <a:cxnLst/>
          <a:rect l="0" t="0" r="0" b="0"/>
          <a:pathLst>
            <a:path>
              <a:moveTo>
                <a:pt x="0" y="45720"/>
              </a:moveTo>
              <a:lnTo>
                <a:pt x="469473" y="45720"/>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3C0BF554-143A-4E1C-A389-C4A20F7FE67E}">
      <dsp:nvSpPr>
        <dsp:cNvPr id="0" name=""/>
        <dsp:cNvSpPr/>
      </dsp:nvSpPr>
      <dsp:spPr>
        <a:xfrm>
          <a:off x="5875301" y="358827"/>
          <a:ext cx="469473" cy="1009367"/>
        </a:xfrm>
        <a:custGeom>
          <a:avLst/>
          <a:gdLst/>
          <a:ahLst/>
          <a:cxnLst/>
          <a:rect l="0" t="0" r="0" b="0"/>
          <a:pathLst>
            <a:path>
              <a:moveTo>
                <a:pt x="0" y="1009367"/>
              </a:moveTo>
              <a:lnTo>
                <a:pt x="234736" y="1009367"/>
              </a:lnTo>
              <a:lnTo>
                <a:pt x="234736" y="0"/>
              </a:lnTo>
              <a:lnTo>
                <a:pt x="469473" y="0"/>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776556F8-E860-4A56-A446-50E82A28BAF9}">
      <dsp:nvSpPr>
        <dsp:cNvPr id="0" name=""/>
        <dsp:cNvSpPr/>
      </dsp:nvSpPr>
      <dsp:spPr>
        <a:xfrm>
          <a:off x="3058462" y="863511"/>
          <a:ext cx="469473" cy="504683"/>
        </a:xfrm>
        <a:custGeom>
          <a:avLst/>
          <a:gdLst/>
          <a:ahLst/>
          <a:cxnLst/>
          <a:rect l="0" t="0" r="0" b="0"/>
          <a:pathLst>
            <a:path>
              <a:moveTo>
                <a:pt x="0" y="0"/>
              </a:moveTo>
              <a:lnTo>
                <a:pt x="234736" y="0"/>
              </a:lnTo>
              <a:lnTo>
                <a:pt x="234736" y="504683"/>
              </a:lnTo>
              <a:lnTo>
                <a:pt x="469473" y="504683"/>
              </a:lnTo>
            </a:path>
          </a:pathLst>
        </a:custGeom>
        <a:noFill/>
        <a:ln w="19050" cap="flat" cmpd="sng" algn="ctr">
          <a:solidFill>
            <a:schemeClr val="accent3">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8E62E0F3-F891-4E82-9C47-63C202876A92}">
      <dsp:nvSpPr>
        <dsp:cNvPr id="0" name=""/>
        <dsp:cNvSpPr/>
      </dsp:nvSpPr>
      <dsp:spPr>
        <a:xfrm>
          <a:off x="3058462" y="358827"/>
          <a:ext cx="469473" cy="504683"/>
        </a:xfrm>
        <a:custGeom>
          <a:avLst/>
          <a:gdLst/>
          <a:ahLst/>
          <a:cxnLst/>
          <a:rect l="0" t="0" r="0" b="0"/>
          <a:pathLst>
            <a:path>
              <a:moveTo>
                <a:pt x="0" y="504683"/>
              </a:moveTo>
              <a:lnTo>
                <a:pt x="234736" y="504683"/>
              </a:lnTo>
              <a:lnTo>
                <a:pt x="234736" y="0"/>
              </a:lnTo>
              <a:lnTo>
                <a:pt x="469473" y="0"/>
              </a:lnTo>
            </a:path>
          </a:pathLst>
        </a:custGeom>
        <a:noFill/>
        <a:ln w="19050" cap="flat" cmpd="sng" algn="ctr">
          <a:solidFill>
            <a:schemeClr val="accent3">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16EACAAD-2232-4CED-9D27-179CED6296EA}">
      <dsp:nvSpPr>
        <dsp:cNvPr id="0" name=""/>
        <dsp:cNvSpPr/>
      </dsp:nvSpPr>
      <dsp:spPr>
        <a:xfrm>
          <a:off x="711096" y="505537"/>
          <a:ext cx="2347365" cy="715946"/>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dirty="0">
              <a:effectLst>
                <a:outerShdw blurRad="38100" dist="38100" dir="2700000" algn="tl">
                  <a:srgbClr val="000000">
                    <a:alpha val="43137"/>
                  </a:srgbClr>
                </a:outerShdw>
              </a:effectLst>
            </a:rPr>
            <a:t>e</a:t>
          </a:r>
          <a:r>
            <a:rPr lang="hu-HU" sz="2600" b="1" kern="1200" dirty="0"/>
            <a:t>-főnapló-1</a:t>
          </a:r>
          <a:br>
            <a:rPr lang="hu-HU" sz="2600" b="1" kern="1200" dirty="0"/>
          </a:br>
          <a:r>
            <a:rPr lang="hu-HU" sz="2600" b="1" kern="1200" dirty="0"/>
            <a:t>Cég -1</a:t>
          </a:r>
          <a:endParaRPr lang="hu-HU" sz="2600" kern="1200" dirty="0"/>
        </a:p>
      </dsp:txBody>
      <dsp:txXfrm>
        <a:off x="711096" y="505537"/>
        <a:ext cx="2347365" cy="715946"/>
      </dsp:txXfrm>
    </dsp:sp>
    <dsp:sp modelId="{13B3B40A-01E8-472A-81F0-1492505AB659}">
      <dsp:nvSpPr>
        <dsp:cNvPr id="0" name=""/>
        <dsp:cNvSpPr/>
      </dsp:nvSpPr>
      <dsp:spPr>
        <a:xfrm>
          <a:off x="3527935" y="854"/>
          <a:ext cx="2347365" cy="715946"/>
        </a:xfrm>
        <a:prstGeom prst="rect">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a:effectLst>
                <a:outerShdw blurRad="38100" dist="38100" dir="2700000" algn="tl">
                  <a:srgbClr val="000000">
                    <a:alpha val="43137"/>
                  </a:srgbClr>
                </a:outerShdw>
              </a:effectLst>
            </a:rPr>
            <a:t>e</a:t>
          </a:r>
          <a:r>
            <a:rPr lang="hu-HU" sz="2600" b="1" kern="1200"/>
            <a:t>-alnapló-1.1</a:t>
          </a:r>
          <a:br>
            <a:rPr lang="hu-HU" sz="2600" b="1" kern="1200"/>
          </a:br>
          <a:r>
            <a:rPr lang="hu-HU" sz="2600" b="1" kern="1200"/>
            <a:t>Cég -1.1</a:t>
          </a:r>
          <a:endParaRPr lang="hu-HU" sz="2600" kern="1200" dirty="0"/>
        </a:p>
      </dsp:txBody>
      <dsp:txXfrm>
        <a:off x="3527935" y="854"/>
        <a:ext cx="2347365" cy="715946"/>
      </dsp:txXfrm>
    </dsp:sp>
    <dsp:sp modelId="{76BDC604-AE66-4F6A-BA50-283C8BBC6476}">
      <dsp:nvSpPr>
        <dsp:cNvPr id="0" name=""/>
        <dsp:cNvSpPr/>
      </dsp:nvSpPr>
      <dsp:spPr>
        <a:xfrm>
          <a:off x="3527935" y="1010221"/>
          <a:ext cx="2347365" cy="715946"/>
        </a:xfrm>
        <a:prstGeom prst="rect">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a:effectLst>
                <a:outerShdw blurRad="38100" dist="38100" dir="2700000" algn="tl">
                  <a:srgbClr val="000000">
                    <a:alpha val="43137"/>
                  </a:srgbClr>
                </a:outerShdw>
              </a:effectLst>
            </a:rPr>
            <a:t>e</a:t>
          </a:r>
          <a:r>
            <a:rPr lang="hu-HU" sz="2600" b="1" kern="1200"/>
            <a:t>-alnapló-1.2</a:t>
          </a:r>
          <a:br>
            <a:rPr lang="hu-HU" sz="2600" b="1" kern="1200"/>
          </a:br>
          <a:r>
            <a:rPr lang="hu-HU" sz="2600" b="1" kern="1200"/>
            <a:t>Cég -1.2</a:t>
          </a:r>
          <a:endParaRPr lang="hu-HU" sz="2600" kern="1200" dirty="0"/>
        </a:p>
      </dsp:txBody>
      <dsp:txXfrm>
        <a:off x="3527935" y="1010221"/>
        <a:ext cx="2347365" cy="715946"/>
      </dsp:txXfrm>
    </dsp:sp>
    <dsp:sp modelId="{A046E5B8-9F8C-4A2D-ADF9-297D9E58AF6D}">
      <dsp:nvSpPr>
        <dsp:cNvPr id="0" name=""/>
        <dsp:cNvSpPr/>
      </dsp:nvSpPr>
      <dsp:spPr>
        <a:xfrm>
          <a:off x="6344774" y="854"/>
          <a:ext cx="2347365" cy="715946"/>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a:effectLst>
                <a:outerShdw blurRad="38100" dist="38100" dir="2700000" algn="tl">
                  <a:srgbClr val="000000">
                    <a:alpha val="43137"/>
                  </a:srgbClr>
                </a:outerShdw>
              </a:effectLst>
            </a:rPr>
            <a:t>e</a:t>
          </a:r>
          <a:r>
            <a:rPr lang="hu-HU" sz="2600" b="1" kern="1200"/>
            <a:t>-alnapló-1.2.1</a:t>
          </a:r>
          <a:br>
            <a:rPr lang="hu-HU" sz="2600" b="1" kern="1200"/>
          </a:br>
          <a:r>
            <a:rPr lang="hu-HU" sz="2600" b="1" kern="1200"/>
            <a:t>Cég -1.2.1</a:t>
          </a:r>
          <a:endParaRPr lang="hu-HU" sz="2600" kern="1200" dirty="0"/>
        </a:p>
      </dsp:txBody>
      <dsp:txXfrm>
        <a:off x="6344774" y="854"/>
        <a:ext cx="2347365" cy="715946"/>
      </dsp:txXfrm>
    </dsp:sp>
    <dsp:sp modelId="{80C0B3DA-D9D8-40EF-836C-581675099189}">
      <dsp:nvSpPr>
        <dsp:cNvPr id="0" name=""/>
        <dsp:cNvSpPr/>
      </dsp:nvSpPr>
      <dsp:spPr>
        <a:xfrm>
          <a:off x="6344774" y="1010221"/>
          <a:ext cx="2347365" cy="715946"/>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a:effectLst>
                <a:outerShdw blurRad="38100" dist="38100" dir="2700000" algn="tl">
                  <a:srgbClr val="000000">
                    <a:alpha val="43137"/>
                  </a:srgbClr>
                </a:outerShdw>
              </a:effectLst>
            </a:rPr>
            <a:t>e</a:t>
          </a:r>
          <a:r>
            <a:rPr lang="hu-HU" sz="2600" b="1" kern="1200"/>
            <a:t>-alnapló-1.2.2</a:t>
          </a:r>
          <a:br>
            <a:rPr lang="hu-HU" sz="2600" b="1" kern="1200"/>
          </a:br>
          <a:r>
            <a:rPr lang="hu-HU" sz="2600" b="1" kern="1200"/>
            <a:t>Cég -1.2.2</a:t>
          </a:r>
          <a:endParaRPr lang="hu-HU" sz="2600" kern="1200" dirty="0"/>
        </a:p>
      </dsp:txBody>
      <dsp:txXfrm>
        <a:off x="6344774" y="1010221"/>
        <a:ext cx="2347365" cy="715946"/>
      </dsp:txXfrm>
    </dsp:sp>
    <dsp:sp modelId="{AD3A3D1A-A0B8-4710-B3F7-2E8B7C365A96}">
      <dsp:nvSpPr>
        <dsp:cNvPr id="0" name=""/>
        <dsp:cNvSpPr/>
      </dsp:nvSpPr>
      <dsp:spPr>
        <a:xfrm>
          <a:off x="6344774" y="2019588"/>
          <a:ext cx="2347365" cy="715946"/>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a:effectLst>
                <a:outerShdw blurRad="38100" dist="38100" dir="2700000" algn="tl">
                  <a:srgbClr val="000000">
                    <a:alpha val="43137"/>
                  </a:srgbClr>
                </a:outerShdw>
              </a:effectLst>
            </a:rPr>
            <a:t>e</a:t>
          </a:r>
          <a:r>
            <a:rPr lang="hu-HU" sz="2600" b="1" kern="1200"/>
            <a:t>-alnapló-1.2.3</a:t>
          </a:r>
          <a:br>
            <a:rPr lang="hu-HU" sz="2600" b="1" kern="1200"/>
          </a:br>
          <a:r>
            <a:rPr lang="hu-HU" sz="2600" b="1" kern="1200"/>
            <a:t>Cég -1</a:t>
          </a:r>
          <a:endParaRPr lang="hu-HU" sz="2600" kern="1200" dirty="0"/>
        </a:p>
      </dsp:txBody>
      <dsp:txXfrm>
        <a:off x="6344774" y="2019588"/>
        <a:ext cx="2347365" cy="715946"/>
      </dsp:txXfrm>
    </dsp:sp>
    <dsp:sp modelId="{C759DAC5-D72C-4DE3-8EAC-1D158839031B}">
      <dsp:nvSpPr>
        <dsp:cNvPr id="0" name=""/>
        <dsp:cNvSpPr/>
      </dsp:nvSpPr>
      <dsp:spPr>
        <a:xfrm>
          <a:off x="711096" y="1514904"/>
          <a:ext cx="2347365" cy="715946"/>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dirty="0">
              <a:effectLst>
                <a:outerShdw blurRad="38100" dist="38100" dir="2700000" algn="tl">
                  <a:srgbClr val="000000">
                    <a:alpha val="43137"/>
                  </a:srgbClr>
                </a:outerShdw>
              </a:effectLst>
            </a:rPr>
            <a:t>e</a:t>
          </a:r>
          <a:r>
            <a:rPr lang="hu-HU" sz="2600" b="1" kern="1200" dirty="0"/>
            <a:t>-főnapló-2</a:t>
          </a:r>
          <a:br>
            <a:rPr lang="hu-HU" sz="2600" b="1" kern="1200" dirty="0"/>
          </a:br>
          <a:r>
            <a:rPr lang="hu-HU" sz="2600" b="1" kern="1200" dirty="0"/>
            <a:t>Cég -2</a:t>
          </a:r>
          <a:endParaRPr lang="hu-HU" sz="2600" kern="1200" dirty="0"/>
        </a:p>
      </dsp:txBody>
      <dsp:txXfrm>
        <a:off x="711096" y="1514904"/>
        <a:ext cx="2347365" cy="715946"/>
      </dsp:txXfrm>
    </dsp:sp>
    <dsp:sp modelId="{C441E386-F4D7-45A5-BACE-9895589B693A}">
      <dsp:nvSpPr>
        <dsp:cNvPr id="0" name=""/>
        <dsp:cNvSpPr/>
      </dsp:nvSpPr>
      <dsp:spPr>
        <a:xfrm>
          <a:off x="711096" y="4543006"/>
          <a:ext cx="2347365" cy="715946"/>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a:effectLst>
                <a:outerShdw blurRad="38100" dist="38100" dir="2700000" algn="tl">
                  <a:srgbClr val="000000">
                    <a:alpha val="43137"/>
                  </a:srgbClr>
                </a:outerShdw>
              </a:effectLst>
            </a:rPr>
            <a:t>e</a:t>
          </a:r>
          <a:r>
            <a:rPr lang="hu-HU" sz="2600" b="1" kern="1200"/>
            <a:t>-főnapló-3</a:t>
          </a:r>
          <a:br>
            <a:rPr lang="hu-HU" sz="2600" b="1" kern="1200"/>
          </a:br>
          <a:r>
            <a:rPr lang="hu-HU" sz="2600" b="1" kern="1200"/>
            <a:t>Cég -3</a:t>
          </a:r>
          <a:endParaRPr lang="hu-HU" sz="2600" kern="1200" dirty="0"/>
        </a:p>
      </dsp:txBody>
      <dsp:txXfrm>
        <a:off x="711096" y="4543006"/>
        <a:ext cx="2347365" cy="715946"/>
      </dsp:txXfrm>
    </dsp:sp>
    <dsp:sp modelId="{74033A4A-E766-4893-A8A8-B156EAAD3FA5}">
      <dsp:nvSpPr>
        <dsp:cNvPr id="0" name=""/>
        <dsp:cNvSpPr/>
      </dsp:nvSpPr>
      <dsp:spPr>
        <a:xfrm>
          <a:off x="3527935" y="4038323"/>
          <a:ext cx="2347365" cy="715946"/>
        </a:xfrm>
        <a:prstGeom prst="rect">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a:effectLst>
                <a:outerShdw blurRad="38100" dist="38100" dir="2700000" algn="tl">
                  <a:srgbClr val="000000">
                    <a:alpha val="43137"/>
                  </a:srgbClr>
                </a:outerShdw>
              </a:effectLst>
            </a:rPr>
            <a:t>e</a:t>
          </a:r>
          <a:r>
            <a:rPr lang="hu-HU" sz="2600" b="1" kern="1200"/>
            <a:t>-alnapló-3.1</a:t>
          </a:r>
          <a:br>
            <a:rPr lang="hu-HU" sz="2600" b="1" kern="1200"/>
          </a:br>
          <a:r>
            <a:rPr lang="hu-HU" sz="2600" b="1" kern="1200"/>
            <a:t>Cég -3.1</a:t>
          </a:r>
          <a:endParaRPr lang="hu-HU" sz="2600" kern="1200" dirty="0"/>
        </a:p>
      </dsp:txBody>
      <dsp:txXfrm>
        <a:off x="3527935" y="4038323"/>
        <a:ext cx="2347365" cy="715946"/>
      </dsp:txXfrm>
    </dsp:sp>
    <dsp:sp modelId="{F9A30BCE-9B8C-4C46-99B5-BBDB38970D2B}">
      <dsp:nvSpPr>
        <dsp:cNvPr id="0" name=""/>
        <dsp:cNvSpPr/>
      </dsp:nvSpPr>
      <dsp:spPr>
        <a:xfrm>
          <a:off x="6344774" y="3028955"/>
          <a:ext cx="2347365" cy="715946"/>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a:effectLst>
                <a:outerShdw blurRad="38100" dist="38100" dir="2700000" algn="tl">
                  <a:srgbClr val="000000">
                    <a:alpha val="43137"/>
                  </a:srgbClr>
                </a:outerShdw>
              </a:effectLst>
            </a:rPr>
            <a:t>e</a:t>
          </a:r>
          <a:r>
            <a:rPr lang="hu-HU" sz="2600" b="1" kern="1200"/>
            <a:t>-alnapló-3.1.1</a:t>
          </a:r>
          <a:br>
            <a:rPr lang="hu-HU" sz="2600" b="1" kern="1200"/>
          </a:br>
          <a:r>
            <a:rPr lang="hu-HU" sz="2600" b="1" kern="1200"/>
            <a:t>Cég -2</a:t>
          </a:r>
          <a:endParaRPr lang="hu-HU" sz="2600" kern="1200" dirty="0"/>
        </a:p>
      </dsp:txBody>
      <dsp:txXfrm>
        <a:off x="6344774" y="3028955"/>
        <a:ext cx="2347365" cy="715946"/>
      </dsp:txXfrm>
    </dsp:sp>
    <dsp:sp modelId="{30039964-6D52-439C-A638-7471823EFFB3}">
      <dsp:nvSpPr>
        <dsp:cNvPr id="0" name=""/>
        <dsp:cNvSpPr/>
      </dsp:nvSpPr>
      <dsp:spPr>
        <a:xfrm>
          <a:off x="6344774" y="4038323"/>
          <a:ext cx="2347365" cy="715946"/>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a:effectLst>
                <a:outerShdw blurRad="38100" dist="38100" dir="2700000" algn="tl">
                  <a:srgbClr val="000000">
                    <a:alpha val="43137"/>
                  </a:srgbClr>
                </a:outerShdw>
              </a:effectLst>
            </a:rPr>
            <a:t>e</a:t>
          </a:r>
          <a:r>
            <a:rPr lang="hu-HU" sz="2600" b="1" kern="1200"/>
            <a:t>-alnapló-3.1.2</a:t>
          </a:r>
          <a:br>
            <a:rPr lang="hu-HU" sz="2600" b="1" kern="1200"/>
          </a:br>
          <a:r>
            <a:rPr lang="hu-HU" sz="2600" b="1" kern="1200"/>
            <a:t>Cég -3.1.2</a:t>
          </a:r>
          <a:endParaRPr lang="hu-HU" sz="2600" kern="1200" dirty="0"/>
        </a:p>
      </dsp:txBody>
      <dsp:txXfrm>
        <a:off x="6344774" y="4038323"/>
        <a:ext cx="2347365" cy="715946"/>
      </dsp:txXfrm>
    </dsp:sp>
    <dsp:sp modelId="{8CFADDC1-3819-4AB7-AC2C-41434D0CCD6E}">
      <dsp:nvSpPr>
        <dsp:cNvPr id="0" name=""/>
        <dsp:cNvSpPr/>
      </dsp:nvSpPr>
      <dsp:spPr>
        <a:xfrm>
          <a:off x="6344774" y="5047690"/>
          <a:ext cx="2347365" cy="715946"/>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dirty="0">
              <a:effectLst>
                <a:outerShdw blurRad="38100" dist="38100" dir="2700000" algn="tl">
                  <a:srgbClr val="000000">
                    <a:alpha val="43137"/>
                  </a:srgbClr>
                </a:outerShdw>
              </a:effectLst>
            </a:rPr>
            <a:t>e</a:t>
          </a:r>
          <a:r>
            <a:rPr lang="hu-HU" sz="2600" b="1" kern="1200" dirty="0"/>
            <a:t>-alnapló-3.1.3</a:t>
          </a:r>
          <a:br>
            <a:rPr lang="hu-HU" sz="2600" b="1" kern="1200" dirty="0"/>
          </a:br>
          <a:r>
            <a:rPr lang="hu-HU" sz="2600" b="1" kern="1200" dirty="0"/>
            <a:t>Cég -3.1.3</a:t>
          </a:r>
          <a:endParaRPr lang="hu-HU" sz="2600" kern="1200" dirty="0"/>
        </a:p>
      </dsp:txBody>
      <dsp:txXfrm>
        <a:off x="6344774" y="5047690"/>
        <a:ext cx="2347365" cy="715946"/>
      </dsp:txXfrm>
    </dsp:sp>
    <dsp:sp modelId="{A1BAA490-84E1-4CD5-99CC-2C265FF4AD35}">
      <dsp:nvSpPr>
        <dsp:cNvPr id="0" name=""/>
        <dsp:cNvSpPr/>
      </dsp:nvSpPr>
      <dsp:spPr>
        <a:xfrm>
          <a:off x="3527935" y="5047690"/>
          <a:ext cx="2347365" cy="715946"/>
        </a:xfrm>
        <a:prstGeom prst="rect">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i="1" kern="1200">
              <a:effectLst>
                <a:outerShdw blurRad="38100" dist="38100" dir="2700000" algn="tl">
                  <a:srgbClr val="000000">
                    <a:alpha val="43137"/>
                  </a:srgbClr>
                </a:outerShdw>
              </a:effectLst>
            </a:rPr>
            <a:t>e</a:t>
          </a:r>
          <a:r>
            <a:rPr lang="hu-HU" sz="2600" b="1" kern="1200"/>
            <a:t>-alnapló-3.2</a:t>
          </a:r>
          <a:br>
            <a:rPr lang="hu-HU" sz="2600" b="1" kern="1200"/>
          </a:br>
          <a:r>
            <a:rPr lang="hu-HU" sz="2600" b="1" kern="1200"/>
            <a:t>Cég -2</a:t>
          </a:r>
          <a:endParaRPr lang="hu-HU" sz="2600" kern="1200" dirty="0"/>
        </a:p>
      </dsp:txBody>
      <dsp:txXfrm>
        <a:off x="3527935" y="5047690"/>
        <a:ext cx="2347365" cy="7159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2831D-97D4-4B9B-A1A8-5083B5293EF8}">
      <dsp:nvSpPr>
        <dsp:cNvPr id="0" name=""/>
        <dsp:cNvSpPr/>
      </dsp:nvSpPr>
      <dsp:spPr>
        <a:xfrm>
          <a:off x="4541522" y="5451880"/>
          <a:ext cx="344678" cy="370529"/>
        </a:xfrm>
        <a:custGeom>
          <a:avLst/>
          <a:gdLst/>
          <a:ahLst/>
          <a:cxnLst/>
          <a:rect l="0" t="0" r="0" b="0"/>
          <a:pathLst>
            <a:path>
              <a:moveTo>
                <a:pt x="0" y="0"/>
              </a:moveTo>
              <a:lnTo>
                <a:pt x="172339" y="0"/>
              </a:lnTo>
              <a:lnTo>
                <a:pt x="172339" y="370529"/>
              </a:lnTo>
              <a:lnTo>
                <a:pt x="344678" y="370529"/>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E2740D41-00DE-4163-A73D-B07F0193BB13}">
      <dsp:nvSpPr>
        <dsp:cNvPr id="0" name=""/>
        <dsp:cNvSpPr/>
      </dsp:nvSpPr>
      <dsp:spPr>
        <a:xfrm>
          <a:off x="6609591" y="5081351"/>
          <a:ext cx="344678" cy="741058"/>
        </a:xfrm>
        <a:custGeom>
          <a:avLst/>
          <a:gdLst/>
          <a:ahLst/>
          <a:cxnLst/>
          <a:rect l="0" t="0" r="0" b="0"/>
          <a:pathLst>
            <a:path>
              <a:moveTo>
                <a:pt x="0" y="0"/>
              </a:moveTo>
              <a:lnTo>
                <a:pt x="172339" y="0"/>
              </a:lnTo>
              <a:lnTo>
                <a:pt x="172339" y="741058"/>
              </a:lnTo>
              <a:lnTo>
                <a:pt x="344678" y="741058"/>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E6385C6A-1FFF-4C41-BA7B-DA81A443A796}">
      <dsp:nvSpPr>
        <dsp:cNvPr id="0" name=""/>
        <dsp:cNvSpPr/>
      </dsp:nvSpPr>
      <dsp:spPr>
        <a:xfrm>
          <a:off x="6609591" y="5035631"/>
          <a:ext cx="344678" cy="91440"/>
        </a:xfrm>
        <a:custGeom>
          <a:avLst/>
          <a:gdLst/>
          <a:ahLst/>
          <a:cxnLst/>
          <a:rect l="0" t="0" r="0" b="0"/>
          <a:pathLst>
            <a:path>
              <a:moveTo>
                <a:pt x="0" y="45720"/>
              </a:moveTo>
              <a:lnTo>
                <a:pt x="344678" y="45720"/>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A51D6C6A-8A0F-4407-8C47-6C45CAE234C6}">
      <dsp:nvSpPr>
        <dsp:cNvPr id="0" name=""/>
        <dsp:cNvSpPr/>
      </dsp:nvSpPr>
      <dsp:spPr>
        <a:xfrm>
          <a:off x="6609591" y="4340293"/>
          <a:ext cx="344678" cy="741058"/>
        </a:xfrm>
        <a:custGeom>
          <a:avLst/>
          <a:gdLst/>
          <a:ahLst/>
          <a:cxnLst/>
          <a:rect l="0" t="0" r="0" b="0"/>
          <a:pathLst>
            <a:path>
              <a:moveTo>
                <a:pt x="0" y="741058"/>
              </a:moveTo>
              <a:lnTo>
                <a:pt x="172339" y="741058"/>
              </a:lnTo>
              <a:lnTo>
                <a:pt x="172339" y="0"/>
              </a:lnTo>
              <a:lnTo>
                <a:pt x="344678" y="0"/>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181680FF-E9A5-4D79-B93D-3E90130B3249}">
      <dsp:nvSpPr>
        <dsp:cNvPr id="0" name=""/>
        <dsp:cNvSpPr/>
      </dsp:nvSpPr>
      <dsp:spPr>
        <a:xfrm>
          <a:off x="4541522" y="5081351"/>
          <a:ext cx="344678" cy="370529"/>
        </a:xfrm>
        <a:custGeom>
          <a:avLst/>
          <a:gdLst/>
          <a:ahLst/>
          <a:cxnLst/>
          <a:rect l="0" t="0" r="0" b="0"/>
          <a:pathLst>
            <a:path>
              <a:moveTo>
                <a:pt x="0" y="370529"/>
              </a:moveTo>
              <a:lnTo>
                <a:pt x="172339" y="370529"/>
              </a:lnTo>
              <a:lnTo>
                <a:pt x="172339" y="0"/>
              </a:lnTo>
              <a:lnTo>
                <a:pt x="344678" y="0"/>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CA610674-C467-4337-9A85-7C541D5E1EAF}">
      <dsp:nvSpPr>
        <dsp:cNvPr id="0" name=""/>
        <dsp:cNvSpPr/>
      </dsp:nvSpPr>
      <dsp:spPr>
        <a:xfrm>
          <a:off x="2473454" y="3599235"/>
          <a:ext cx="344678" cy="1852645"/>
        </a:xfrm>
        <a:custGeom>
          <a:avLst/>
          <a:gdLst/>
          <a:ahLst/>
          <a:cxnLst/>
          <a:rect l="0" t="0" r="0" b="0"/>
          <a:pathLst>
            <a:path>
              <a:moveTo>
                <a:pt x="0" y="0"/>
              </a:moveTo>
              <a:lnTo>
                <a:pt x="172339" y="0"/>
              </a:lnTo>
              <a:lnTo>
                <a:pt x="172339" y="1852645"/>
              </a:lnTo>
              <a:lnTo>
                <a:pt x="344678" y="1852645"/>
              </a:lnTo>
            </a:path>
          </a:pathLst>
        </a:custGeom>
        <a:noFill/>
        <a:ln w="19050" cap="flat" cmpd="sng" algn="ctr">
          <a:solidFill>
            <a:schemeClr val="accent3">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F3A12A00-7912-4AED-8414-DB259CD525F6}">
      <dsp:nvSpPr>
        <dsp:cNvPr id="0" name=""/>
        <dsp:cNvSpPr/>
      </dsp:nvSpPr>
      <dsp:spPr>
        <a:xfrm>
          <a:off x="2473454" y="2487648"/>
          <a:ext cx="344678" cy="1111587"/>
        </a:xfrm>
        <a:custGeom>
          <a:avLst/>
          <a:gdLst/>
          <a:ahLst/>
          <a:cxnLst/>
          <a:rect l="0" t="0" r="0" b="0"/>
          <a:pathLst>
            <a:path>
              <a:moveTo>
                <a:pt x="0" y="1111587"/>
              </a:moveTo>
              <a:lnTo>
                <a:pt x="172339" y="1111587"/>
              </a:lnTo>
              <a:lnTo>
                <a:pt x="172339" y="0"/>
              </a:lnTo>
              <a:lnTo>
                <a:pt x="344678" y="0"/>
              </a:lnTo>
            </a:path>
          </a:pathLst>
        </a:custGeom>
        <a:noFill/>
        <a:ln w="19050" cap="flat" cmpd="sng" algn="ctr">
          <a:solidFill>
            <a:schemeClr val="accent3">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19556A57-D19E-42F7-A840-46BF7C60083D}">
      <dsp:nvSpPr>
        <dsp:cNvPr id="0" name=""/>
        <dsp:cNvSpPr/>
      </dsp:nvSpPr>
      <dsp:spPr>
        <a:xfrm>
          <a:off x="6609591" y="3228706"/>
          <a:ext cx="344678" cy="370529"/>
        </a:xfrm>
        <a:custGeom>
          <a:avLst/>
          <a:gdLst/>
          <a:ahLst/>
          <a:cxnLst/>
          <a:rect l="0" t="0" r="0" b="0"/>
          <a:pathLst>
            <a:path>
              <a:moveTo>
                <a:pt x="0" y="0"/>
              </a:moveTo>
              <a:lnTo>
                <a:pt x="172339" y="0"/>
              </a:lnTo>
              <a:lnTo>
                <a:pt x="172339" y="370529"/>
              </a:lnTo>
              <a:lnTo>
                <a:pt x="344678" y="370529"/>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5036FB68-FE58-4FFB-A922-FCAE4328FE25}">
      <dsp:nvSpPr>
        <dsp:cNvPr id="0" name=""/>
        <dsp:cNvSpPr/>
      </dsp:nvSpPr>
      <dsp:spPr>
        <a:xfrm>
          <a:off x="6609591" y="2858177"/>
          <a:ext cx="344678" cy="370529"/>
        </a:xfrm>
        <a:custGeom>
          <a:avLst/>
          <a:gdLst/>
          <a:ahLst/>
          <a:cxnLst/>
          <a:rect l="0" t="0" r="0" b="0"/>
          <a:pathLst>
            <a:path>
              <a:moveTo>
                <a:pt x="0" y="370529"/>
              </a:moveTo>
              <a:lnTo>
                <a:pt x="172339" y="370529"/>
              </a:lnTo>
              <a:lnTo>
                <a:pt x="172339" y="0"/>
              </a:lnTo>
              <a:lnTo>
                <a:pt x="344678" y="0"/>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F662D675-7954-42C6-BA5C-4DB0C57257C1}">
      <dsp:nvSpPr>
        <dsp:cNvPr id="0" name=""/>
        <dsp:cNvSpPr/>
      </dsp:nvSpPr>
      <dsp:spPr>
        <a:xfrm>
          <a:off x="4541522" y="1746590"/>
          <a:ext cx="344678" cy="1482116"/>
        </a:xfrm>
        <a:custGeom>
          <a:avLst/>
          <a:gdLst/>
          <a:ahLst/>
          <a:cxnLst/>
          <a:rect l="0" t="0" r="0" b="0"/>
          <a:pathLst>
            <a:path>
              <a:moveTo>
                <a:pt x="0" y="0"/>
              </a:moveTo>
              <a:lnTo>
                <a:pt x="172339" y="0"/>
              </a:lnTo>
              <a:lnTo>
                <a:pt x="172339" y="1482116"/>
              </a:lnTo>
              <a:lnTo>
                <a:pt x="344678" y="1482116"/>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883EF85D-A023-4FEE-85EC-7CFCCA67AFE9}">
      <dsp:nvSpPr>
        <dsp:cNvPr id="0" name=""/>
        <dsp:cNvSpPr/>
      </dsp:nvSpPr>
      <dsp:spPr>
        <a:xfrm>
          <a:off x="6609591" y="2071399"/>
          <a:ext cx="344678" cy="91440"/>
        </a:xfrm>
        <a:custGeom>
          <a:avLst/>
          <a:gdLst/>
          <a:ahLst/>
          <a:cxnLst/>
          <a:rect l="0" t="0" r="0" b="0"/>
          <a:pathLst>
            <a:path>
              <a:moveTo>
                <a:pt x="0" y="45720"/>
              </a:moveTo>
              <a:lnTo>
                <a:pt x="344678" y="45720"/>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C15D860A-05F0-4B50-B6B8-D975118EFE16}">
      <dsp:nvSpPr>
        <dsp:cNvPr id="0" name=""/>
        <dsp:cNvSpPr/>
      </dsp:nvSpPr>
      <dsp:spPr>
        <a:xfrm>
          <a:off x="4541522" y="1746590"/>
          <a:ext cx="344678" cy="370529"/>
        </a:xfrm>
        <a:custGeom>
          <a:avLst/>
          <a:gdLst/>
          <a:ahLst/>
          <a:cxnLst/>
          <a:rect l="0" t="0" r="0" b="0"/>
          <a:pathLst>
            <a:path>
              <a:moveTo>
                <a:pt x="0" y="0"/>
              </a:moveTo>
              <a:lnTo>
                <a:pt x="172339" y="0"/>
              </a:lnTo>
              <a:lnTo>
                <a:pt x="172339" y="370529"/>
              </a:lnTo>
              <a:lnTo>
                <a:pt x="344678" y="370529"/>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2D8CFFB9-C07E-450A-8726-76AADAC40877}">
      <dsp:nvSpPr>
        <dsp:cNvPr id="0" name=""/>
        <dsp:cNvSpPr/>
      </dsp:nvSpPr>
      <dsp:spPr>
        <a:xfrm>
          <a:off x="6609591" y="1005532"/>
          <a:ext cx="344678" cy="370529"/>
        </a:xfrm>
        <a:custGeom>
          <a:avLst/>
          <a:gdLst/>
          <a:ahLst/>
          <a:cxnLst/>
          <a:rect l="0" t="0" r="0" b="0"/>
          <a:pathLst>
            <a:path>
              <a:moveTo>
                <a:pt x="0" y="0"/>
              </a:moveTo>
              <a:lnTo>
                <a:pt x="172339" y="0"/>
              </a:lnTo>
              <a:lnTo>
                <a:pt x="172339" y="370529"/>
              </a:lnTo>
              <a:lnTo>
                <a:pt x="344678" y="370529"/>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9266A256-04D9-4F2D-9AD1-9563172D2DFD}">
      <dsp:nvSpPr>
        <dsp:cNvPr id="0" name=""/>
        <dsp:cNvSpPr/>
      </dsp:nvSpPr>
      <dsp:spPr>
        <a:xfrm>
          <a:off x="6609591" y="635003"/>
          <a:ext cx="344678" cy="370529"/>
        </a:xfrm>
        <a:custGeom>
          <a:avLst/>
          <a:gdLst/>
          <a:ahLst/>
          <a:cxnLst/>
          <a:rect l="0" t="0" r="0" b="0"/>
          <a:pathLst>
            <a:path>
              <a:moveTo>
                <a:pt x="0" y="370529"/>
              </a:moveTo>
              <a:lnTo>
                <a:pt x="172339" y="370529"/>
              </a:lnTo>
              <a:lnTo>
                <a:pt x="172339" y="0"/>
              </a:lnTo>
              <a:lnTo>
                <a:pt x="344678" y="0"/>
              </a:lnTo>
            </a:path>
          </a:pathLst>
        </a:custGeom>
        <a:noFill/>
        <a:ln w="1905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776556F8-E860-4A56-A446-50E82A28BAF9}">
      <dsp:nvSpPr>
        <dsp:cNvPr id="0" name=""/>
        <dsp:cNvSpPr/>
      </dsp:nvSpPr>
      <dsp:spPr>
        <a:xfrm>
          <a:off x="4541522" y="1005532"/>
          <a:ext cx="344678" cy="741058"/>
        </a:xfrm>
        <a:custGeom>
          <a:avLst/>
          <a:gdLst/>
          <a:ahLst/>
          <a:cxnLst/>
          <a:rect l="0" t="0" r="0" b="0"/>
          <a:pathLst>
            <a:path>
              <a:moveTo>
                <a:pt x="0" y="741058"/>
              </a:moveTo>
              <a:lnTo>
                <a:pt x="172339" y="741058"/>
              </a:lnTo>
              <a:lnTo>
                <a:pt x="172339" y="0"/>
              </a:lnTo>
              <a:lnTo>
                <a:pt x="344678" y="0"/>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8E62E0F3-F891-4E82-9C47-63C202876A92}">
      <dsp:nvSpPr>
        <dsp:cNvPr id="0" name=""/>
        <dsp:cNvSpPr/>
      </dsp:nvSpPr>
      <dsp:spPr>
        <a:xfrm>
          <a:off x="4541522" y="264474"/>
          <a:ext cx="344678" cy="1482116"/>
        </a:xfrm>
        <a:custGeom>
          <a:avLst/>
          <a:gdLst/>
          <a:ahLst/>
          <a:cxnLst/>
          <a:rect l="0" t="0" r="0" b="0"/>
          <a:pathLst>
            <a:path>
              <a:moveTo>
                <a:pt x="0" y="1482116"/>
              </a:moveTo>
              <a:lnTo>
                <a:pt x="172339" y="1482116"/>
              </a:lnTo>
              <a:lnTo>
                <a:pt x="172339" y="0"/>
              </a:lnTo>
              <a:lnTo>
                <a:pt x="344678" y="0"/>
              </a:lnTo>
            </a:path>
          </a:pathLst>
        </a:custGeom>
        <a:noFill/>
        <a:ln w="1905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7E659E49-A2A5-48F5-BD7A-36425A1DCA8C}">
      <dsp:nvSpPr>
        <dsp:cNvPr id="0" name=""/>
        <dsp:cNvSpPr/>
      </dsp:nvSpPr>
      <dsp:spPr>
        <a:xfrm>
          <a:off x="2473454" y="1746590"/>
          <a:ext cx="344678" cy="1852645"/>
        </a:xfrm>
        <a:custGeom>
          <a:avLst/>
          <a:gdLst/>
          <a:ahLst/>
          <a:cxnLst/>
          <a:rect l="0" t="0" r="0" b="0"/>
          <a:pathLst>
            <a:path>
              <a:moveTo>
                <a:pt x="0" y="1852645"/>
              </a:moveTo>
              <a:lnTo>
                <a:pt x="172339" y="1852645"/>
              </a:lnTo>
              <a:lnTo>
                <a:pt x="172339" y="0"/>
              </a:lnTo>
              <a:lnTo>
                <a:pt x="344678" y="0"/>
              </a:lnTo>
            </a:path>
          </a:pathLst>
        </a:custGeom>
        <a:noFill/>
        <a:ln w="19050" cap="flat" cmpd="sng" algn="ctr">
          <a:solidFill>
            <a:schemeClr val="accent3">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16EACAAD-2232-4CED-9D27-179CED6296EA}">
      <dsp:nvSpPr>
        <dsp:cNvPr id="0" name=""/>
        <dsp:cNvSpPr/>
      </dsp:nvSpPr>
      <dsp:spPr>
        <a:xfrm>
          <a:off x="750063" y="3336418"/>
          <a:ext cx="1723390" cy="525634"/>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Konzorciumi napló</a:t>
          </a:r>
          <a:endParaRPr lang="hu-HU" sz="1300" kern="1200" dirty="0"/>
        </a:p>
      </dsp:txBody>
      <dsp:txXfrm>
        <a:off x="750063" y="3336418"/>
        <a:ext cx="1723390" cy="525634"/>
      </dsp:txXfrm>
    </dsp:sp>
    <dsp:sp modelId="{E426BDA2-BEC2-4FB8-9246-3A58E42290A4}">
      <dsp:nvSpPr>
        <dsp:cNvPr id="0" name=""/>
        <dsp:cNvSpPr/>
      </dsp:nvSpPr>
      <dsp:spPr>
        <a:xfrm>
          <a:off x="2818132" y="1483773"/>
          <a:ext cx="1723390" cy="525634"/>
        </a:xfrm>
        <a:prstGeom prst="rect">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b="1" kern="1200" dirty="0"/>
            <a:t>konzorciumi taginapló-1</a:t>
          </a:r>
          <a:br>
            <a:rPr lang="hu-HU" sz="1300" b="1" kern="1200" dirty="0"/>
          </a:br>
          <a:r>
            <a:rPr lang="hu-HU" sz="1300" b="1" kern="1200" dirty="0"/>
            <a:t>Cég -1</a:t>
          </a:r>
          <a:endParaRPr lang="hu-HU" sz="1300" kern="1200" dirty="0"/>
        </a:p>
      </dsp:txBody>
      <dsp:txXfrm>
        <a:off x="2818132" y="1483773"/>
        <a:ext cx="1723390" cy="525634"/>
      </dsp:txXfrm>
    </dsp:sp>
    <dsp:sp modelId="{13B3B40A-01E8-472A-81F0-1492505AB659}">
      <dsp:nvSpPr>
        <dsp:cNvPr id="0" name=""/>
        <dsp:cNvSpPr/>
      </dsp:nvSpPr>
      <dsp:spPr>
        <a:xfrm>
          <a:off x="4886201" y="1657"/>
          <a:ext cx="1723390" cy="525634"/>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-alnapló-1.1</a:t>
          </a:r>
          <a:endParaRPr lang="hu-HU" sz="1300" kern="1200" dirty="0"/>
        </a:p>
      </dsp:txBody>
      <dsp:txXfrm>
        <a:off x="4886201" y="1657"/>
        <a:ext cx="1723390" cy="525634"/>
      </dsp:txXfrm>
    </dsp:sp>
    <dsp:sp modelId="{76BDC604-AE66-4F6A-BA50-283C8BBC6476}">
      <dsp:nvSpPr>
        <dsp:cNvPr id="0" name=""/>
        <dsp:cNvSpPr/>
      </dsp:nvSpPr>
      <dsp:spPr>
        <a:xfrm>
          <a:off x="4886201" y="742715"/>
          <a:ext cx="1723390" cy="525634"/>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-alnapló-1.2</a:t>
          </a:r>
          <a:endParaRPr lang="hu-HU" sz="1300" kern="1200" dirty="0"/>
        </a:p>
      </dsp:txBody>
      <dsp:txXfrm>
        <a:off x="4886201" y="742715"/>
        <a:ext cx="1723390" cy="525634"/>
      </dsp:txXfrm>
    </dsp:sp>
    <dsp:sp modelId="{3810AD4C-ED34-435E-BB7A-C251ECFD17F6}">
      <dsp:nvSpPr>
        <dsp:cNvPr id="0" name=""/>
        <dsp:cNvSpPr/>
      </dsp:nvSpPr>
      <dsp:spPr>
        <a:xfrm>
          <a:off x="6954269" y="372186"/>
          <a:ext cx="1723390" cy="525634"/>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-alnapló-1.2.1</a:t>
          </a:r>
          <a:endParaRPr lang="hu-HU" sz="1300" kern="1200" dirty="0"/>
        </a:p>
      </dsp:txBody>
      <dsp:txXfrm>
        <a:off x="6954269" y="372186"/>
        <a:ext cx="1723390" cy="525634"/>
      </dsp:txXfrm>
    </dsp:sp>
    <dsp:sp modelId="{F9D5AABA-47B2-4DD1-8F91-516478C1A0AF}">
      <dsp:nvSpPr>
        <dsp:cNvPr id="0" name=""/>
        <dsp:cNvSpPr/>
      </dsp:nvSpPr>
      <dsp:spPr>
        <a:xfrm>
          <a:off x="6954269" y="1113244"/>
          <a:ext cx="1723390" cy="525634"/>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-alnapló-1.2.2</a:t>
          </a:r>
          <a:endParaRPr lang="hu-HU" sz="1300" kern="1200" dirty="0"/>
        </a:p>
      </dsp:txBody>
      <dsp:txXfrm>
        <a:off x="6954269" y="1113244"/>
        <a:ext cx="1723390" cy="525634"/>
      </dsp:txXfrm>
    </dsp:sp>
    <dsp:sp modelId="{E28B3EE1-8B99-43F4-A632-DF9CBF324936}">
      <dsp:nvSpPr>
        <dsp:cNvPr id="0" name=""/>
        <dsp:cNvSpPr/>
      </dsp:nvSpPr>
      <dsp:spPr>
        <a:xfrm>
          <a:off x="4886201" y="1854302"/>
          <a:ext cx="1723390" cy="525634"/>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kern="1200" dirty="0">
              <a:solidFill>
                <a:srgbClr val="FF0000"/>
              </a:solidFill>
            </a:rPr>
            <a:t>Létesítményi napló</a:t>
          </a:r>
        </a:p>
      </dsp:txBody>
      <dsp:txXfrm>
        <a:off x="4886201" y="1854302"/>
        <a:ext cx="1723390" cy="525634"/>
      </dsp:txXfrm>
    </dsp:sp>
    <dsp:sp modelId="{AD3A3D1A-A0B8-4710-B3F7-2E8B7C365A96}">
      <dsp:nvSpPr>
        <dsp:cNvPr id="0" name=""/>
        <dsp:cNvSpPr/>
      </dsp:nvSpPr>
      <dsp:spPr>
        <a:xfrm>
          <a:off x="6954269" y="1854302"/>
          <a:ext cx="1723390" cy="525634"/>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-alnapló-1.3.1</a:t>
          </a:r>
          <a:endParaRPr lang="hu-HU" sz="1300" kern="1200" dirty="0"/>
        </a:p>
      </dsp:txBody>
      <dsp:txXfrm>
        <a:off x="6954269" y="1854302"/>
        <a:ext cx="1723390" cy="525634"/>
      </dsp:txXfrm>
    </dsp:sp>
    <dsp:sp modelId="{558AF1CA-E9EB-473E-AAE3-7DDEF4090CEA}">
      <dsp:nvSpPr>
        <dsp:cNvPr id="0" name=""/>
        <dsp:cNvSpPr/>
      </dsp:nvSpPr>
      <dsp:spPr>
        <a:xfrm>
          <a:off x="4886201" y="2965889"/>
          <a:ext cx="1723390" cy="525634"/>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kern="1200" dirty="0">
              <a:solidFill>
                <a:srgbClr val="FF0000"/>
              </a:solidFill>
            </a:rPr>
            <a:t>Létesítményi napló</a:t>
          </a:r>
        </a:p>
      </dsp:txBody>
      <dsp:txXfrm>
        <a:off x="4886201" y="2965889"/>
        <a:ext cx="1723390" cy="525634"/>
      </dsp:txXfrm>
    </dsp:sp>
    <dsp:sp modelId="{01538CAA-86AF-4B18-8506-A354A5E65B28}">
      <dsp:nvSpPr>
        <dsp:cNvPr id="0" name=""/>
        <dsp:cNvSpPr/>
      </dsp:nvSpPr>
      <dsp:spPr>
        <a:xfrm>
          <a:off x="6954269" y="2595360"/>
          <a:ext cx="1723390" cy="525634"/>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-alnapló-1.4.1</a:t>
          </a:r>
          <a:endParaRPr lang="hu-HU" sz="1300" kern="1200" dirty="0"/>
        </a:p>
      </dsp:txBody>
      <dsp:txXfrm>
        <a:off x="6954269" y="2595360"/>
        <a:ext cx="1723390" cy="525634"/>
      </dsp:txXfrm>
    </dsp:sp>
    <dsp:sp modelId="{8652527C-7C7C-483C-B4E8-8F20ECB58F1A}">
      <dsp:nvSpPr>
        <dsp:cNvPr id="0" name=""/>
        <dsp:cNvSpPr/>
      </dsp:nvSpPr>
      <dsp:spPr>
        <a:xfrm>
          <a:off x="6954269" y="3336418"/>
          <a:ext cx="1723390" cy="525634"/>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-alnapló-1.4.2</a:t>
          </a:r>
          <a:endParaRPr lang="hu-HU" sz="1300" kern="1200" dirty="0"/>
        </a:p>
      </dsp:txBody>
      <dsp:txXfrm>
        <a:off x="6954269" y="3336418"/>
        <a:ext cx="1723390" cy="525634"/>
      </dsp:txXfrm>
    </dsp:sp>
    <dsp:sp modelId="{63AFE643-7021-4873-8E9B-9AFDA5A93C73}">
      <dsp:nvSpPr>
        <dsp:cNvPr id="0" name=""/>
        <dsp:cNvSpPr/>
      </dsp:nvSpPr>
      <dsp:spPr>
        <a:xfrm>
          <a:off x="2818132" y="2224831"/>
          <a:ext cx="1723390" cy="525634"/>
        </a:xfrm>
        <a:prstGeom prst="rect">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b="1" kern="1200" dirty="0"/>
            <a:t>konzorciumi taginapló-2</a:t>
          </a:r>
          <a:br>
            <a:rPr lang="hu-HU" sz="1300" b="1" kern="1200" dirty="0"/>
          </a:br>
          <a:r>
            <a:rPr lang="hu-HU" sz="1300" b="1" kern="1200" dirty="0"/>
            <a:t>Cég -2</a:t>
          </a:r>
          <a:endParaRPr lang="hu-HU" sz="1300" kern="1200" dirty="0"/>
        </a:p>
      </dsp:txBody>
      <dsp:txXfrm>
        <a:off x="2818132" y="2224831"/>
        <a:ext cx="1723390" cy="525634"/>
      </dsp:txXfrm>
    </dsp:sp>
    <dsp:sp modelId="{94F4A05F-68EF-44C7-9EBD-1D5F063D1A01}">
      <dsp:nvSpPr>
        <dsp:cNvPr id="0" name=""/>
        <dsp:cNvSpPr/>
      </dsp:nvSpPr>
      <dsp:spPr>
        <a:xfrm>
          <a:off x="2818132" y="5189063"/>
          <a:ext cx="1723390" cy="525634"/>
        </a:xfrm>
        <a:prstGeom prst="rect">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b="1" kern="1200" dirty="0"/>
            <a:t>konzorciumi taginapló-3</a:t>
          </a:r>
          <a:br>
            <a:rPr lang="hu-HU" sz="1300" b="1" kern="1200" dirty="0"/>
          </a:br>
          <a:r>
            <a:rPr lang="hu-HU" sz="1300" b="1" kern="1200" dirty="0"/>
            <a:t>Cég -3</a:t>
          </a:r>
          <a:endParaRPr lang="hu-HU" sz="1300" kern="1200" dirty="0"/>
        </a:p>
      </dsp:txBody>
      <dsp:txXfrm>
        <a:off x="2818132" y="5189063"/>
        <a:ext cx="1723390" cy="525634"/>
      </dsp:txXfrm>
    </dsp:sp>
    <dsp:sp modelId="{74033A4A-E766-4893-A8A8-B156EAAD3FA5}">
      <dsp:nvSpPr>
        <dsp:cNvPr id="0" name=""/>
        <dsp:cNvSpPr/>
      </dsp:nvSpPr>
      <dsp:spPr>
        <a:xfrm>
          <a:off x="4886201" y="4818534"/>
          <a:ext cx="1723390" cy="525634"/>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-alnapló-3.1</a:t>
          </a:r>
          <a:endParaRPr lang="hu-HU" sz="1300" kern="1200" dirty="0"/>
        </a:p>
      </dsp:txBody>
      <dsp:txXfrm>
        <a:off x="4886201" y="4818534"/>
        <a:ext cx="1723390" cy="525634"/>
      </dsp:txXfrm>
    </dsp:sp>
    <dsp:sp modelId="{F9A30BCE-9B8C-4C46-99B5-BBDB38970D2B}">
      <dsp:nvSpPr>
        <dsp:cNvPr id="0" name=""/>
        <dsp:cNvSpPr/>
      </dsp:nvSpPr>
      <dsp:spPr>
        <a:xfrm>
          <a:off x="6954269" y="4077476"/>
          <a:ext cx="1723390" cy="525634"/>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-alnapló-3.1.1</a:t>
          </a:r>
          <a:endParaRPr lang="hu-HU" sz="1300" kern="1200" dirty="0"/>
        </a:p>
      </dsp:txBody>
      <dsp:txXfrm>
        <a:off x="6954269" y="4077476"/>
        <a:ext cx="1723390" cy="525634"/>
      </dsp:txXfrm>
    </dsp:sp>
    <dsp:sp modelId="{30039964-6D52-439C-A638-7471823EFFB3}">
      <dsp:nvSpPr>
        <dsp:cNvPr id="0" name=""/>
        <dsp:cNvSpPr/>
      </dsp:nvSpPr>
      <dsp:spPr>
        <a:xfrm>
          <a:off x="6954269" y="4818534"/>
          <a:ext cx="1723390" cy="525634"/>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-alnapló-3.1.2</a:t>
          </a:r>
          <a:endParaRPr lang="hu-HU" sz="1300" kern="1200" dirty="0"/>
        </a:p>
      </dsp:txBody>
      <dsp:txXfrm>
        <a:off x="6954269" y="4818534"/>
        <a:ext cx="1723390" cy="525634"/>
      </dsp:txXfrm>
    </dsp:sp>
    <dsp:sp modelId="{8CFADDC1-3819-4AB7-AC2C-41434D0CCD6E}">
      <dsp:nvSpPr>
        <dsp:cNvPr id="0" name=""/>
        <dsp:cNvSpPr/>
      </dsp:nvSpPr>
      <dsp:spPr>
        <a:xfrm>
          <a:off x="6954269" y="5559592"/>
          <a:ext cx="1723390" cy="525634"/>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-alnapló-3.1.3</a:t>
          </a:r>
          <a:endParaRPr lang="hu-HU" sz="1300" kern="1200" dirty="0"/>
        </a:p>
      </dsp:txBody>
      <dsp:txXfrm>
        <a:off x="6954269" y="5559592"/>
        <a:ext cx="1723390" cy="525634"/>
      </dsp:txXfrm>
    </dsp:sp>
    <dsp:sp modelId="{A1BAA490-84E1-4CD5-99CC-2C265FF4AD35}">
      <dsp:nvSpPr>
        <dsp:cNvPr id="0" name=""/>
        <dsp:cNvSpPr/>
      </dsp:nvSpPr>
      <dsp:spPr>
        <a:xfrm>
          <a:off x="4886201" y="5559592"/>
          <a:ext cx="1723390" cy="525634"/>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-alnapló-3.2</a:t>
          </a:r>
          <a:endParaRPr lang="hu-HU" sz="1300" kern="1200" dirty="0"/>
        </a:p>
      </dsp:txBody>
      <dsp:txXfrm>
        <a:off x="4886201" y="5559592"/>
        <a:ext cx="1723390" cy="5256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0:15.415"/>
    </inkml:context>
    <inkml:brush xml:id="br0">
      <inkml:brushProperty name="width" value="0.05" units="cm"/>
      <inkml:brushProperty name="height" value="0.05" units="cm"/>
      <inkml:brushProperty name="color" value="#E71224"/>
    </inkml:brush>
  </inkml:definitions>
  <inkml:trace contextRef="#ctx0" brushRef="#br0">0 201 24575,'849'0'0,"-821"1"0,0 2 0,33 7 0,-31-4 0,49 2 0,-79-8 0,53 2 0,91 13 0,-81-7 0,1-3 0,120-5 0,-71-2 0,1782 2 0,-1865 1 0,0 2 0,31 7 0,-29-4 0,48 2 0,152-9 0,74 3 0,-198 10 0,17 2 0,505-11 0,-320-5 0,156-15 0,-320 1 0,164-9 0,162-16 0,-335 24 0,340-59 0,-222 32 0,-201 35 0,388-51 0,86 53 0,-314 9 0,-23-2 0,701 27 0,-698-5 0,310 15 0,-442-34 0,-1 2 0,80 18 0,-62-9 0,31 3 0,223 6 0,-296-23-114,-11-1-136,1 0 0,-1 2-1,0 2 1,28 5 0,-31-2-6576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1:41.042"/>
    </inkml:context>
    <inkml:brush xml:id="br0">
      <inkml:brushProperty name="width" value="0.05" units="cm"/>
      <inkml:brushProperty name="height" value="0.05" units="cm"/>
      <inkml:brushProperty name="color" value="#E71224"/>
    </inkml:brush>
  </inkml:definitions>
  <inkml:trace contextRef="#ctx0" brushRef="#br0">1 1 24575,'848'0'-1365,"-824"0"-5461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1:42.903"/>
    </inkml:context>
    <inkml:brush xml:id="br0">
      <inkml:brushProperty name="width" value="0.05" units="cm"/>
      <inkml:brushProperty name="height" value="0.05" units="cm"/>
      <inkml:brushProperty name="color" value="#E71224"/>
    </inkml:brush>
  </inkml:definitions>
  <inkml:trace contextRef="#ctx0" brushRef="#br0">347 0 24575,'0'6'0,"1"59"0,-4 0 0,-11 75 0,-12 2 0,-76 244 0,66-279 0,21-58 0,-2 0 0,-35 71 0,-24 24 0,75-143 0,1 0 0,-1 0 0,0 0 0,1 1 0,-1-1 0,1 0 0,-1 0 0,1 1 0,-1-1 0,1 0 0,0 1 0,0-1 0,0 1 0,0-1 0,0 0 0,0 1 0,0-1 0,0 0 0,1 1 0,-1-1 0,0 0 0,1 1 0,-1-1 0,1 0 0,-1 1 0,1-1 0,0 0 0,0 0 0,-1 0 0,1 0 0,0 0 0,0 0 0,0 0 0,0 0 0,0 0 0,1 0 0,-1 0 0,0-1 0,0 1 0,0 0 0,1-1 0,-1 1 0,2 0 0,7 1 0,0 0 0,0-1 0,0 0 0,0 0 0,11-1 0,-8 0 0,285-1 0,-223-4 0,145-27 0,-205 28 0,0 0 0,0-2 0,0 1 0,-1-2 0,1 0 0,-2 0 0,1-1 0,-1-1 0,0-1 0,-1 1 0,0-2 0,15-17 0,-12 15 0,-15 13 0,0 0 0,1 0 0,-1 0 0,0 0 0,0 0 0,0 0 0,1 0 0,-1 0 0,0 0 0,0 0 0,1 0 0,-1 0 0,0 0 0,0 0 0,0 1 0,1-1 0,-1 0 0,0 0 0,0 0 0,1 0 0,-1 0 0,0 0 0,0 1 0,0-1 0,0 0 0,1 0 0,-1 0 0,0 0 0,0 1 0,0-1 0,0 0 0,0 0 0,0 0 0,0 1 0,1-1 0,-1 0 0,0 1 0,1 32 0,-2-23 0,-33 339 0,17-211 0,-12 150 0,18-90-1365,11-166-5461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1:50.570"/>
    </inkml:context>
    <inkml:brush xml:id="br0">
      <inkml:brushProperty name="width" value="0.05" units="cm"/>
      <inkml:brushProperty name="height" value="0.05" units="cm"/>
      <inkml:brushProperty name="color" value="#E71224"/>
    </inkml:brush>
  </inkml:definitions>
  <inkml:trace contextRef="#ctx0" brushRef="#br0">0 87 24575,'1361'0'0,"-1184"-13"0,-25-1 0,43 0 0,14 0 0,581 11 0,-402 5 0,176-2 0,-514-2 0,60-11 0,36-2 0,489 14 0,-305 3 0,1513-2 0,-1401 18 0,-271-9 0,158 9 0,839 23 0,1239-42 0,-1303 1 0,-856 15 0,-42-2 0,135 6 0,-244-12 0,75-4-1365,-149-3-5461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1:52.022"/>
    </inkml:context>
    <inkml:brush xml:id="br0">
      <inkml:brushProperty name="width" value="0.05" units="cm"/>
      <inkml:brushProperty name="height" value="0.05" units="cm"/>
      <inkml:brushProperty name="color" value="#E71224"/>
    </inkml:brush>
  </inkml:definitions>
  <inkml:trace contextRef="#ctx0" brushRef="#br0">522 0 24575,'-2'131'0,"4"142"0,-2-269 0,1-1 0,-1 1 0,0 0 0,1-1 0,0 1 0,0-1 0,0 1 0,0-1 0,0 1 0,1-1 0,-1 0 0,1 0 0,0 0 0,0 0 0,5 6 0,-3-7 0,-1 1 0,1-1 0,0 0 0,0 1 0,0-2 0,1 1 0,-1 0 0,0-1 0,1 0 0,-1 0 0,1 0 0,7 0 0,220 3 0,-11 0 0,-165 1 0,106 24 0,-142-23 0,1 0 0,-2 1 0,1 1 0,-1 1 0,0 1 0,-1 0 0,0 2 0,22 17 0,-27-19 0,0 1 0,-1 1 0,0 0 0,-1 0 0,0 1 0,-1 0 0,-1 1 0,0 0 0,-1 1 0,11 25 0,-5 4 0,-2 0 0,-2 0 0,-3 1 0,-1 0 0,-2 1 0,-3 75 0,-1-116 0,-1 0 0,1 0 0,-1 0 0,-1-1 0,1 1 0,-1 0 0,1-1 0,-1 0 0,-1 1 0,1-1 0,0 0 0,-1 0 0,0 0 0,0 0 0,0-1 0,-1 1 0,1-1 0,-1 0 0,0 0 0,0 0 0,0 0 0,0-1 0,0 1 0,-9 2 0,-6 2 0,-1-1 0,0-1 0,0 0 0,-30 2 0,43-6 0,-78 8 0,0-4 0,0-3 0,-1-4 0,1-4 0,0-3 0,-89-22 0,-484-168 0,599 175-1365,17 5-5461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1:53.131"/>
    </inkml:context>
    <inkml:brush xml:id="br0">
      <inkml:brushProperty name="width" value="0.05" units="cm"/>
      <inkml:brushProperty name="height" value="0.05" units="cm"/>
      <inkml:brushProperty name="color" value="#E71224"/>
    </inkml:brush>
  </inkml:definitions>
  <inkml:trace contextRef="#ctx0" brushRef="#br0">0 127 24575,'0'-1'0,"0"0"0,1 0 0,-1 0 0,1 0 0,-1 0 0,0 0 0,1 0 0,0 0 0,-1 1 0,1-1 0,-1 0 0,1 0 0,0 0 0,0 1 0,0-1 0,-1 0 0,1 1 0,0-1 0,0 1 0,0-1 0,0 1 0,0-1 0,0 1 0,0 0 0,0-1 0,0 1 0,2 0 0,33-6 0,-32 6 0,239-6 0,-41 4 0,-30-7 0,295-24 0,-271-5 0,-177 32-1365,-5-1-5461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1:55.149"/>
    </inkml:context>
    <inkml:brush xml:id="br0">
      <inkml:brushProperty name="width" value="0.05" units="cm"/>
      <inkml:brushProperty name="height" value="0.05" units="cm"/>
      <inkml:brushProperty name="color" value="#E71224"/>
    </inkml:brush>
  </inkml:definitions>
  <inkml:trace contextRef="#ctx0" brushRef="#br0">707 1 24575,'-1'10'0,"0"-1"0,0 1 0,-1-1 0,0 1 0,-1-1 0,0 1 0,0-1 0,-1 0 0,0 0 0,-1-1 0,-8 13 0,-8 7 0,-46 49 0,37-45 0,-31 35 0,-6 5 0,2 3 0,-80 123 0,106-133 0,-56 86 0,86-137 0,1 0 0,0 1 0,0 0 0,2 0 0,0 1 0,1 0 0,0 0 0,1 0 0,-1 19 0,-1 22 0,1 73 0,5-115 0,1 1 0,1 0 0,0-1 0,1 1 0,0-1 0,1 1 0,1-2 0,1 1 0,0 0 0,1-1 0,16 25 0,-13-24 0,2 0 0,0-1 0,1-1 0,0 0 0,1 0 0,0-1 0,1-1 0,1-1 0,30 16 0,-9-8 0,1-2 0,0-1 0,1-2 0,1-2 0,72 10 0,-82-17 0,1-2 0,0-2 0,0 0 0,0-2 0,0-2 0,-1 0 0,1-2 0,36-13 0,-14 2 0,-2-3 0,67-35 0,-100 45 0,-1-1 0,0 0 0,-1-1 0,0-1 0,-1-1 0,0 0 0,-1-1 0,-1 0 0,20-31 0,-26 34 0,-1-1 0,0-1 0,-1 1 0,-1-1 0,0 0 0,-1 0 0,-1 0 0,0-1 0,0-24 0,-1 25 0,-2 1 0,0-1 0,0 0 0,-1 1 0,-1-1 0,0 1 0,-1-1 0,0 1 0,-1 1 0,-9-17 0,-1 8 0,-1 1 0,-1 0 0,-1 1 0,-1 2 0,-34-27 0,25 21 0,-15-12 0,-1 2 0,-2 2 0,-1 2 0,-90-40 0,100 54 0,0 1 0,-1 3 0,-1 1 0,0 1 0,0 3 0,-1 1 0,-55 0 0,44 4-73,29 0-185,0 1-1,0 0 1,0 2-1,-34 6 1,39-2-6568</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6T04:42:38.576"/>
    </inkml:context>
    <inkml:brush xml:id="br0">
      <inkml:brushProperty name="width" value="0.05" units="cm"/>
      <inkml:brushProperty name="height" value="0.05" units="cm"/>
      <inkml:brushProperty name="color" value="#E71224"/>
    </inkml:brush>
  </inkml:definitions>
  <inkml:trace contextRef="#ctx0" brushRef="#br0">4842 0 24575,'-9'16'0,"-2"0"0,1-1 0,-2-1 0,-20 20 0,-8 11 0,-394 510 0,286-330 0,19-27 0,-166 226 0,258-368 0,-122 175 0,-158 242 0,-180 288 0,109-173 0,-337 638 0,284-451 0,200-359 0,38-35 0,42-74 0,-95 134 0,71-117 0,155-271-189,-24 57 0,40-78-798,0-3-5839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6T04:42:44.075"/>
    </inkml:context>
    <inkml:brush xml:id="br0">
      <inkml:brushProperty name="width" value="0.05" units="cm"/>
      <inkml:brushProperty name="height" value="0.05" units="cm"/>
      <inkml:brushProperty name="color" value="#E71224"/>
    </inkml:brush>
  </inkml:definitions>
  <inkml:trace contextRef="#ctx0" brushRef="#br0">1 0 24575,'58'59'0,"164"272"0,-52-70 0,189 227 0,376 537 0,-205-337 0,-483-631 0,407 503 0,-100-102 0,-251-321 0,110 161 0,98 124 0,-147-214 0,125 149 0,-129-167 0,78 88 0,-39-44 0,-23-5 0,-102-128 0,53 86 0,-5-7-1365,-107-155-5461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08:47:12.484"/>
    </inkml:context>
    <inkml:brush xml:id="br0">
      <inkml:brushProperty name="width" value="0.35" units="cm"/>
      <inkml:brushProperty name="height" value="0.35" units="cm"/>
    </inkml:brush>
  </inkml:definitions>
  <inkml:trace contextRef="#ctx0" brushRef="#br0">0 1 24575,'1355'0'0,"-1329"1"0,0 2 0,39 8 0,-34-5 0,34 3 0,43 6 0,-73-9 0,56 4 0,570-9 0,-316-3 0,-113 2-1365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08:47:16.183"/>
    </inkml:context>
    <inkml:brush xml:id="br0">
      <inkml:brushProperty name="width" value="0.35" units="cm"/>
      <inkml:brushProperty name="height" value="0.35" units="cm"/>
    </inkml:brush>
  </inkml:definitions>
  <inkml:trace contextRef="#ctx0" brushRef="#br0">0 88 24575,'1362'0'0,"-1336"-2"0,1 0 0,43-11 0,-21 3 0,-22 4 0,44-16 0,-5 0 0,-47 19 0,-1-1 0,1 2 0,1 1 0,-1 0 0,0 1 0,0 2 0,0-1 0,0 2 0,0 1 0,-1 0 0,1 1 0,-1 1 0,20 10 0,-34-14-151,0 0-1,0 0 0,0 0 0,0 1 1,0 0-1,-1 0 0,1 0 1,5 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0:26.490"/>
    </inkml:context>
    <inkml:brush xml:id="br0">
      <inkml:brushProperty name="width" value="0.05" units="cm"/>
      <inkml:brushProperty name="height" value="0.05" units="cm"/>
      <inkml:brushProperty name="color" value="#E71224"/>
    </inkml:brush>
  </inkml:definitions>
  <inkml:trace contextRef="#ctx0" brushRef="#br0">0 30 24575,'7545'0'0,"-7363"-14"0,-17 0 0,640 12 0,-388 4 0,398-2 0,-603 14 0,-78-2 0,-3 4 0,-85-9 0,72 3 0,195 4 0,15 0 0,-112 0 0,-19-1 0,260-13-1365,-434 0-5461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08:47:24.220"/>
    </inkml:context>
    <inkml:brush xml:id="br0">
      <inkml:brushProperty name="width" value="0.35" units="cm"/>
      <inkml:brushProperty name="height" value="0.35" units="cm"/>
    </inkml:brush>
  </inkml:definitions>
  <inkml:trace contextRef="#ctx0" brushRef="#br0">0 0 24575,'38'1'0,"0"2"0,61 12 0,-10-6 0,-72-9 0,0 1 0,0 1 0,0 0 0,0 1 0,0 1 0,28 11 0,-29-9 0,0 1 0,0-2 0,1 0 0,0-1 0,0-1 0,20 2 0,105-4 0,-90-2 0,-43 1-341,0 0 0,0-1-1,17-4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08:47:37.259"/>
    </inkml:context>
    <inkml:brush xml:id="br0">
      <inkml:brushProperty name="width" value="0.35" units="cm"/>
      <inkml:brushProperty name="height" value="0.35" units="cm"/>
    </inkml:brush>
  </inkml:definitions>
  <inkml:trace contextRef="#ctx0" brushRef="#br0">1 1 24575,'853'0'0,"-824"1"0,-1 2 0,32 7 0,24 2 0,15 5 0,-71-11 0,0-1 0,39 2 0,58-7 0,-52-2 0,0 4 0,94 14 0,-31 0 0,-9-1 0,-58-8-107,0-2 0,88-6 1,-100 0-939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0:44.092"/>
    </inkml:context>
    <inkml:brush xml:id="br0">
      <inkml:brushProperty name="width" value="0.05" units="cm"/>
      <inkml:brushProperty name="height" value="0.05" units="cm"/>
      <inkml:brushProperty name="color" value="#E71224"/>
    </inkml:brush>
  </inkml:definitions>
  <inkml:trace contextRef="#ctx0" brushRef="#br0">0 3 24575,'21'0'-1638,"190"0"-5429,7 0 5584,518 0 11936,-423 0-10718,-282 2 265,-1 1 0,40 9 0,-5-1 0,70 12 0,-63-9 0,136 7 0,-173-20 0,-1 1 0,59 12 0,-53-8 0,0-1 0,75-2 0,-65-3 0,55 8 0,51 6 0,242-10 0,-209-6 0,4 4 0,213-5 0,-365-1 0,0-2 0,40-12 0,18-3 0,91-7 0,381-8 0,-266 20 0,251 2 0,-350 17 0,809-3 1710,1354 0-8476,-1430 0 11822,-549 14-5056,-36 0 0,494-13 0,-386-2 0,-396 5 0,-1 3 0,109 25 0,-82-13 0,17 3 0,195 32 0,-262-51-682,56-1-1,-75-3-6143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0:52.540"/>
    </inkml:context>
    <inkml:brush xml:id="br0">
      <inkml:brushProperty name="width" value="0.05" units="cm"/>
      <inkml:brushProperty name="height" value="0.05" units="cm"/>
      <inkml:brushProperty name="color" value="#E71224"/>
    </inkml:brush>
  </inkml:definitions>
  <inkml:trace contextRef="#ctx0" brushRef="#br0">1 1578 24575,'1'-5'0,"1"0"0,0 1 0,0-1 0,0 1 0,1-1 0,-1 1 0,1 0 0,0 0 0,0 0 0,6-5 0,3-7 0,131-175 0,-68 94 0,-5-4 0,95-179 0,-74 116 0,13-27 0,74-152 0,-164 315 0,-7 14 0,0 1 0,1-1 0,0 1 0,1 1 0,0-1 0,16-15 0,-24 28 0,-1-1 0,0 1 0,1-1 0,-1 1 0,1-1 0,-1 1 0,1 0 0,-1-1 0,1 1 0,0 0 0,-1-1 0,1 1 0,-1 0 0,1-1 0,0 1 0,-1 0 0,1 0 0,0 0 0,-1 0 0,1 0 0,0 0 0,-1 0 0,1 0 0,0 0 0,-1 0 0,1 0 0,0 0 0,-1 0 0,1 1 0,0-1 0,-1 0 0,1 0 0,-1 1 0,1-1 0,-1 0 0,1 1 0,-1-1 0,1 1 0,-1-1 0,1 1 0,-1-1 0,1 1 0,-1-1 0,1 1 0,-1-1 0,0 1 0,1-1 0,-1 1 0,0 0 0,0-1 0,0 1 0,1 0 0,-1-1 0,0 1 0,0 0 0,0-1 0,0 1 0,0 1 0,5 47 0,-5-43 0,1 509 0,-4-237 0,11 215 0,2-332 0,34 169 0,-30-254-101,0-12-320,-4 1-1,4 82 1,-14-121-6405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0:58.874"/>
    </inkml:context>
    <inkml:brush xml:id="br0">
      <inkml:brushProperty name="width" value="0.05" units="cm"/>
      <inkml:brushProperty name="height" value="0.05" units="cm"/>
      <inkml:brushProperty name="color" value="#E71224"/>
    </inkml:brush>
  </inkml:definitions>
  <inkml:trace contextRef="#ctx0" brushRef="#br0">0 487 24575,'0'-6'0,"1"0"0,0 1 0,0-1 0,1 1 0,0-1 0,0 1 0,0-1 0,0 1 0,1 0 0,0 0 0,0 0 0,0 1 0,1-1 0,6-6 0,7-7 0,2 1 0,21-16 0,-18 15 0,178-150 0,-161 141 0,1 2 0,1 2 0,54-22 0,-81 39 0,1 1 0,-1 1 0,1 0 0,-1 1 0,1 1 0,22-1 0,96 5 0,-66 0 0,-35-1 0,0 0 0,0 2 0,0 2 0,-1 1 0,61 19 0,-76-19 0,-1 0 0,1 1 0,-2 1 0,1 0 0,-1 1 0,0 1 0,-1 0 0,15 14 0,-20-15 0,1 1 0,-2 0 0,1 0 0,-1 0 0,-1 1 0,0 0 0,0 1 0,-1-1 0,-1 1 0,0 0 0,4 18 0,-4-9 0,-1 0 0,-1 1 0,0-1 0,-2 0 0,0 1 0,-2-1 0,0 0 0,-8 32 0,7-42 0,0-1 0,0 1 0,-2-1 0,1 0 0,-1 0 0,0-1 0,-1 1 0,0-1 0,-1-1 0,0 1 0,0-1 0,-1 0 0,0 0 0,0-1 0,-1 0 0,0-1 0,0 0 0,-12 6 0,-454 206 0,299-157 0,49-20 0,76-23 0,29-11 0,1 0 0,0 2 0,1 0 0,-26 17 0,-6 3 0,36-20 0,0 0 0,-16 12 0,26-15 0,-1 0 0,1 0 0,0 1 0,1-1 0,-1 1 0,1 1 0,1-1 0,-8 15 0,0 1 0,-6 5 0,-13 22 0,29-47 0,0 0 0,1 0 0,0 0 0,0 0 0,0 0 0,0 0 0,0 1 0,0-1 0,1 0 0,0 1 0,0-1 0,0 6 0,1-7 0,-1-1 0,1 1 0,-1-1 0,1 1 0,0-1 0,0 1 0,0-1 0,0 0 0,0 0 0,0 1 0,0-1 0,0 0 0,1 0 0,-1 0 0,0 0 0,1-1 0,-1 1 0,1 0 0,-1 0 0,1-1 0,-1 1 0,1-1 0,-1 1 0,3-1 0,43 5 0,-39-5 0,401 0 0,-175-3 0,232 3 0,-446-1 0,1-1 0,0-1 0,-1 0 0,0-2 0,1-1 0,19-8 0,-11 4 0,-7 4-1365,-2 2-5461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1:04.411"/>
    </inkml:context>
    <inkml:brush xml:id="br0">
      <inkml:brushProperty name="width" value="0.05" units="cm"/>
      <inkml:brushProperty name="height" value="0.05" units="cm"/>
      <inkml:brushProperty name="color" value="#E71224"/>
    </inkml:brush>
  </inkml:definitions>
  <inkml:trace contextRef="#ctx0" brushRef="#br0">139 63 24575,'0'-2'0,"1"0"0,-1 1 0,1-1 0,0 1 0,-1-1 0,1 1 0,0-1 0,0 1 0,0 0 0,0-1 0,0 1 0,0 0 0,0 0 0,0 0 0,0 0 0,1 0 0,-1 0 0,0 0 0,1 0 0,1 0 0,31-15 0,-10 10 0,1 1 0,0 2 0,0 0 0,0 1 0,0 2 0,0 0 0,29 5 0,-46-3 0,-1 0 0,1 0 0,0 1 0,-1-1 0,0 2 0,0-1 0,0 1 0,0 0 0,0 1 0,-1-1 0,0 1 0,10 10 0,7 9 0,32 43 0,-55-67 0,16 20 0,-2 1 0,0 0 0,-2 1 0,0 1 0,10 27 0,-19-42 0,0 0 0,-1 0 0,0 0 0,0 1 0,0-1 0,-1 1 0,-1-1 0,1 0 0,-1 1 0,-1-1 0,0 1 0,0-1 0,0 1 0,-1-1 0,-1 0 0,1 0 0,-1 0 0,0 0 0,-6 10 0,3-11 0,-1 0 0,1 0 0,-1-1 0,-1 1 0,1-2 0,-1 1 0,0-1 0,0 0 0,0 0 0,-1-1 0,0 0 0,-14 4 0,-10 1 0,0 0 0,-41 4 0,-237 23 0,351-38 0,1 1 0,0 3 0,-1 0 0,1 3 0,-1 2 0,51 14 0,-59-10 0,-1 1 0,0 1 0,35 22 0,-53-26 0,1 0 0,-2 1 0,1 0 0,-1 1 0,-1 1 0,0-1 0,0 2 0,15 24 0,-15-19 0,0 0 0,15 38 0,-24-49 0,0-1 0,0 1 0,-1 0 0,0 0 0,0 0 0,0 0 0,-1-1 0,0 1 0,-1 0 0,1 0 0,-1 0 0,-1 0 0,-1 7 0,1-9 0,0-1 0,0 1 0,-1-1 0,0 0 0,1 0 0,-1 0 0,-1 0 0,1 0 0,-1 0 0,1-1 0,-1 0 0,0 0 0,0 0 0,0 0 0,-1 0 0,1-1 0,-1 0 0,-5 2 0,-11 4 0,0-2 0,-39 7 0,40-9 0,-37 5 0,-1-2 0,0-3 0,0-3 0,-72-6 0,32-9 109,-9-1-1583,81 14-5352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1:12.211"/>
    </inkml:context>
    <inkml:brush xml:id="br0">
      <inkml:brushProperty name="width" value="0.05" units="cm"/>
      <inkml:brushProperty name="height" value="0.05" units="cm"/>
      <inkml:brushProperty name="color" value="#E71224"/>
    </inkml:brush>
  </inkml:definitions>
  <inkml:trace contextRef="#ctx0" brushRef="#br0">0 1 24575,'453'0'-1365,"-429"0"-5461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1:35.623"/>
    </inkml:context>
    <inkml:brush xml:id="br0">
      <inkml:brushProperty name="width" value="0.05" units="cm"/>
      <inkml:brushProperty name="height" value="0.05" units="cm"/>
      <inkml:brushProperty name="color" value="#E71224"/>
    </inkml:brush>
  </inkml:definitions>
  <inkml:trace contextRef="#ctx0" brushRef="#br0">240 1 24575,'-1'22'0,"-1"0"0,-1-1 0,-1 1 0,-1 0 0,-16 40 0,5-11 0,8-23 0,-2 0 0,-1 0 0,-19 36 0,23-50 0,1 0 0,0 1 0,1 0 0,1 0 0,1 0 0,-3 20 0,3-14 0,-1 0 0,-13 35 0,11-37 0,0 0 0,-5 36 0,9-38 0,-1-1 0,-1 0 0,-1 0 0,-11 27 0,14-39 0,0 0 0,0 0 0,0 1 0,1-1 0,-1 1 0,1-1 0,0 1 0,0-1 0,1 1 0,-1 5 0,2-9 0,-1 1 0,1-1 0,-1 1 0,1-1 0,-1 1 0,1-1 0,0 0 0,-1 1 0,1-1 0,0 0 0,0 0 0,0 1 0,0-1 0,0 0 0,0 0 0,0 0 0,1 0 0,-1 0 0,0-1 0,1 1 0,-1 0 0,0 0 0,1-1 0,-1 1 0,1-1 0,-1 1 0,1-1 0,-1 0 0,1 0 0,-1 0 0,1 1 0,0-1 0,-1-1 0,2 1 0,15-1 0,0 0 0,-1-1 0,1-1 0,23-8 0,-12 4 0,-10 1 0,0-1 0,-1-1 0,0-1 0,0-1 0,-1 0 0,0-1 0,-1-1 0,18-17 0,19-11 0,-11 8 0,-20 15 0,1 1 0,32-18 0,-49 31 0,-3 1 0,0 0 0,0 1 0,1-1 0,-1 1 0,0 0 0,0 0 0,1 0 0,4-1 0,-7 3 0,0-1 0,0 0 0,0 0 0,0 1 0,0-1 0,0 1 0,0-1 0,-1 1 0,1-1 0,0 1 0,0 0 0,0-1 0,-1 1 0,1 0 0,0-1 0,-1 1 0,1 0 0,0 0 0,-1 0 0,1 0 0,-1 0 0,0 0 0,1 0 0,-1 0 0,0 0 0,1 0 0,-1 0 0,0 0 0,0 0 0,0 0 0,0 0 0,0 0 0,0 0 0,0 1 0,2 51 0,-4 76 0,-2-28 0,4 266-1365,0-343-5461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3T12:41:40.070"/>
    </inkml:context>
    <inkml:brush xml:id="br0">
      <inkml:brushProperty name="width" value="0.05" units="cm"/>
      <inkml:brushProperty name="height" value="0.05" units="cm"/>
      <inkml:brushProperty name="color" value="#E71224"/>
    </inkml:brush>
  </inkml:definitions>
  <inkml:trace contextRef="#ctx0" brushRef="#br0">66 31 24575,'0'-1'0,"0"0"0,1 0 0,-1 0 0,1 0 0,0 0 0,-1 0 0,1 0 0,0 0 0,0 0 0,-1 0 0,1 0 0,0 0 0,0 1 0,0-1 0,0 0 0,0 1 0,0-1 0,0 0 0,0 1 0,0 0 0,1-1 0,-1 1 0,0 0 0,0-1 0,0 1 0,3 0 0,37-6 0,-35 6 0,74-5 0,129 7 0,-198 0 0,1 0 0,-1 0 0,0 1 0,0 1 0,0 0 0,-1 0 0,0 1 0,1 0 0,-1 1 0,-1 0 0,1 0 0,-1 1 0,0 1 0,-1-1 0,0 2 0,0-1 0,-1 1 0,0 0 0,0 0 0,-1 1 0,9 17 0,-7-10 0,0 1 0,-1-1 0,-1 2 0,-1-1 0,0 0 0,-2 1 0,0 0 0,-1 0 0,0 0 0,-2 0 0,0 0 0,-5 27 0,2-32 0,-1 0 0,0 0 0,-1 0 0,0-1 0,-1 0 0,-1 0 0,0 0 0,-1-1 0,-15 18 0,-9 7 0,-56 49 0,32-33 0,25-25 0,0-1 0,-2-2 0,-1-2 0,-1-1 0,-1-1 0,0-2 0,-2-1 0,0-3 0,-77 22 0,108-34 0,10-1 0,23 1 0,37-3 0,-31 0 0,26-2 0,0 3 0,0 2 0,92 16 0,-111-10 0,-7-3 0,-1 2 0,1 1 0,-2 1 0,48 23 0,-64-25 0,0-1 0,0 1 0,0 0 0,16 15 0,-25-19 0,-1 1 0,0 0 0,0-1 0,0 1 0,0 1 0,-1-1 0,0 0 0,0 1 0,-1 0 0,1-1 0,-1 1 0,1 7 0,7 25 0,-2 0 0,-1 1 0,1 39 0,-7-66 0,-1-1 0,-1 0 0,0 0 0,0 1 0,-1-1 0,0 0 0,-1 0 0,-1-1 0,1 1 0,-2-1 0,0 1 0,0-1 0,0-1 0,-1 1 0,-9 10 0,-1-3 0,0 0 0,-1-2 0,0 0 0,-1-1 0,-33 19 0,37-24 0,-1-2 0,-1 1 0,1-2 0,-1 0 0,0-1 0,-1-1 0,1-1 0,-23 3 0,-155-6 0,88-3 0,76 2-345,0-2 0,-36-9 0,61 11 15,-22-4-6496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9123B-0393-4FC3-B2E7-2EE3C78FB7AB}" type="datetimeFigureOut">
              <a:rPr lang="hu-HU" smtClean="0"/>
              <a:t>2025. 09. 11.</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9F49EA-2D15-4775-AD7F-251690807046}" type="slidenum">
              <a:rPr lang="hu-HU" smtClean="0"/>
              <a:t>‹#›</a:t>
            </a:fld>
            <a:endParaRPr lang="hu-HU"/>
          </a:p>
        </p:txBody>
      </p:sp>
    </p:spTree>
    <p:extLst>
      <p:ext uri="{BB962C8B-B14F-4D97-AF65-F5344CB8AC3E}">
        <p14:creationId xmlns:p14="http://schemas.microsoft.com/office/powerpoint/2010/main" val="1504398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4C9F49EA-2D15-4775-AD7F-251690807046}" type="slidenum">
              <a:rPr lang="hu-HU" smtClean="0"/>
              <a:t>22</a:t>
            </a:fld>
            <a:endParaRPr lang="hu-HU"/>
          </a:p>
        </p:txBody>
      </p:sp>
    </p:spTree>
    <p:extLst>
      <p:ext uri="{BB962C8B-B14F-4D97-AF65-F5344CB8AC3E}">
        <p14:creationId xmlns:p14="http://schemas.microsoft.com/office/powerpoint/2010/main" val="321967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20DBB4EA-E69C-2465-204C-DB79F7D2B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8350"/>
            <a:ext cx="12192000" cy="5594350"/>
          </a:xfrm>
          <a:prstGeom prst="rect">
            <a:avLst/>
          </a:prstGeom>
        </p:spPr>
      </p:pic>
      <p:sp>
        <p:nvSpPr>
          <p:cNvPr id="2" name="Cím 1">
            <a:extLst>
              <a:ext uri="{FF2B5EF4-FFF2-40B4-BE49-F238E27FC236}">
                <a16:creationId xmlns:a16="http://schemas.microsoft.com/office/drawing/2014/main" id="{25A1E906-4307-4923-1FA3-D27FC5118524}"/>
              </a:ext>
            </a:extLst>
          </p:cNvPr>
          <p:cNvSpPr>
            <a:spLocks noGrp="1"/>
          </p:cNvSpPr>
          <p:nvPr>
            <p:ph type="title"/>
          </p:nvPr>
        </p:nvSpPr>
        <p:spPr>
          <a:xfrm>
            <a:off x="323850" y="1709738"/>
            <a:ext cx="11563350" cy="2852737"/>
          </a:xfrm>
          <a:prstGeom prst="rect">
            <a:avLst/>
          </a:prstGeom>
        </p:spPr>
        <p:txBody>
          <a:bodyPr anchor="ctr"/>
          <a:lstStyle>
            <a:lvl1pPr>
              <a:defRPr sz="6000">
                <a:solidFill>
                  <a:schemeClr val="tx1"/>
                </a:solidFill>
              </a:defRPr>
            </a:lvl1pPr>
          </a:lstStyle>
          <a:p>
            <a:r>
              <a:rPr lang="hu-HU"/>
              <a:t>Mintacím szerkesztése</a:t>
            </a:r>
            <a:endParaRPr lang="hu-HU" dirty="0"/>
          </a:p>
        </p:txBody>
      </p:sp>
      <p:sp>
        <p:nvSpPr>
          <p:cNvPr id="3" name="Szöveg helye 2">
            <a:extLst>
              <a:ext uri="{FF2B5EF4-FFF2-40B4-BE49-F238E27FC236}">
                <a16:creationId xmlns:a16="http://schemas.microsoft.com/office/drawing/2014/main" id="{429CFBC2-C551-67AB-6EB0-48C55EE527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1">
                    <a:lumMod val="95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Tree>
    <p:extLst>
      <p:ext uri="{BB962C8B-B14F-4D97-AF65-F5344CB8AC3E}">
        <p14:creationId xmlns:p14="http://schemas.microsoft.com/office/powerpoint/2010/main" val="426016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Üre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21D95A1-CFBF-A743-15F3-129F7B688911}"/>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
        <p:nvSpPr>
          <p:cNvPr id="4" name="Élőláb helye 3">
            <a:extLst>
              <a:ext uri="{FF2B5EF4-FFF2-40B4-BE49-F238E27FC236}">
                <a16:creationId xmlns:a16="http://schemas.microsoft.com/office/drawing/2014/main" id="{A8B53C63-E54F-FA7C-8968-D66C1E0CA3A7}"/>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574098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ó + szöveg balos">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4AD58032-788F-6D02-2B61-1DDE1B19210F}"/>
              </a:ext>
            </a:extLst>
          </p:cNvPr>
          <p:cNvSpPr>
            <a:spLocks noGrp="1"/>
          </p:cNvSpPr>
          <p:nvPr>
            <p:ph idx="1"/>
          </p:nvPr>
        </p:nvSpPr>
        <p:spPr>
          <a:xfrm>
            <a:off x="4143375" y="904875"/>
            <a:ext cx="7715249" cy="5410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EA1CE64E-B759-6C35-67A7-457518AA9822}"/>
              </a:ext>
            </a:extLst>
          </p:cNvPr>
          <p:cNvSpPr>
            <a:spLocks noGrp="1"/>
          </p:cNvSpPr>
          <p:nvPr>
            <p:ph type="body" sz="half" idx="2"/>
          </p:nvPr>
        </p:nvSpPr>
        <p:spPr>
          <a:xfrm>
            <a:off x="333376" y="904741"/>
            <a:ext cx="3590924" cy="541901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 name="Élőláb helye 5">
            <a:extLst>
              <a:ext uri="{FF2B5EF4-FFF2-40B4-BE49-F238E27FC236}">
                <a16:creationId xmlns:a16="http://schemas.microsoft.com/office/drawing/2014/main" id="{C71AD6D9-BE97-CF4E-07D0-1DEBC6E7249B}"/>
              </a:ext>
            </a:extLst>
          </p:cNvPr>
          <p:cNvSpPr>
            <a:spLocks noGrp="1"/>
          </p:cNvSpPr>
          <p:nvPr>
            <p:ph type="ftr" sz="quarter" idx="11"/>
          </p:nvPr>
        </p:nvSpPr>
        <p:spPr/>
        <p:txBody>
          <a:bodyPr/>
          <a:lstStyle/>
          <a:p>
            <a:r>
              <a:rPr lang="fr-FR"/>
              <a:t>VIS Complex kft - VIS Stúdió</a:t>
            </a:r>
            <a:endParaRPr lang="hu-HU"/>
          </a:p>
        </p:txBody>
      </p:sp>
      <p:sp>
        <p:nvSpPr>
          <p:cNvPr id="5" name="Cím 1">
            <a:extLst>
              <a:ext uri="{FF2B5EF4-FFF2-40B4-BE49-F238E27FC236}">
                <a16:creationId xmlns:a16="http://schemas.microsoft.com/office/drawing/2014/main" id="{989F98F3-783F-8267-5124-F6B604AA0EA7}"/>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Tree>
    <p:extLst>
      <p:ext uri="{BB962C8B-B14F-4D97-AF65-F5344CB8AC3E}">
        <p14:creationId xmlns:p14="http://schemas.microsoft.com/office/powerpoint/2010/main" val="940235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nfó + szöveg jobbos">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4AD58032-788F-6D02-2B61-1DDE1B19210F}"/>
              </a:ext>
            </a:extLst>
          </p:cNvPr>
          <p:cNvSpPr>
            <a:spLocks noGrp="1"/>
          </p:cNvSpPr>
          <p:nvPr>
            <p:ph idx="1"/>
          </p:nvPr>
        </p:nvSpPr>
        <p:spPr>
          <a:xfrm>
            <a:off x="333376" y="904875"/>
            <a:ext cx="7715249" cy="5410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EA1CE64E-B759-6C35-67A7-457518AA9822}"/>
              </a:ext>
            </a:extLst>
          </p:cNvPr>
          <p:cNvSpPr>
            <a:spLocks noGrp="1"/>
          </p:cNvSpPr>
          <p:nvPr>
            <p:ph type="body" sz="half" idx="2"/>
          </p:nvPr>
        </p:nvSpPr>
        <p:spPr>
          <a:xfrm>
            <a:off x="8267700" y="904875"/>
            <a:ext cx="3590924" cy="541901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6" name="Élőláb helye 5">
            <a:extLst>
              <a:ext uri="{FF2B5EF4-FFF2-40B4-BE49-F238E27FC236}">
                <a16:creationId xmlns:a16="http://schemas.microsoft.com/office/drawing/2014/main" id="{C71AD6D9-BE97-CF4E-07D0-1DEBC6E7249B}"/>
              </a:ext>
            </a:extLst>
          </p:cNvPr>
          <p:cNvSpPr>
            <a:spLocks noGrp="1"/>
          </p:cNvSpPr>
          <p:nvPr>
            <p:ph type="ftr" sz="quarter" idx="11"/>
          </p:nvPr>
        </p:nvSpPr>
        <p:spPr/>
        <p:txBody>
          <a:bodyPr/>
          <a:lstStyle/>
          <a:p>
            <a:r>
              <a:rPr lang="fr-FR"/>
              <a:t>VIS Complex kft - VIS Stúdió</a:t>
            </a:r>
            <a:endParaRPr lang="hu-HU"/>
          </a:p>
        </p:txBody>
      </p:sp>
      <p:sp>
        <p:nvSpPr>
          <p:cNvPr id="5" name="Cím 1">
            <a:extLst>
              <a:ext uri="{FF2B5EF4-FFF2-40B4-BE49-F238E27FC236}">
                <a16:creationId xmlns:a16="http://schemas.microsoft.com/office/drawing/2014/main" id="{989F98F3-783F-8267-5124-F6B604AA0EA7}"/>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Tree>
    <p:extLst>
      <p:ext uri="{BB962C8B-B14F-4D97-AF65-F5344CB8AC3E}">
        <p14:creationId xmlns:p14="http://schemas.microsoft.com/office/powerpoint/2010/main" val="2346248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 + kép">
    <p:spTree>
      <p:nvGrpSpPr>
        <p:cNvPr id="1" name=""/>
        <p:cNvGrpSpPr/>
        <p:nvPr/>
      </p:nvGrpSpPr>
      <p:grpSpPr>
        <a:xfrm>
          <a:off x="0" y="0"/>
          <a:ext cx="0" cy="0"/>
          <a:chOff x="0" y="0"/>
          <a:chExt cx="0" cy="0"/>
        </a:xfrm>
      </p:grpSpPr>
      <p:sp>
        <p:nvSpPr>
          <p:cNvPr id="3" name="Kép helye 2">
            <a:extLst>
              <a:ext uri="{FF2B5EF4-FFF2-40B4-BE49-F238E27FC236}">
                <a16:creationId xmlns:a16="http://schemas.microsoft.com/office/drawing/2014/main" id="{2E6115B6-43FA-D4AD-1D8B-2399BF39C482}"/>
              </a:ext>
            </a:extLst>
          </p:cNvPr>
          <p:cNvSpPr>
            <a:spLocks noGrp="1"/>
          </p:cNvSpPr>
          <p:nvPr>
            <p:ph type="pic" idx="1"/>
          </p:nvPr>
        </p:nvSpPr>
        <p:spPr>
          <a:xfrm>
            <a:off x="4133850" y="905009"/>
            <a:ext cx="7734300" cy="53918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p>
        </p:txBody>
      </p:sp>
      <p:sp>
        <p:nvSpPr>
          <p:cNvPr id="4" name="Szöveg helye 3">
            <a:extLst>
              <a:ext uri="{FF2B5EF4-FFF2-40B4-BE49-F238E27FC236}">
                <a16:creationId xmlns:a16="http://schemas.microsoft.com/office/drawing/2014/main" id="{D24134B3-9A6D-F751-322A-1ECA2C3567F4}"/>
              </a:ext>
            </a:extLst>
          </p:cNvPr>
          <p:cNvSpPr>
            <a:spLocks noGrp="1"/>
          </p:cNvSpPr>
          <p:nvPr>
            <p:ph type="body" sz="half" idx="2"/>
          </p:nvPr>
        </p:nvSpPr>
        <p:spPr>
          <a:xfrm>
            <a:off x="323850" y="904875"/>
            <a:ext cx="3609975" cy="540067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6" name="Élőláb helye 5">
            <a:extLst>
              <a:ext uri="{FF2B5EF4-FFF2-40B4-BE49-F238E27FC236}">
                <a16:creationId xmlns:a16="http://schemas.microsoft.com/office/drawing/2014/main" id="{068A209B-C0C5-8C92-D200-6655056BDECE}"/>
              </a:ext>
            </a:extLst>
          </p:cNvPr>
          <p:cNvSpPr>
            <a:spLocks noGrp="1"/>
          </p:cNvSpPr>
          <p:nvPr>
            <p:ph type="ftr" sz="quarter" idx="11"/>
          </p:nvPr>
        </p:nvSpPr>
        <p:spPr/>
        <p:txBody>
          <a:bodyPr/>
          <a:lstStyle/>
          <a:p>
            <a:r>
              <a:rPr lang="fr-FR"/>
              <a:t>VIS Complex kft - VIS Stúdió</a:t>
            </a:r>
            <a:endParaRPr lang="hu-HU"/>
          </a:p>
        </p:txBody>
      </p:sp>
      <p:sp>
        <p:nvSpPr>
          <p:cNvPr id="5" name="Cím 1">
            <a:extLst>
              <a:ext uri="{FF2B5EF4-FFF2-40B4-BE49-F238E27FC236}">
                <a16:creationId xmlns:a16="http://schemas.microsoft.com/office/drawing/2014/main" id="{A475D1B9-BD64-FCE6-1623-49817855EFB2}"/>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Tree>
    <p:extLst>
      <p:ext uri="{BB962C8B-B14F-4D97-AF65-F5344CB8AC3E}">
        <p14:creationId xmlns:p14="http://schemas.microsoft.com/office/powerpoint/2010/main" val="4004636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Fő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5A1E906-4307-4923-1FA3-D27FC5118524}"/>
              </a:ext>
            </a:extLst>
          </p:cNvPr>
          <p:cNvSpPr>
            <a:spLocks noGrp="1"/>
          </p:cNvSpPr>
          <p:nvPr>
            <p:ph type="title"/>
          </p:nvPr>
        </p:nvSpPr>
        <p:spPr>
          <a:xfrm>
            <a:off x="831850" y="904876"/>
            <a:ext cx="10515600" cy="3657600"/>
          </a:xfrm>
          <a:prstGeom prst="rect">
            <a:avLst/>
          </a:prstGeom>
        </p:spPr>
        <p:txBody>
          <a:bodyPr anchor="ctr"/>
          <a:lstStyle>
            <a:lvl1pPr>
              <a:defRPr sz="6000">
                <a:solidFill>
                  <a:schemeClr val="tx1"/>
                </a:solidFill>
              </a:defRPr>
            </a:lvl1pPr>
          </a:lstStyle>
          <a:p>
            <a:r>
              <a:rPr lang="hu-HU"/>
              <a:t>Mintacím szerkesztése</a:t>
            </a:r>
            <a:endParaRPr lang="hu-HU" dirty="0"/>
          </a:p>
        </p:txBody>
      </p:sp>
      <p:sp>
        <p:nvSpPr>
          <p:cNvPr id="3" name="Szöveg helye 2">
            <a:extLst>
              <a:ext uri="{FF2B5EF4-FFF2-40B4-BE49-F238E27FC236}">
                <a16:creationId xmlns:a16="http://schemas.microsoft.com/office/drawing/2014/main" id="{429CFBC2-C551-67AB-6EB0-48C55EE527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5" name="Élőláb helye 4">
            <a:extLst>
              <a:ext uri="{FF2B5EF4-FFF2-40B4-BE49-F238E27FC236}">
                <a16:creationId xmlns:a16="http://schemas.microsoft.com/office/drawing/2014/main" id="{89475E9C-1A2F-48C5-25B4-D59445837B28}"/>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240555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Al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3651E9D-E755-29A8-5217-AC677D79952F}"/>
              </a:ext>
            </a:extLst>
          </p:cNvPr>
          <p:cNvSpPr>
            <a:spLocks noGrp="1"/>
          </p:cNvSpPr>
          <p:nvPr>
            <p:ph type="ctrTitle"/>
          </p:nvPr>
        </p:nvSpPr>
        <p:spPr>
          <a:xfrm>
            <a:off x="1524000" y="1122363"/>
            <a:ext cx="9144000" cy="2387600"/>
          </a:xfrm>
          <a:prstGeom prst="rect">
            <a:avLst/>
          </a:prstGeom>
        </p:spPr>
        <p:txBody>
          <a:bodyPr anchor="ctr"/>
          <a:lstStyle>
            <a:lvl1pPr algn="ctr">
              <a:defRPr sz="6000">
                <a:solidFill>
                  <a:schemeClr val="tx1"/>
                </a:solidFill>
              </a:defRPr>
            </a:lvl1pPr>
          </a:lstStyle>
          <a:p>
            <a:r>
              <a:rPr lang="hu-HU"/>
              <a:t>Mintacím szerkesztése</a:t>
            </a:r>
            <a:endParaRPr lang="hu-HU" dirty="0"/>
          </a:p>
        </p:txBody>
      </p:sp>
      <p:sp>
        <p:nvSpPr>
          <p:cNvPr id="3" name="Alcím 2">
            <a:extLst>
              <a:ext uri="{FF2B5EF4-FFF2-40B4-BE49-F238E27FC236}">
                <a16:creationId xmlns:a16="http://schemas.microsoft.com/office/drawing/2014/main" id="{F35E9E4A-495A-FBA3-43F9-0CC56E47C5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5" name="Élőláb helye 4">
            <a:extLst>
              <a:ext uri="{FF2B5EF4-FFF2-40B4-BE49-F238E27FC236}">
                <a16:creationId xmlns:a16="http://schemas.microsoft.com/office/drawing/2014/main" id="{E87F9741-CA5F-C4E6-D3EC-91612E5CDED9}"/>
              </a:ext>
            </a:extLst>
          </p:cNvPr>
          <p:cNvSpPr>
            <a:spLocks noGrp="1"/>
          </p:cNvSpPr>
          <p:nvPr>
            <p:ph type="ftr" sz="quarter" idx="11"/>
          </p:nvPr>
        </p:nvSpPr>
        <p:spPr/>
        <p:txBody>
          <a:bodyPr/>
          <a:lstStyle>
            <a:lvl1pPr>
              <a:defRPr>
                <a:solidFill>
                  <a:srgbClr val="377BD9"/>
                </a:solidFill>
              </a:defRPr>
            </a:lvl1pPr>
          </a:lstStyle>
          <a:p>
            <a:r>
              <a:rPr lang="fr-FR"/>
              <a:t>VIS Complex kft - VIS Stúdió</a:t>
            </a:r>
            <a:endParaRPr lang="hu-HU" dirty="0"/>
          </a:p>
        </p:txBody>
      </p:sp>
    </p:spTree>
    <p:extLst>
      <p:ext uri="{BB962C8B-B14F-4D97-AF65-F5344CB8AC3E}">
        <p14:creationId xmlns:p14="http://schemas.microsoft.com/office/powerpoint/2010/main" val="2213105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D25F145-F17D-35AC-1249-73D2030507DA}"/>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
        <p:nvSpPr>
          <p:cNvPr id="3" name="Tartalom helye 2">
            <a:extLst>
              <a:ext uri="{FF2B5EF4-FFF2-40B4-BE49-F238E27FC236}">
                <a16:creationId xmlns:a16="http://schemas.microsoft.com/office/drawing/2014/main" id="{D0AD236E-98FC-2689-BF2E-53994DD99B78}"/>
              </a:ext>
            </a:extLst>
          </p:cNvPr>
          <p:cNvSpPr>
            <a:spLocks noGrp="1"/>
          </p:cNvSpPr>
          <p:nvPr>
            <p:ph idx="1"/>
          </p:nvPr>
        </p:nvSpPr>
        <p:spPr>
          <a:xfrm>
            <a:off x="352425" y="914400"/>
            <a:ext cx="11496675" cy="5391150"/>
          </a:xfrm>
          <a:prstGeom prst="rect">
            <a:avLst/>
          </a:prstGeom>
        </p:spPr>
        <p:txBody>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5" name="Élőláb helye 4">
            <a:extLst>
              <a:ext uri="{FF2B5EF4-FFF2-40B4-BE49-F238E27FC236}">
                <a16:creationId xmlns:a16="http://schemas.microsoft.com/office/drawing/2014/main" id="{8B4BBC9D-5FCC-9B93-976F-13795D8E7D9B}"/>
              </a:ext>
            </a:extLst>
          </p:cNvPr>
          <p:cNvSpPr>
            <a:spLocks noGrp="1"/>
          </p:cNvSpPr>
          <p:nvPr>
            <p:ph type="ftr" sz="quarter" idx="11"/>
          </p:nvPr>
        </p:nvSpPr>
        <p:spPr/>
        <p:txBody>
          <a:bodyPr/>
          <a:lstStyle/>
          <a:p>
            <a:r>
              <a:rPr lang="fr-FR"/>
              <a:t>VIS Complex kft - VIS Stúdió</a:t>
            </a:r>
            <a:endParaRPr lang="hu-HU" dirty="0"/>
          </a:p>
        </p:txBody>
      </p:sp>
    </p:spTree>
    <p:extLst>
      <p:ext uri="{BB962C8B-B14F-4D97-AF65-F5344CB8AC3E}">
        <p14:creationId xmlns:p14="http://schemas.microsoft.com/office/powerpoint/2010/main" val="3882250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830CC87-955B-364B-DFC3-DC192BA0C2F0}"/>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
        <p:nvSpPr>
          <p:cNvPr id="3" name="Tartalom helye 2">
            <a:extLst>
              <a:ext uri="{FF2B5EF4-FFF2-40B4-BE49-F238E27FC236}">
                <a16:creationId xmlns:a16="http://schemas.microsoft.com/office/drawing/2014/main" id="{D08FEE7F-8A03-AAC2-A8A3-E8BF1750F0E8}"/>
              </a:ext>
            </a:extLst>
          </p:cNvPr>
          <p:cNvSpPr>
            <a:spLocks noGrp="1"/>
          </p:cNvSpPr>
          <p:nvPr>
            <p:ph sz="half" idx="1"/>
          </p:nvPr>
        </p:nvSpPr>
        <p:spPr>
          <a:xfrm>
            <a:off x="342900" y="771525"/>
            <a:ext cx="5676900" cy="5405438"/>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22563896-6B92-2342-8A86-D72C1810D881}"/>
              </a:ext>
            </a:extLst>
          </p:cNvPr>
          <p:cNvSpPr>
            <a:spLocks noGrp="1"/>
          </p:cNvSpPr>
          <p:nvPr>
            <p:ph sz="half" idx="2"/>
          </p:nvPr>
        </p:nvSpPr>
        <p:spPr>
          <a:xfrm>
            <a:off x="6172199" y="771525"/>
            <a:ext cx="5676899" cy="5405438"/>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a:extLst>
              <a:ext uri="{FF2B5EF4-FFF2-40B4-BE49-F238E27FC236}">
                <a16:creationId xmlns:a16="http://schemas.microsoft.com/office/drawing/2014/main" id="{75FAC77B-10CF-91AF-D362-4D67AB92A1EB}"/>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366779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ím + tartalom">
    <p:spTree>
      <p:nvGrpSpPr>
        <p:cNvPr id="1" name=""/>
        <p:cNvGrpSpPr/>
        <p:nvPr/>
      </p:nvGrpSpPr>
      <p:grpSpPr>
        <a:xfrm>
          <a:off x="0" y="0"/>
          <a:ext cx="0" cy="0"/>
          <a:chOff x="0" y="0"/>
          <a:chExt cx="0" cy="0"/>
        </a:xfrm>
      </p:grpSpPr>
      <p:sp>
        <p:nvSpPr>
          <p:cNvPr id="3" name="Szöveg helye 2">
            <a:extLst>
              <a:ext uri="{FF2B5EF4-FFF2-40B4-BE49-F238E27FC236}">
                <a16:creationId xmlns:a16="http://schemas.microsoft.com/office/drawing/2014/main" id="{2DE6694B-60CA-BBFB-449E-EB93997ACFDF}"/>
              </a:ext>
            </a:extLst>
          </p:cNvPr>
          <p:cNvSpPr>
            <a:spLocks noGrp="1"/>
          </p:cNvSpPr>
          <p:nvPr>
            <p:ph type="body" idx="1"/>
          </p:nvPr>
        </p:nvSpPr>
        <p:spPr>
          <a:xfrm>
            <a:off x="361950" y="762000"/>
            <a:ext cx="5635625" cy="8239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4" name="Tartalom helye 3">
            <a:extLst>
              <a:ext uri="{FF2B5EF4-FFF2-40B4-BE49-F238E27FC236}">
                <a16:creationId xmlns:a16="http://schemas.microsoft.com/office/drawing/2014/main" id="{2163B356-8CC0-DF5D-2EAB-1E33423F9103}"/>
              </a:ext>
            </a:extLst>
          </p:cNvPr>
          <p:cNvSpPr>
            <a:spLocks noGrp="1"/>
          </p:cNvSpPr>
          <p:nvPr>
            <p:ph sz="half" idx="2"/>
          </p:nvPr>
        </p:nvSpPr>
        <p:spPr>
          <a:xfrm>
            <a:off x="361950" y="1681162"/>
            <a:ext cx="5635625" cy="4508501"/>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E4CAD6EA-165E-ACED-6D2D-E0CDA39B7BF7}"/>
              </a:ext>
            </a:extLst>
          </p:cNvPr>
          <p:cNvSpPr>
            <a:spLocks noGrp="1"/>
          </p:cNvSpPr>
          <p:nvPr>
            <p:ph type="body" sz="quarter" idx="3"/>
          </p:nvPr>
        </p:nvSpPr>
        <p:spPr>
          <a:xfrm>
            <a:off x="6172200" y="762000"/>
            <a:ext cx="5657850" cy="8239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937F6C94-7A9D-737D-9FE8-E592EFBBDF19}"/>
              </a:ext>
            </a:extLst>
          </p:cNvPr>
          <p:cNvSpPr>
            <a:spLocks noGrp="1"/>
          </p:cNvSpPr>
          <p:nvPr>
            <p:ph sz="quarter" idx="4"/>
          </p:nvPr>
        </p:nvSpPr>
        <p:spPr>
          <a:xfrm>
            <a:off x="6172200" y="1681162"/>
            <a:ext cx="5657850" cy="4508501"/>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8" name="Élőláb helye 7">
            <a:extLst>
              <a:ext uri="{FF2B5EF4-FFF2-40B4-BE49-F238E27FC236}">
                <a16:creationId xmlns:a16="http://schemas.microsoft.com/office/drawing/2014/main" id="{3B0E6E5E-28B2-6B4D-B7ED-00CC4988833B}"/>
              </a:ext>
            </a:extLst>
          </p:cNvPr>
          <p:cNvSpPr>
            <a:spLocks noGrp="1"/>
          </p:cNvSpPr>
          <p:nvPr>
            <p:ph type="ftr" sz="quarter" idx="11"/>
          </p:nvPr>
        </p:nvSpPr>
        <p:spPr/>
        <p:txBody>
          <a:bodyPr/>
          <a:lstStyle/>
          <a:p>
            <a:r>
              <a:rPr lang="fr-FR"/>
              <a:t>VIS Complex kft - VIS Stúdió</a:t>
            </a:r>
            <a:endParaRPr lang="hu-HU"/>
          </a:p>
        </p:txBody>
      </p:sp>
      <p:sp>
        <p:nvSpPr>
          <p:cNvPr id="9" name="Cím 1">
            <a:extLst>
              <a:ext uri="{FF2B5EF4-FFF2-40B4-BE49-F238E27FC236}">
                <a16:creationId xmlns:a16="http://schemas.microsoft.com/office/drawing/2014/main" id="{961557BF-237D-FA8D-4BA2-B92549F1327C}"/>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Tree>
    <p:extLst>
      <p:ext uri="{BB962C8B-B14F-4D97-AF65-F5344CB8AC3E}">
        <p14:creationId xmlns:p14="http://schemas.microsoft.com/office/powerpoint/2010/main" val="777354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Üre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21D95A1-CFBF-A743-15F3-129F7B688911}"/>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
        <p:nvSpPr>
          <p:cNvPr id="4" name="Élőláb helye 3">
            <a:extLst>
              <a:ext uri="{FF2B5EF4-FFF2-40B4-BE49-F238E27FC236}">
                <a16:creationId xmlns:a16="http://schemas.microsoft.com/office/drawing/2014/main" id="{A8B53C63-E54F-FA7C-8968-D66C1E0CA3A7}"/>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1080409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B7581E3B-9C08-C83F-4BE8-5B06FA02EF49}"/>
              </a:ext>
            </a:extLst>
          </p:cNvPr>
          <p:cNvPicPr>
            <a:picLocks noChangeAspect="1"/>
          </p:cNvPicPr>
          <p:nvPr/>
        </p:nvPicPr>
        <p:blipFill rotWithShape="1">
          <a:blip r:embed="rId2">
            <a:alphaModFix amt="43000"/>
            <a:extLst>
              <a:ext uri="{28A0092B-C50C-407E-A947-70E740481C1C}">
                <a14:useLocalDpi xmlns:a14="http://schemas.microsoft.com/office/drawing/2010/main" val="0"/>
              </a:ext>
            </a:extLst>
          </a:blip>
          <a:srcRect l="30209" r="22282"/>
          <a:stretch/>
        </p:blipFill>
        <p:spPr>
          <a:xfrm>
            <a:off x="-2073" y="771525"/>
            <a:ext cx="12194073" cy="5600700"/>
          </a:xfrm>
          <a:prstGeom prst="rect">
            <a:avLst/>
          </a:prstGeom>
        </p:spPr>
      </p:pic>
      <p:sp>
        <p:nvSpPr>
          <p:cNvPr id="2" name="Cím 1">
            <a:extLst>
              <a:ext uri="{FF2B5EF4-FFF2-40B4-BE49-F238E27FC236}">
                <a16:creationId xmlns:a16="http://schemas.microsoft.com/office/drawing/2014/main" id="{F3651E9D-E755-29A8-5217-AC677D79952F}"/>
              </a:ext>
            </a:extLst>
          </p:cNvPr>
          <p:cNvSpPr>
            <a:spLocks noGrp="1"/>
          </p:cNvSpPr>
          <p:nvPr>
            <p:ph type="ctrTitle"/>
          </p:nvPr>
        </p:nvSpPr>
        <p:spPr>
          <a:xfrm>
            <a:off x="1524000" y="1122363"/>
            <a:ext cx="9144000" cy="2387600"/>
          </a:xfrm>
          <a:prstGeom prst="rect">
            <a:avLst/>
          </a:prstGeom>
        </p:spPr>
        <p:txBody>
          <a:bodyPr anchor="ctr"/>
          <a:lstStyle>
            <a:lvl1pPr algn="ctr">
              <a:defRPr sz="6000">
                <a:solidFill>
                  <a:schemeClr val="tx1"/>
                </a:solidFill>
              </a:defRPr>
            </a:lvl1pPr>
          </a:lstStyle>
          <a:p>
            <a:r>
              <a:rPr lang="hu-HU"/>
              <a:t>Mintacím szerkesztése</a:t>
            </a:r>
            <a:endParaRPr lang="hu-HU" dirty="0"/>
          </a:p>
        </p:txBody>
      </p:sp>
      <p:sp>
        <p:nvSpPr>
          <p:cNvPr id="3" name="Alcím 2">
            <a:extLst>
              <a:ext uri="{FF2B5EF4-FFF2-40B4-BE49-F238E27FC236}">
                <a16:creationId xmlns:a16="http://schemas.microsoft.com/office/drawing/2014/main" id="{F35E9E4A-495A-FBA3-43F9-0CC56E47C5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5" name="Élőláb helye 4">
            <a:extLst>
              <a:ext uri="{FF2B5EF4-FFF2-40B4-BE49-F238E27FC236}">
                <a16:creationId xmlns:a16="http://schemas.microsoft.com/office/drawing/2014/main" id="{E87F9741-CA5F-C4E6-D3EC-91612E5CDED9}"/>
              </a:ext>
            </a:extLst>
          </p:cNvPr>
          <p:cNvSpPr>
            <a:spLocks noGrp="1"/>
          </p:cNvSpPr>
          <p:nvPr>
            <p:ph type="ftr" sz="quarter" idx="11"/>
          </p:nvPr>
        </p:nvSpPr>
        <p:spPr>
          <a:xfrm>
            <a:off x="4038600" y="6356350"/>
            <a:ext cx="4114800" cy="365125"/>
          </a:xfrm>
          <a:prstGeom prst="rect">
            <a:avLst/>
          </a:prstGeom>
        </p:spPr>
        <p:txBody>
          <a:bodyPr/>
          <a:lstStyle>
            <a:lvl1pPr>
              <a:defRPr>
                <a:solidFill>
                  <a:srgbClr val="377BD9"/>
                </a:solidFill>
              </a:defRPr>
            </a:lvl1pPr>
          </a:lstStyle>
          <a:p>
            <a:r>
              <a:rPr lang="fr-FR"/>
              <a:t>VIS Complex kft - VIS Stúdió</a:t>
            </a:r>
            <a:endParaRPr lang="hu-HU"/>
          </a:p>
        </p:txBody>
      </p:sp>
      <p:sp>
        <p:nvSpPr>
          <p:cNvPr id="8" name="Dia számának helye 5">
            <a:extLst>
              <a:ext uri="{FF2B5EF4-FFF2-40B4-BE49-F238E27FC236}">
                <a16:creationId xmlns:a16="http://schemas.microsoft.com/office/drawing/2014/main" id="{238A7F9C-FA83-A774-D042-90D5BE631F55}"/>
              </a:ext>
            </a:extLst>
          </p:cNvPr>
          <p:cNvSpPr>
            <a:spLocks noGrp="1"/>
          </p:cNvSpPr>
          <p:nvPr>
            <p:ph type="sldNum" sz="quarter" idx="4"/>
          </p:nvPr>
        </p:nvSpPr>
        <p:spPr>
          <a:xfrm>
            <a:off x="10953324" y="6473055"/>
            <a:ext cx="1178824" cy="365125"/>
          </a:xfrm>
          <a:prstGeom prst="rect">
            <a:avLst/>
          </a:prstGeom>
        </p:spPr>
        <p:txBody>
          <a:bodyPr/>
          <a:lstStyle>
            <a:lvl1pPr algn="r">
              <a:defRPr>
                <a:solidFill>
                  <a:schemeClr val="tx2">
                    <a:lumMod val="10000"/>
                    <a:lumOff val="90000"/>
                  </a:schemeClr>
                </a:solidFill>
              </a:defRPr>
            </a:lvl1pPr>
          </a:lstStyle>
          <a:p>
            <a:fld id="{46124723-D265-4D8C-B176-00495B7883D7}" type="slidenum">
              <a:rPr lang="hu-HU" smtClean="0"/>
              <a:t>‹#›</a:t>
            </a:fld>
            <a:endParaRPr lang="hu-HU"/>
          </a:p>
        </p:txBody>
      </p:sp>
    </p:spTree>
    <p:extLst>
      <p:ext uri="{BB962C8B-B14F-4D97-AF65-F5344CB8AC3E}">
        <p14:creationId xmlns:p14="http://schemas.microsoft.com/office/powerpoint/2010/main" val="1594315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fó + szöveg balos">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4AD58032-788F-6D02-2B61-1DDE1B19210F}"/>
              </a:ext>
            </a:extLst>
          </p:cNvPr>
          <p:cNvSpPr>
            <a:spLocks noGrp="1"/>
          </p:cNvSpPr>
          <p:nvPr>
            <p:ph idx="1"/>
          </p:nvPr>
        </p:nvSpPr>
        <p:spPr>
          <a:xfrm>
            <a:off x="4143375" y="904875"/>
            <a:ext cx="7715249" cy="5410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EA1CE64E-B759-6C35-67A7-457518AA9822}"/>
              </a:ext>
            </a:extLst>
          </p:cNvPr>
          <p:cNvSpPr>
            <a:spLocks noGrp="1"/>
          </p:cNvSpPr>
          <p:nvPr>
            <p:ph type="body" sz="half" idx="2"/>
          </p:nvPr>
        </p:nvSpPr>
        <p:spPr>
          <a:xfrm>
            <a:off x="333376" y="904741"/>
            <a:ext cx="3590924" cy="541901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6" name="Élőláb helye 5">
            <a:extLst>
              <a:ext uri="{FF2B5EF4-FFF2-40B4-BE49-F238E27FC236}">
                <a16:creationId xmlns:a16="http://schemas.microsoft.com/office/drawing/2014/main" id="{C71AD6D9-BE97-CF4E-07D0-1DEBC6E7249B}"/>
              </a:ext>
            </a:extLst>
          </p:cNvPr>
          <p:cNvSpPr>
            <a:spLocks noGrp="1"/>
          </p:cNvSpPr>
          <p:nvPr>
            <p:ph type="ftr" sz="quarter" idx="11"/>
          </p:nvPr>
        </p:nvSpPr>
        <p:spPr/>
        <p:txBody>
          <a:bodyPr/>
          <a:lstStyle/>
          <a:p>
            <a:r>
              <a:rPr lang="fr-FR"/>
              <a:t>VIS Complex kft - VIS Stúdió</a:t>
            </a:r>
            <a:endParaRPr lang="hu-HU"/>
          </a:p>
        </p:txBody>
      </p:sp>
      <p:sp>
        <p:nvSpPr>
          <p:cNvPr id="5" name="Cím 1">
            <a:extLst>
              <a:ext uri="{FF2B5EF4-FFF2-40B4-BE49-F238E27FC236}">
                <a16:creationId xmlns:a16="http://schemas.microsoft.com/office/drawing/2014/main" id="{989F98F3-783F-8267-5124-F6B604AA0EA7}"/>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Tree>
    <p:extLst>
      <p:ext uri="{BB962C8B-B14F-4D97-AF65-F5344CB8AC3E}">
        <p14:creationId xmlns:p14="http://schemas.microsoft.com/office/powerpoint/2010/main" val="49191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nfó + szöveg jobbos">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4AD58032-788F-6D02-2B61-1DDE1B19210F}"/>
              </a:ext>
            </a:extLst>
          </p:cNvPr>
          <p:cNvSpPr>
            <a:spLocks noGrp="1"/>
          </p:cNvSpPr>
          <p:nvPr>
            <p:ph idx="1"/>
          </p:nvPr>
        </p:nvSpPr>
        <p:spPr>
          <a:xfrm>
            <a:off x="333376" y="904875"/>
            <a:ext cx="7715249" cy="5410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EA1CE64E-B759-6C35-67A7-457518AA9822}"/>
              </a:ext>
            </a:extLst>
          </p:cNvPr>
          <p:cNvSpPr>
            <a:spLocks noGrp="1"/>
          </p:cNvSpPr>
          <p:nvPr>
            <p:ph type="body" sz="half" idx="2"/>
          </p:nvPr>
        </p:nvSpPr>
        <p:spPr>
          <a:xfrm>
            <a:off x="8267700" y="904875"/>
            <a:ext cx="3590924" cy="541901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6" name="Élőláb helye 5">
            <a:extLst>
              <a:ext uri="{FF2B5EF4-FFF2-40B4-BE49-F238E27FC236}">
                <a16:creationId xmlns:a16="http://schemas.microsoft.com/office/drawing/2014/main" id="{C71AD6D9-BE97-CF4E-07D0-1DEBC6E7249B}"/>
              </a:ext>
            </a:extLst>
          </p:cNvPr>
          <p:cNvSpPr>
            <a:spLocks noGrp="1"/>
          </p:cNvSpPr>
          <p:nvPr>
            <p:ph type="ftr" sz="quarter" idx="11"/>
          </p:nvPr>
        </p:nvSpPr>
        <p:spPr/>
        <p:txBody>
          <a:bodyPr/>
          <a:lstStyle/>
          <a:p>
            <a:r>
              <a:rPr lang="fr-FR"/>
              <a:t>VIS Complex kft - VIS Stúdió</a:t>
            </a:r>
            <a:endParaRPr lang="hu-HU"/>
          </a:p>
        </p:txBody>
      </p:sp>
      <p:sp>
        <p:nvSpPr>
          <p:cNvPr id="5" name="Cím 1">
            <a:extLst>
              <a:ext uri="{FF2B5EF4-FFF2-40B4-BE49-F238E27FC236}">
                <a16:creationId xmlns:a16="http://schemas.microsoft.com/office/drawing/2014/main" id="{989F98F3-783F-8267-5124-F6B604AA0EA7}"/>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Tree>
    <p:extLst>
      <p:ext uri="{BB962C8B-B14F-4D97-AF65-F5344CB8AC3E}">
        <p14:creationId xmlns:p14="http://schemas.microsoft.com/office/powerpoint/2010/main" val="2221502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 + kép">
    <p:spTree>
      <p:nvGrpSpPr>
        <p:cNvPr id="1" name=""/>
        <p:cNvGrpSpPr/>
        <p:nvPr/>
      </p:nvGrpSpPr>
      <p:grpSpPr>
        <a:xfrm>
          <a:off x="0" y="0"/>
          <a:ext cx="0" cy="0"/>
          <a:chOff x="0" y="0"/>
          <a:chExt cx="0" cy="0"/>
        </a:xfrm>
      </p:grpSpPr>
      <p:sp>
        <p:nvSpPr>
          <p:cNvPr id="3" name="Kép helye 2">
            <a:extLst>
              <a:ext uri="{FF2B5EF4-FFF2-40B4-BE49-F238E27FC236}">
                <a16:creationId xmlns:a16="http://schemas.microsoft.com/office/drawing/2014/main" id="{2E6115B6-43FA-D4AD-1D8B-2399BF39C482}"/>
              </a:ext>
            </a:extLst>
          </p:cNvPr>
          <p:cNvSpPr>
            <a:spLocks noGrp="1"/>
          </p:cNvSpPr>
          <p:nvPr>
            <p:ph type="pic" idx="1"/>
          </p:nvPr>
        </p:nvSpPr>
        <p:spPr>
          <a:xfrm>
            <a:off x="4133850" y="905009"/>
            <a:ext cx="7734300" cy="53918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p>
        </p:txBody>
      </p:sp>
      <p:sp>
        <p:nvSpPr>
          <p:cNvPr id="4" name="Szöveg helye 3">
            <a:extLst>
              <a:ext uri="{FF2B5EF4-FFF2-40B4-BE49-F238E27FC236}">
                <a16:creationId xmlns:a16="http://schemas.microsoft.com/office/drawing/2014/main" id="{D24134B3-9A6D-F751-322A-1ECA2C3567F4}"/>
              </a:ext>
            </a:extLst>
          </p:cNvPr>
          <p:cNvSpPr>
            <a:spLocks noGrp="1"/>
          </p:cNvSpPr>
          <p:nvPr>
            <p:ph type="body" sz="half" idx="2"/>
          </p:nvPr>
        </p:nvSpPr>
        <p:spPr>
          <a:xfrm>
            <a:off x="323850" y="904875"/>
            <a:ext cx="3609975" cy="540067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6" name="Élőláb helye 5">
            <a:extLst>
              <a:ext uri="{FF2B5EF4-FFF2-40B4-BE49-F238E27FC236}">
                <a16:creationId xmlns:a16="http://schemas.microsoft.com/office/drawing/2014/main" id="{068A209B-C0C5-8C92-D200-6655056BDECE}"/>
              </a:ext>
            </a:extLst>
          </p:cNvPr>
          <p:cNvSpPr>
            <a:spLocks noGrp="1"/>
          </p:cNvSpPr>
          <p:nvPr>
            <p:ph type="ftr" sz="quarter" idx="11"/>
          </p:nvPr>
        </p:nvSpPr>
        <p:spPr/>
        <p:txBody>
          <a:bodyPr/>
          <a:lstStyle/>
          <a:p>
            <a:r>
              <a:rPr lang="fr-FR"/>
              <a:t>VIS Complex kft - VIS Stúdió</a:t>
            </a:r>
            <a:endParaRPr lang="hu-HU"/>
          </a:p>
        </p:txBody>
      </p:sp>
      <p:sp>
        <p:nvSpPr>
          <p:cNvPr id="5" name="Cím 1">
            <a:extLst>
              <a:ext uri="{FF2B5EF4-FFF2-40B4-BE49-F238E27FC236}">
                <a16:creationId xmlns:a16="http://schemas.microsoft.com/office/drawing/2014/main" id="{A475D1B9-BD64-FCE6-1623-49817855EFB2}"/>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Tree>
    <p:extLst>
      <p:ext uri="{BB962C8B-B14F-4D97-AF65-F5344CB8AC3E}">
        <p14:creationId xmlns:p14="http://schemas.microsoft.com/office/powerpoint/2010/main" val="1981911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Címdia">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B7581E3B-9C08-C83F-4BE8-5B06FA02EF49}"/>
              </a:ext>
            </a:extLst>
          </p:cNvPr>
          <p:cNvPicPr>
            <a:picLocks noChangeAspect="1"/>
          </p:cNvPicPr>
          <p:nvPr/>
        </p:nvPicPr>
        <p:blipFill rotWithShape="1">
          <a:blip r:embed="rId2">
            <a:alphaModFix amt="43000"/>
            <a:extLst>
              <a:ext uri="{28A0092B-C50C-407E-A947-70E740481C1C}">
                <a14:useLocalDpi xmlns:a14="http://schemas.microsoft.com/office/drawing/2010/main" val="0"/>
              </a:ext>
            </a:extLst>
          </a:blip>
          <a:srcRect l="30209" r="22282"/>
          <a:stretch/>
        </p:blipFill>
        <p:spPr>
          <a:xfrm>
            <a:off x="-2073" y="771525"/>
            <a:ext cx="12194073" cy="5600700"/>
          </a:xfrm>
          <a:prstGeom prst="rect">
            <a:avLst/>
          </a:prstGeom>
        </p:spPr>
      </p:pic>
      <p:sp>
        <p:nvSpPr>
          <p:cNvPr id="2" name="Cím 1">
            <a:extLst>
              <a:ext uri="{FF2B5EF4-FFF2-40B4-BE49-F238E27FC236}">
                <a16:creationId xmlns:a16="http://schemas.microsoft.com/office/drawing/2014/main" id="{F3651E9D-E755-29A8-5217-AC677D79952F}"/>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6000">
                <a:solidFill>
                  <a:schemeClr val="tx1"/>
                </a:solidFill>
              </a:defRPr>
            </a:lvl1pPr>
          </a:lstStyle>
          <a:p>
            <a:r>
              <a:rPr lang="hu-HU" dirty="0"/>
              <a:t>Köszönöm a figyelmet</a:t>
            </a:r>
          </a:p>
        </p:txBody>
      </p:sp>
      <p:sp>
        <p:nvSpPr>
          <p:cNvPr id="3" name="Alcím 2">
            <a:extLst>
              <a:ext uri="{FF2B5EF4-FFF2-40B4-BE49-F238E27FC236}">
                <a16:creationId xmlns:a16="http://schemas.microsoft.com/office/drawing/2014/main" id="{F35E9E4A-495A-FBA3-43F9-0CC56E47C581}"/>
              </a:ext>
            </a:extLst>
          </p:cNvPr>
          <p:cNvSpPr>
            <a:spLocks noGrp="1"/>
          </p:cNvSpPr>
          <p:nvPr>
            <p:ph type="subTitle" idx="1"/>
          </p:nvPr>
        </p:nvSpPr>
        <p:spPr>
          <a:xfrm>
            <a:off x="304800" y="3602038"/>
            <a:ext cx="11563350" cy="1655762"/>
          </a:xfrm>
          <a:prstGeom prst="rect">
            <a:avLst/>
          </a:prstGeom>
        </p:spPr>
        <p:txBody>
          <a:bodyPr numCol="2"/>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hu-HU" dirty="0"/>
          </a:p>
        </p:txBody>
      </p:sp>
      <p:sp>
        <p:nvSpPr>
          <p:cNvPr id="5" name="Élőláb helye 4">
            <a:extLst>
              <a:ext uri="{FF2B5EF4-FFF2-40B4-BE49-F238E27FC236}">
                <a16:creationId xmlns:a16="http://schemas.microsoft.com/office/drawing/2014/main" id="{E87F9741-CA5F-C4E6-D3EC-91612E5CDED9}"/>
              </a:ext>
            </a:extLst>
          </p:cNvPr>
          <p:cNvSpPr>
            <a:spLocks noGrp="1"/>
          </p:cNvSpPr>
          <p:nvPr>
            <p:ph type="ftr" sz="quarter" idx="11"/>
          </p:nvPr>
        </p:nvSpPr>
        <p:spPr>
          <a:xfrm>
            <a:off x="4038600" y="6356350"/>
            <a:ext cx="4114800" cy="365125"/>
          </a:xfrm>
          <a:prstGeom prst="rect">
            <a:avLst/>
          </a:prstGeom>
        </p:spPr>
        <p:txBody>
          <a:bodyPr/>
          <a:lstStyle>
            <a:lvl1pPr>
              <a:defRPr>
                <a:solidFill>
                  <a:srgbClr val="377BD9"/>
                </a:solidFill>
              </a:defRPr>
            </a:lvl1pPr>
          </a:lstStyle>
          <a:p>
            <a:r>
              <a:rPr lang="fr-FR"/>
              <a:t>VIS Complex kft - VIS Stúdió</a:t>
            </a:r>
            <a:endParaRPr lang="hu-HU"/>
          </a:p>
        </p:txBody>
      </p:sp>
      <p:sp>
        <p:nvSpPr>
          <p:cNvPr id="8" name="Dia számának helye 5">
            <a:extLst>
              <a:ext uri="{FF2B5EF4-FFF2-40B4-BE49-F238E27FC236}">
                <a16:creationId xmlns:a16="http://schemas.microsoft.com/office/drawing/2014/main" id="{238A7F9C-FA83-A774-D042-90D5BE631F55}"/>
              </a:ext>
            </a:extLst>
          </p:cNvPr>
          <p:cNvSpPr>
            <a:spLocks noGrp="1"/>
          </p:cNvSpPr>
          <p:nvPr>
            <p:ph type="sldNum" sz="quarter" idx="4"/>
          </p:nvPr>
        </p:nvSpPr>
        <p:spPr>
          <a:xfrm>
            <a:off x="10953324" y="6473055"/>
            <a:ext cx="1178824" cy="365125"/>
          </a:xfrm>
          <a:prstGeom prst="rect">
            <a:avLst/>
          </a:prstGeom>
        </p:spPr>
        <p:txBody>
          <a:bodyPr/>
          <a:lstStyle>
            <a:lvl1pPr algn="r">
              <a:defRPr>
                <a:solidFill>
                  <a:schemeClr val="tx2">
                    <a:lumMod val="10000"/>
                    <a:lumOff val="90000"/>
                  </a:schemeClr>
                </a:solidFill>
              </a:defRPr>
            </a:lvl1pPr>
          </a:lstStyle>
          <a:p>
            <a:fld id="{46124723-D265-4D8C-B176-00495B7883D7}" type="slidenum">
              <a:rPr lang="hu-HU" smtClean="0"/>
              <a:t>‹#›</a:t>
            </a:fld>
            <a:endParaRPr lang="hu-HU"/>
          </a:p>
        </p:txBody>
      </p:sp>
    </p:spTree>
    <p:extLst>
      <p:ext uri="{BB962C8B-B14F-4D97-AF65-F5344CB8AC3E}">
        <p14:creationId xmlns:p14="http://schemas.microsoft.com/office/powerpoint/2010/main" val="350058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4421E6-CFD9-DBC6-D142-15A1F4AD8600}"/>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001BB7D-E623-EFE9-7D2F-323263423CDF}"/>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ia számának helye 5">
            <a:extLst>
              <a:ext uri="{FF2B5EF4-FFF2-40B4-BE49-F238E27FC236}">
                <a16:creationId xmlns:a16="http://schemas.microsoft.com/office/drawing/2014/main" id="{53E6E3C8-D6E2-F09E-A27A-282E8110F625}"/>
              </a:ext>
            </a:extLst>
          </p:cNvPr>
          <p:cNvSpPr>
            <a:spLocks noGrp="1"/>
          </p:cNvSpPr>
          <p:nvPr>
            <p:ph type="sldNum" sz="quarter" idx="4"/>
          </p:nvPr>
        </p:nvSpPr>
        <p:spPr>
          <a:xfrm>
            <a:off x="10953324" y="6473055"/>
            <a:ext cx="1178824" cy="365125"/>
          </a:xfrm>
          <a:prstGeom prst="rect">
            <a:avLst/>
          </a:prstGeom>
        </p:spPr>
        <p:txBody>
          <a:bodyPr/>
          <a:lstStyle>
            <a:lvl1pPr algn="r">
              <a:defRPr>
                <a:solidFill>
                  <a:schemeClr val="tx2">
                    <a:lumMod val="10000"/>
                    <a:lumOff val="90000"/>
                  </a:schemeClr>
                </a:solidFill>
              </a:defRPr>
            </a:lvl1pPr>
          </a:lstStyle>
          <a:p>
            <a:fld id="{C21CB39D-C635-4821-8C95-3B50E86D3F29}" type="slidenum">
              <a:rPr lang="hu-HU" smtClean="0"/>
              <a:pPr/>
              <a:t>‹#›</a:t>
            </a:fld>
            <a:endParaRPr lang="hu-HU" dirty="0"/>
          </a:p>
        </p:txBody>
      </p:sp>
      <p:sp>
        <p:nvSpPr>
          <p:cNvPr id="8" name="Élőláb helye 4">
            <a:extLst>
              <a:ext uri="{FF2B5EF4-FFF2-40B4-BE49-F238E27FC236}">
                <a16:creationId xmlns:a16="http://schemas.microsoft.com/office/drawing/2014/main" id="{A938E453-F042-CC88-7D7F-664D313C5303}"/>
              </a:ext>
            </a:extLst>
          </p:cNvPr>
          <p:cNvSpPr>
            <a:spLocks noGrp="1"/>
          </p:cNvSpPr>
          <p:nvPr>
            <p:ph type="ftr" sz="quarter" idx="3"/>
          </p:nvPr>
        </p:nvSpPr>
        <p:spPr>
          <a:xfrm>
            <a:off x="0" y="6475158"/>
            <a:ext cx="7070102" cy="365125"/>
          </a:xfrm>
          <a:prstGeom prst="rect">
            <a:avLst/>
          </a:prstGeom>
        </p:spPr>
        <p:txBody>
          <a:bodyPr/>
          <a:lstStyle>
            <a:lvl1pPr>
              <a:defRPr>
                <a:solidFill>
                  <a:schemeClr val="tx2">
                    <a:lumMod val="10000"/>
                    <a:lumOff val="90000"/>
                  </a:schemeClr>
                </a:solidFill>
              </a:defRPr>
            </a:lvl1pPr>
          </a:lstStyle>
          <a:p>
            <a:endParaRPr lang="hu-HU" dirty="0"/>
          </a:p>
        </p:txBody>
      </p:sp>
    </p:spTree>
    <p:extLst>
      <p:ext uri="{BB962C8B-B14F-4D97-AF65-F5344CB8AC3E}">
        <p14:creationId xmlns:p14="http://schemas.microsoft.com/office/powerpoint/2010/main" val="2401709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Fő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5A1E906-4307-4923-1FA3-D27FC5118524}"/>
              </a:ext>
            </a:extLst>
          </p:cNvPr>
          <p:cNvSpPr>
            <a:spLocks noGrp="1"/>
          </p:cNvSpPr>
          <p:nvPr>
            <p:ph type="title"/>
          </p:nvPr>
        </p:nvSpPr>
        <p:spPr>
          <a:xfrm>
            <a:off x="831850" y="904876"/>
            <a:ext cx="10515600" cy="3657600"/>
          </a:xfrm>
          <a:prstGeom prst="rect">
            <a:avLst/>
          </a:prstGeom>
        </p:spPr>
        <p:txBody>
          <a:bodyPr anchor="ctr"/>
          <a:lstStyle>
            <a:lvl1pPr>
              <a:defRPr sz="6000">
                <a:solidFill>
                  <a:schemeClr val="tx1"/>
                </a:solidFill>
              </a:defRPr>
            </a:lvl1pPr>
          </a:lstStyle>
          <a:p>
            <a:r>
              <a:rPr lang="hu-HU"/>
              <a:t>Mintacím szerkesztése</a:t>
            </a:r>
            <a:endParaRPr lang="hu-HU" dirty="0"/>
          </a:p>
        </p:txBody>
      </p:sp>
      <p:sp>
        <p:nvSpPr>
          <p:cNvPr id="3" name="Szöveg helye 2">
            <a:extLst>
              <a:ext uri="{FF2B5EF4-FFF2-40B4-BE49-F238E27FC236}">
                <a16:creationId xmlns:a16="http://schemas.microsoft.com/office/drawing/2014/main" id="{429CFBC2-C551-67AB-6EB0-48C55EE527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5" name="Élőláb helye 4">
            <a:extLst>
              <a:ext uri="{FF2B5EF4-FFF2-40B4-BE49-F238E27FC236}">
                <a16:creationId xmlns:a16="http://schemas.microsoft.com/office/drawing/2014/main" id="{89475E9C-1A2F-48C5-25B4-D59445837B28}"/>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317719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Al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3651E9D-E755-29A8-5217-AC677D79952F}"/>
              </a:ext>
            </a:extLst>
          </p:cNvPr>
          <p:cNvSpPr>
            <a:spLocks noGrp="1"/>
          </p:cNvSpPr>
          <p:nvPr>
            <p:ph type="ctrTitle"/>
          </p:nvPr>
        </p:nvSpPr>
        <p:spPr>
          <a:xfrm>
            <a:off x="1524000" y="1122363"/>
            <a:ext cx="9144000" cy="2387600"/>
          </a:xfrm>
          <a:prstGeom prst="rect">
            <a:avLst/>
          </a:prstGeom>
        </p:spPr>
        <p:txBody>
          <a:bodyPr anchor="ctr"/>
          <a:lstStyle>
            <a:lvl1pPr algn="ctr">
              <a:defRPr sz="6000">
                <a:solidFill>
                  <a:schemeClr val="tx1"/>
                </a:solidFill>
              </a:defRPr>
            </a:lvl1pPr>
          </a:lstStyle>
          <a:p>
            <a:r>
              <a:rPr lang="hu-HU"/>
              <a:t>Mintacím szerkesztése</a:t>
            </a:r>
            <a:endParaRPr lang="hu-HU" dirty="0"/>
          </a:p>
        </p:txBody>
      </p:sp>
      <p:sp>
        <p:nvSpPr>
          <p:cNvPr id="3" name="Alcím 2">
            <a:extLst>
              <a:ext uri="{FF2B5EF4-FFF2-40B4-BE49-F238E27FC236}">
                <a16:creationId xmlns:a16="http://schemas.microsoft.com/office/drawing/2014/main" id="{F35E9E4A-495A-FBA3-43F9-0CC56E47C5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5" name="Élőláb helye 4">
            <a:extLst>
              <a:ext uri="{FF2B5EF4-FFF2-40B4-BE49-F238E27FC236}">
                <a16:creationId xmlns:a16="http://schemas.microsoft.com/office/drawing/2014/main" id="{E87F9741-CA5F-C4E6-D3EC-91612E5CDED9}"/>
              </a:ext>
            </a:extLst>
          </p:cNvPr>
          <p:cNvSpPr>
            <a:spLocks noGrp="1"/>
          </p:cNvSpPr>
          <p:nvPr>
            <p:ph type="ftr" sz="quarter" idx="11"/>
          </p:nvPr>
        </p:nvSpPr>
        <p:spPr/>
        <p:txBody>
          <a:bodyPr/>
          <a:lstStyle>
            <a:lvl1pPr>
              <a:defRPr>
                <a:solidFill>
                  <a:srgbClr val="377BD9"/>
                </a:solidFill>
              </a:defRPr>
            </a:lvl1pPr>
          </a:lstStyle>
          <a:p>
            <a:r>
              <a:rPr lang="fr-FR"/>
              <a:t>VIS Complex kft - VIS Stúdió</a:t>
            </a:r>
            <a:endParaRPr lang="hu-HU" dirty="0"/>
          </a:p>
        </p:txBody>
      </p:sp>
    </p:spTree>
    <p:extLst>
      <p:ext uri="{BB962C8B-B14F-4D97-AF65-F5344CB8AC3E}">
        <p14:creationId xmlns:p14="http://schemas.microsoft.com/office/powerpoint/2010/main" val="628790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D25F145-F17D-35AC-1249-73D2030507DA}"/>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
        <p:nvSpPr>
          <p:cNvPr id="3" name="Tartalom helye 2">
            <a:extLst>
              <a:ext uri="{FF2B5EF4-FFF2-40B4-BE49-F238E27FC236}">
                <a16:creationId xmlns:a16="http://schemas.microsoft.com/office/drawing/2014/main" id="{D0AD236E-98FC-2689-BF2E-53994DD99B78}"/>
              </a:ext>
            </a:extLst>
          </p:cNvPr>
          <p:cNvSpPr>
            <a:spLocks noGrp="1"/>
          </p:cNvSpPr>
          <p:nvPr>
            <p:ph idx="1"/>
          </p:nvPr>
        </p:nvSpPr>
        <p:spPr>
          <a:xfrm>
            <a:off x="352425" y="914400"/>
            <a:ext cx="11496675" cy="5391150"/>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Élőláb helye 4">
            <a:extLst>
              <a:ext uri="{FF2B5EF4-FFF2-40B4-BE49-F238E27FC236}">
                <a16:creationId xmlns:a16="http://schemas.microsoft.com/office/drawing/2014/main" id="{8B4BBC9D-5FCC-9B93-976F-13795D8E7D9B}"/>
              </a:ext>
            </a:extLst>
          </p:cNvPr>
          <p:cNvSpPr>
            <a:spLocks noGrp="1"/>
          </p:cNvSpPr>
          <p:nvPr>
            <p:ph type="ftr" sz="quarter" idx="11"/>
          </p:nvPr>
        </p:nvSpPr>
        <p:spPr/>
        <p:txBody>
          <a:bodyPr/>
          <a:lstStyle/>
          <a:p>
            <a:r>
              <a:rPr lang="fr-FR"/>
              <a:t>VIS Complex kft - VIS Stúdió</a:t>
            </a:r>
            <a:endParaRPr lang="hu-HU" dirty="0"/>
          </a:p>
        </p:txBody>
      </p:sp>
    </p:spTree>
    <p:extLst>
      <p:ext uri="{BB962C8B-B14F-4D97-AF65-F5344CB8AC3E}">
        <p14:creationId xmlns:p14="http://schemas.microsoft.com/office/powerpoint/2010/main" val="751683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830CC87-955B-364B-DFC3-DC192BA0C2F0}"/>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
        <p:nvSpPr>
          <p:cNvPr id="3" name="Tartalom helye 2">
            <a:extLst>
              <a:ext uri="{FF2B5EF4-FFF2-40B4-BE49-F238E27FC236}">
                <a16:creationId xmlns:a16="http://schemas.microsoft.com/office/drawing/2014/main" id="{D08FEE7F-8A03-AAC2-A8A3-E8BF1750F0E8}"/>
              </a:ext>
            </a:extLst>
          </p:cNvPr>
          <p:cNvSpPr>
            <a:spLocks noGrp="1"/>
          </p:cNvSpPr>
          <p:nvPr>
            <p:ph sz="half" idx="1"/>
          </p:nvPr>
        </p:nvSpPr>
        <p:spPr>
          <a:xfrm>
            <a:off x="342900" y="771525"/>
            <a:ext cx="5676900" cy="5405438"/>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22563896-6B92-2342-8A86-D72C1810D881}"/>
              </a:ext>
            </a:extLst>
          </p:cNvPr>
          <p:cNvSpPr>
            <a:spLocks noGrp="1"/>
          </p:cNvSpPr>
          <p:nvPr>
            <p:ph sz="half" idx="2"/>
          </p:nvPr>
        </p:nvSpPr>
        <p:spPr>
          <a:xfrm>
            <a:off x="6172199" y="771525"/>
            <a:ext cx="5676899" cy="5405438"/>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a:extLst>
              <a:ext uri="{FF2B5EF4-FFF2-40B4-BE49-F238E27FC236}">
                <a16:creationId xmlns:a16="http://schemas.microsoft.com/office/drawing/2014/main" id="{75FAC77B-10CF-91AF-D362-4D67AB92A1EB}"/>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345605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ím + tartalom">
    <p:spTree>
      <p:nvGrpSpPr>
        <p:cNvPr id="1" name=""/>
        <p:cNvGrpSpPr/>
        <p:nvPr/>
      </p:nvGrpSpPr>
      <p:grpSpPr>
        <a:xfrm>
          <a:off x="0" y="0"/>
          <a:ext cx="0" cy="0"/>
          <a:chOff x="0" y="0"/>
          <a:chExt cx="0" cy="0"/>
        </a:xfrm>
      </p:grpSpPr>
      <p:sp>
        <p:nvSpPr>
          <p:cNvPr id="3" name="Szöveg helye 2">
            <a:extLst>
              <a:ext uri="{FF2B5EF4-FFF2-40B4-BE49-F238E27FC236}">
                <a16:creationId xmlns:a16="http://schemas.microsoft.com/office/drawing/2014/main" id="{2DE6694B-60CA-BBFB-449E-EB93997ACFDF}"/>
              </a:ext>
            </a:extLst>
          </p:cNvPr>
          <p:cNvSpPr>
            <a:spLocks noGrp="1"/>
          </p:cNvSpPr>
          <p:nvPr>
            <p:ph type="body" idx="1"/>
          </p:nvPr>
        </p:nvSpPr>
        <p:spPr>
          <a:xfrm>
            <a:off x="361950" y="762000"/>
            <a:ext cx="5635625" cy="8239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4" name="Tartalom helye 3">
            <a:extLst>
              <a:ext uri="{FF2B5EF4-FFF2-40B4-BE49-F238E27FC236}">
                <a16:creationId xmlns:a16="http://schemas.microsoft.com/office/drawing/2014/main" id="{2163B356-8CC0-DF5D-2EAB-1E33423F9103}"/>
              </a:ext>
            </a:extLst>
          </p:cNvPr>
          <p:cNvSpPr>
            <a:spLocks noGrp="1"/>
          </p:cNvSpPr>
          <p:nvPr>
            <p:ph sz="half" idx="2"/>
          </p:nvPr>
        </p:nvSpPr>
        <p:spPr>
          <a:xfrm>
            <a:off x="361950" y="1681162"/>
            <a:ext cx="5635625" cy="4508501"/>
          </a:xfrm>
          <a:prstGeom prst="rect">
            <a:avLst/>
          </a:prstGeom>
          <a:ln w="12700">
            <a:solidFill>
              <a:schemeClr val="accent4">
                <a:lumMod val="20000"/>
                <a:lumOff val="80000"/>
              </a:schemeClr>
            </a:solidFill>
          </a:ln>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E4CAD6EA-165E-ACED-6D2D-E0CDA39B7BF7}"/>
              </a:ext>
            </a:extLst>
          </p:cNvPr>
          <p:cNvSpPr>
            <a:spLocks noGrp="1"/>
          </p:cNvSpPr>
          <p:nvPr>
            <p:ph type="body" sz="quarter" idx="3"/>
          </p:nvPr>
        </p:nvSpPr>
        <p:spPr>
          <a:xfrm>
            <a:off x="6172200" y="762000"/>
            <a:ext cx="5657850" cy="8239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937F6C94-7A9D-737D-9FE8-E592EFBBDF19}"/>
              </a:ext>
            </a:extLst>
          </p:cNvPr>
          <p:cNvSpPr>
            <a:spLocks noGrp="1"/>
          </p:cNvSpPr>
          <p:nvPr>
            <p:ph sz="quarter" idx="4"/>
          </p:nvPr>
        </p:nvSpPr>
        <p:spPr>
          <a:xfrm>
            <a:off x="6172200" y="1681162"/>
            <a:ext cx="5657850" cy="4508501"/>
          </a:xfrm>
          <a:prstGeom prst="rect">
            <a:avLst/>
          </a:prstGeom>
          <a:ln w="12700">
            <a:solidFill>
              <a:schemeClr val="accent4">
                <a:lumMod val="20000"/>
                <a:lumOff val="80000"/>
              </a:schemeClr>
            </a:solidFill>
          </a:ln>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8" name="Élőláb helye 7">
            <a:extLst>
              <a:ext uri="{FF2B5EF4-FFF2-40B4-BE49-F238E27FC236}">
                <a16:creationId xmlns:a16="http://schemas.microsoft.com/office/drawing/2014/main" id="{3B0E6E5E-28B2-6B4D-B7ED-00CC4988833B}"/>
              </a:ext>
            </a:extLst>
          </p:cNvPr>
          <p:cNvSpPr>
            <a:spLocks noGrp="1"/>
          </p:cNvSpPr>
          <p:nvPr>
            <p:ph type="ftr" sz="quarter" idx="11"/>
          </p:nvPr>
        </p:nvSpPr>
        <p:spPr/>
        <p:txBody>
          <a:bodyPr/>
          <a:lstStyle/>
          <a:p>
            <a:r>
              <a:rPr lang="fr-FR"/>
              <a:t>VIS Complex kft - VIS Stúdió</a:t>
            </a:r>
            <a:endParaRPr lang="hu-HU"/>
          </a:p>
        </p:txBody>
      </p:sp>
      <p:sp>
        <p:nvSpPr>
          <p:cNvPr id="9" name="Cím 1">
            <a:extLst>
              <a:ext uri="{FF2B5EF4-FFF2-40B4-BE49-F238E27FC236}">
                <a16:creationId xmlns:a16="http://schemas.microsoft.com/office/drawing/2014/main" id="{961557BF-237D-FA8D-4BA2-B92549F1327C}"/>
              </a:ext>
            </a:extLst>
          </p:cNvPr>
          <p:cNvSpPr>
            <a:spLocks noGrp="1"/>
          </p:cNvSpPr>
          <p:nvPr>
            <p:ph type="title"/>
          </p:nvPr>
        </p:nvSpPr>
        <p:spPr>
          <a:xfrm>
            <a:off x="0" y="0"/>
            <a:ext cx="10153650" cy="665018"/>
          </a:xfrm>
          <a:prstGeom prst="rect">
            <a:avLst/>
          </a:prstGeom>
        </p:spPr>
        <p:txBody>
          <a:bodyPr/>
          <a:lstStyle/>
          <a:p>
            <a:r>
              <a:rPr lang="hu-HU"/>
              <a:t>Mintacím szerkesztése</a:t>
            </a:r>
            <a:endParaRPr lang="hu-HU" dirty="0"/>
          </a:p>
        </p:txBody>
      </p:sp>
    </p:spTree>
    <p:extLst>
      <p:ext uri="{BB962C8B-B14F-4D97-AF65-F5344CB8AC3E}">
        <p14:creationId xmlns:p14="http://schemas.microsoft.com/office/powerpoint/2010/main" val="25441485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4.pn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5.png"/><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18DD4BD1-D292-2A74-FFED-7AD13908B532}"/>
              </a:ext>
            </a:extLst>
          </p:cNvPr>
          <p:cNvPicPr>
            <a:picLocks noChangeAspect="1"/>
          </p:cNvPicPr>
          <p:nvPr/>
        </p:nvPicPr>
        <p:blipFill>
          <a:blip r:embed="rId6"/>
          <a:stretch>
            <a:fillRect/>
          </a:stretch>
        </p:blipFill>
        <p:spPr>
          <a:xfrm>
            <a:off x="0" y="6445028"/>
            <a:ext cx="12192000" cy="425386"/>
          </a:xfrm>
          <a:prstGeom prst="rect">
            <a:avLst/>
          </a:prstGeom>
        </p:spPr>
      </p:pic>
      <p:sp>
        <p:nvSpPr>
          <p:cNvPr id="8" name="Élőláb helye 4">
            <a:extLst>
              <a:ext uri="{FF2B5EF4-FFF2-40B4-BE49-F238E27FC236}">
                <a16:creationId xmlns:a16="http://schemas.microsoft.com/office/drawing/2014/main" id="{3F91E527-0169-86E0-D3CB-C2717364AFC8}"/>
              </a:ext>
            </a:extLst>
          </p:cNvPr>
          <p:cNvSpPr txBox="1">
            <a:spLocks/>
          </p:cNvSpPr>
          <p:nvPr/>
        </p:nvSpPr>
        <p:spPr>
          <a:xfrm>
            <a:off x="7277100" y="6441853"/>
            <a:ext cx="3400425" cy="365125"/>
          </a:xfrm>
          <a:prstGeom prst="rect">
            <a:avLst/>
          </a:prstGeom>
        </p:spPr>
        <p:txBody>
          <a:bodyPr vert="horz" lIns="91440" tIns="45720" rIns="91440" bIns="45720" rtlCol="0" anchor="ctr"/>
          <a:lstStyle>
            <a:defPPr>
              <a:defRPr lang="hu-HU"/>
            </a:defPPr>
            <a:lvl1pPr marL="0" algn="ctr" defTabSz="914400" rtl="0" eaLnBrk="1" latinLnBrk="0" hangingPunct="1">
              <a:defRPr sz="1200" kern="1200">
                <a:solidFill>
                  <a:srgbClr val="377BD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a:t>VIS Complex Kft. – VIS-stúdió</a:t>
            </a:r>
            <a:endParaRPr lang="hu-HU" dirty="0"/>
          </a:p>
        </p:txBody>
      </p:sp>
      <p:sp>
        <p:nvSpPr>
          <p:cNvPr id="9" name="同侧圆角矩形 11">
            <a:extLst>
              <a:ext uri="{FF2B5EF4-FFF2-40B4-BE49-F238E27FC236}">
                <a16:creationId xmlns:a16="http://schemas.microsoft.com/office/drawing/2014/main" id="{743D0E98-A318-9E03-9C72-84B7FA20966A}"/>
              </a:ext>
            </a:extLst>
          </p:cNvPr>
          <p:cNvSpPr/>
          <p:nvPr/>
        </p:nvSpPr>
        <p:spPr>
          <a:xfrm rot="5400000">
            <a:off x="4915089" y="-4915089"/>
            <a:ext cx="665018" cy="10495196"/>
          </a:xfrm>
          <a:custGeom>
            <a:avLst/>
            <a:gdLst>
              <a:gd name="connsiteX0" fmla="*/ 110839 w 665018"/>
              <a:gd name="connsiteY0" fmla="*/ 0 h 10495155"/>
              <a:gd name="connsiteX1" fmla="*/ 554179 w 665018"/>
              <a:gd name="connsiteY1" fmla="*/ 0 h 10495155"/>
              <a:gd name="connsiteX2" fmla="*/ 665018 w 665018"/>
              <a:gd name="connsiteY2" fmla="*/ 110839 h 10495155"/>
              <a:gd name="connsiteX3" fmla="*/ 665018 w 665018"/>
              <a:gd name="connsiteY3" fmla="*/ 10495155 h 10495155"/>
              <a:gd name="connsiteX4" fmla="*/ 665018 w 665018"/>
              <a:gd name="connsiteY4" fmla="*/ 10495155 h 10495155"/>
              <a:gd name="connsiteX5" fmla="*/ 0 w 665018"/>
              <a:gd name="connsiteY5" fmla="*/ 10495155 h 10495155"/>
              <a:gd name="connsiteX6" fmla="*/ 0 w 665018"/>
              <a:gd name="connsiteY6" fmla="*/ 10495155 h 10495155"/>
              <a:gd name="connsiteX7" fmla="*/ 0 w 665018"/>
              <a:gd name="connsiteY7" fmla="*/ 110839 h 10495155"/>
              <a:gd name="connsiteX8" fmla="*/ 110839 w 665018"/>
              <a:gd name="connsiteY8" fmla="*/ 0 h 10495155"/>
              <a:gd name="connsiteX0" fmla="*/ 75914 w 665018"/>
              <a:gd name="connsiteY0" fmla="*/ 0 h 10495158"/>
              <a:gd name="connsiteX1" fmla="*/ 554179 w 665018"/>
              <a:gd name="connsiteY1" fmla="*/ 3 h 10495158"/>
              <a:gd name="connsiteX2" fmla="*/ 665018 w 665018"/>
              <a:gd name="connsiteY2" fmla="*/ 11084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110842 h 10495158"/>
              <a:gd name="connsiteX8" fmla="*/ 75914 w 665018"/>
              <a:gd name="connsiteY8" fmla="*/ 0 h 10495158"/>
              <a:gd name="connsiteX0" fmla="*/ 75914 w 665018"/>
              <a:gd name="connsiteY0" fmla="*/ 0 h 10495158"/>
              <a:gd name="connsiteX1" fmla="*/ 554179 w 665018"/>
              <a:gd name="connsiteY1" fmla="*/ 3 h 10495158"/>
              <a:gd name="connsiteX2" fmla="*/ 665018 w 665018"/>
              <a:gd name="connsiteY2" fmla="*/ 11084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5018 w 665018"/>
              <a:gd name="connsiteY2" fmla="*/ 11084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1843 w 665018"/>
              <a:gd name="connsiteY2" fmla="*/ 653767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1843 w 665018"/>
              <a:gd name="connsiteY2" fmla="*/ 48549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1843 w 665018"/>
              <a:gd name="connsiteY2" fmla="*/ 48549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37 h 10495195"/>
              <a:gd name="connsiteX1" fmla="*/ 170004 w 665018"/>
              <a:gd name="connsiteY1" fmla="*/ 40 h 10495195"/>
              <a:gd name="connsiteX2" fmla="*/ 661843 w 665018"/>
              <a:gd name="connsiteY2" fmla="*/ 485529 h 10495195"/>
              <a:gd name="connsiteX3" fmla="*/ 665018 w 665018"/>
              <a:gd name="connsiteY3" fmla="*/ 10495195 h 10495195"/>
              <a:gd name="connsiteX4" fmla="*/ 665018 w 665018"/>
              <a:gd name="connsiteY4" fmla="*/ 10495195 h 10495195"/>
              <a:gd name="connsiteX5" fmla="*/ 0 w 665018"/>
              <a:gd name="connsiteY5" fmla="*/ 10495195 h 10495195"/>
              <a:gd name="connsiteX6" fmla="*/ 0 w 665018"/>
              <a:gd name="connsiteY6" fmla="*/ 10495195 h 10495195"/>
              <a:gd name="connsiteX7" fmla="*/ 0 w 665018"/>
              <a:gd name="connsiteY7" fmla="*/ 88654 h 10495195"/>
              <a:gd name="connsiteX8" fmla="*/ 75914 w 665018"/>
              <a:gd name="connsiteY8" fmla="*/ 37 h 10495195"/>
              <a:gd name="connsiteX0" fmla="*/ 75914 w 665018"/>
              <a:gd name="connsiteY0" fmla="*/ 30 h 10495188"/>
              <a:gd name="connsiteX1" fmla="*/ 170004 w 665018"/>
              <a:gd name="connsiteY1" fmla="*/ 33 h 10495188"/>
              <a:gd name="connsiteX2" fmla="*/ 661843 w 665018"/>
              <a:gd name="connsiteY2" fmla="*/ 485522 h 10495188"/>
              <a:gd name="connsiteX3" fmla="*/ 665018 w 665018"/>
              <a:gd name="connsiteY3" fmla="*/ 10495188 h 10495188"/>
              <a:gd name="connsiteX4" fmla="*/ 665018 w 665018"/>
              <a:gd name="connsiteY4" fmla="*/ 10495188 h 10495188"/>
              <a:gd name="connsiteX5" fmla="*/ 0 w 665018"/>
              <a:gd name="connsiteY5" fmla="*/ 10495188 h 10495188"/>
              <a:gd name="connsiteX6" fmla="*/ 0 w 665018"/>
              <a:gd name="connsiteY6" fmla="*/ 10495188 h 10495188"/>
              <a:gd name="connsiteX7" fmla="*/ 0 w 665018"/>
              <a:gd name="connsiteY7" fmla="*/ 88647 h 10495188"/>
              <a:gd name="connsiteX8" fmla="*/ 75914 w 665018"/>
              <a:gd name="connsiteY8" fmla="*/ 30 h 10495188"/>
              <a:gd name="connsiteX0" fmla="*/ 75914 w 665018"/>
              <a:gd name="connsiteY0" fmla="*/ 37 h 10495195"/>
              <a:gd name="connsiteX1" fmla="*/ 170004 w 665018"/>
              <a:gd name="connsiteY1" fmla="*/ 40 h 10495195"/>
              <a:gd name="connsiteX2" fmla="*/ 661843 w 665018"/>
              <a:gd name="connsiteY2" fmla="*/ 485529 h 10495195"/>
              <a:gd name="connsiteX3" fmla="*/ 665018 w 665018"/>
              <a:gd name="connsiteY3" fmla="*/ 10495195 h 10495195"/>
              <a:gd name="connsiteX4" fmla="*/ 665018 w 665018"/>
              <a:gd name="connsiteY4" fmla="*/ 10495195 h 10495195"/>
              <a:gd name="connsiteX5" fmla="*/ 0 w 665018"/>
              <a:gd name="connsiteY5" fmla="*/ 10495195 h 10495195"/>
              <a:gd name="connsiteX6" fmla="*/ 0 w 665018"/>
              <a:gd name="connsiteY6" fmla="*/ 10495195 h 10495195"/>
              <a:gd name="connsiteX7" fmla="*/ 0 w 665018"/>
              <a:gd name="connsiteY7" fmla="*/ 88654 h 10495195"/>
              <a:gd name="connsiteX8" fmla="*/ 75914 w 665018"/>
              <a:gd name="connsiteY8" fmla="*/ 37 h 10495195"/>
              <a:gd name="connsiteX0" fmla="*/ 75914 w 665018"/>
              <a:gd name="connsiteY0" fmla="*/ 39 h 10495197"/>
              <a:gd name="connsiteX1" fmla="*/ 170004 w 665018"/>
              <a:gd name="connsiteY1" fmla="*/ 42 h 10495197"/>
              <a:gd name="connsiteX2" fmla="*/ 636443 w 665018"/>
              <a:gd name="connsiteY2" fmla="*/ 479179 h 10495197"/>
              <a:gd name="connsiteX3" fmla="*/ 665018 w 665018"/>
              <a:gd name="connsiteY3" fmla="*/ 10495197 h 10495197"/>
              <a:gd name="connsiteX4" fmla="*/ 665018 w 665018"/>
              <a:gd name="connsiteY4" fmla="*/ 10495197 h 10495197"/>
              <a:gd name="connsiteX5" fmla="*/ 0 w 665018"/>
              <a:gd name="connsiteY5" fmla="*/ 10495197 h 10495197"/>
              <a:gd name="connsiteX6" fmla="*/ 0 w 665018"/>
              <a:gd name="connsiteY6" fmla="*/ 10495197 h 10495197"/>
              <a:gd name="connsiteX7" fmla="*/ 0 w 665018"/>
              <a:gd name="connsiteY7" fmla="*/ 88656 h 10495197"/>
              <a:gd name="connsiteX8" fmla="*/ 75914 w 665018"/>
              <a:gd name="connsiteY8" fmla="*/ 39 h 10495197"/>
              <a:gd name="connsiteX0" fmla="*/ 75914 w 665018"/>
              <a:gd name="connsiteY0" fmla="*/ 34 h 10495192"/>
              <a:gd name="connsiteX1" fmla="*/ 170004 w 665018"/>
              <a:gd name="connsiteY1" fmla="*/ 37 h 10495192"/>
              <a:gd name="connsiteX2" fmla="*/ 658668 w 665018"/>
              <a:gd name="connsiteY2" fmla="*/ 504572 h 10495192"/>
              <a:gd name="connsiteX3" fmla="*/ 665018 w 665018"/>
              <a:gd name="connsiteY3" fmla="*/ 10495192 h 10495192"/>
              <a:gd name="connsiteX4" fmla="*/ 665018 w 665018"/>
              <a:gd name="connsiteY4" fmla="*/ 10495192 h 10495192"/>
              <a:gd name="connsiteX5" fmla="*/ 0 w 665018"/>
              <a:gd name="connsiteY5" fmla="*/ 10495192 h 10495192"/>
              <a:gd name="connsiteX6" fmla="*/ 0 w 665018"/>
              <a:gd name="connsiteY6" fmla="*/ 10495192 h 10495192"/>
              <a:gd name="connsiteX7" fmla="*/ 0 w 665018"/>
              <a:gd name="connsiteY7" fmla="*/ 88651 h 10495192"/>
              <a:gd name="connsiteX8" fmla="*/ 75914 w 665018"/>
              <a:gd name="connsiteY8" fmla="*/ 34 h 10495192"/>
              <a:gd name="connsiteX0" fmla="*/ 75914 w 665018"/>
              <a:gd name="connsiteY0" fmla="*/ 38 h 10495196"/>
              <a:gd name="connsiteX1" fmla="*/ 170004 w 665018"/>
              <a:gd name="connsiteY1" fmla="*/ 41 h 10495196"/>
              <a:gd name="connsiteX2" fmla="*/ 658668 w 665018"/>
              <a:gd name="connsiteY2" fmla="*/ 504576 h 10495196"/>
              <a:gd name="connsiteX3" fmla="*/ 665018 w 665018"/>
              <a:gd name="connsiteY3" fmla="*/ 10495196 h 10495196"/>
              <a:gd name="connsiteX4" fmla="*/ 665018 w 665018"/>
              <a:gd name="connsiteY4" fmla="*/ 10495196 h 10495196"/>
              <a:gd name="connsiteX5" fmla="*/ 0 w 665018"/>
              <a:gd name="connsiteY5" fmla="*/ 10495196 h 10495196"/>
              <a:gd name="connsiteX6" fmla="*/ 0 w 665018"/>
              <a:gd name="connsiteY6" fmla="*/ 10495196 h 10495196"/>
              <a:gd name="connsiteX7" fmla="*/ 0 w 665018"/>
              <a:gd name="connsiteY7" fmla="*/ 88655 h 10495196"/>
              <a:gd name="connsiteX8" fmla="*/ 75914 w 665018"/>
              <a:gd name="connsiteY8" fmla="*/ 38 h 1049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018" h="10495196">
                <a:moveTo>
                  <a:pt x="75914" y="38"/>
                </a:moveTo>
                <a:lnTo>
                  <a:pt x="170004" y="41"/>
                </a:lnTo>
                <a:cubicBezTo>
                  <a:pt x="453469" y="-3134"/>
                  <a:pt x="665018" y="176659"/>
                  <a:pt x="658668" y="504576"/>
                </a:cubicBezTo>
                <a:cubicBezTo>
                  <a:pt x="659726" y="3785040"/>
                  <a:pt x="663960" y="7214732"/>
                  <a:pt x="665018" y="10495196"/>
                </a:cubicBezTo>
                <a:lnTo>
                  <a:pt x="665018" y="10495196"/>
                </a:lnTo>
                <a:lnTo>
                  <a:pt x="0" y="10495196"/>
                </a:lnTo>
                <a:lnTo>
                  <a:pt x="0" y="10495196"/>
                </a:lnTo>
                <a:lnTo>
                  <a:pt x="0" y="88655"/>
                </a:lnTo>
                <a:cubicBezTo>
                  <a:pt x="0" y="27440"/>
                  <a:pt x="14699" y="38"/>
                  <a:pt x="75914" y="38"/>
                </a:cubicBezTo>
                <a:close/>
              </a:path>
            </a:pathLst>
          </a:custGeom>
          <a:solidFill>
            <a:srgbClr val="377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1569638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4"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34FDA52C-B723-9B09-230C-33C3E17211BA}"/>
              </a:ext>
            </a:extLst>
          </p:cNvPr>
          <p:cNvPicPr>
            <a:picLocks noChangeAspect="1"/>
          </p:cNvPicPr>
          <p:nvPr/>
        </p:nvPicPr>
        <p:blipFill rotWithShape="1">
          <a:blip r:embed="rId11">
            <a:alphaModFix amt="8000"/>
          </a:blip>
          <a:srcRect t="4984" r="273" b="-294"/>
          <a:stretch/>
        </p:blipFill>
        <p:spPr>
          <a:xfrm>
            <a:off x="0" y="-2531"/>
            <a:ext cx="12192000" cy="6858000"/>
          </a:xfrm>
          <a:prstGeom prst="rect">
            <a:avLst/>
          </a:prstGeom>
        </p:spPr>
      </p:pic>
      <p:pic>
        <p:nvPicPr>
          <p:cNvPr id="7" name="图片 7">
            <a:extLst>
              <a:ext uri="{FF2B5EF4-FFF2-40B4-BE49-F238E27FC236}">
                <a16:creationId xmlns:a16="http://schemas.microsoft.com/office/drawing/2014/main" id="{D2149C1E-A588-0A5F-55D4-6862CE37CDB6}"/>
              </a:ext>
            </a:extLst>
          </p:cNvPr>
          <p:cNvPicPr>
            <a:picLocks noChangeAspect="1"/>
          </p:cNvPicPr>
          <p:nvPr/>
        </p:nvPicPr>
        <p:blipFill>
          <a:blip r:embed="rId12"/>
          <a:stretch>
            <a:fillRect/>
          </a:stretch>
        </p:blipFill>
        <p:spPr>
          <a:xfrm>
            <a:off x="0" y="6432614"/>
            <a:ext cx="12192000" cy="425386"/>
          </a:xfrm>
          <a:prstGeom prst="rect">
            <a:avLst/>
          </a:prstGeom>
        </p:spPr>
      </p:pic>
      <p:sp>
        <p:nvSpPr>
          <p:cNvPr id="8" name="同侧圆角矩形 11">
            <a:extLst>
              <a:ext uri="{FF2B5EF4-FFF2-40B4-BE49-F238E27FC236}">
                <a16:creationId xmlns:a16="http://schemas.microsoft.com/office/drawing/2014/main" id="{5C63E612-7E2F-780F-1454-C4FC6B4F73FC}"/>
              </a:ext>
            </a:extLst>
          </p:cNvPr>
          <p:cNvSpPr/>
          <p:nvPr/>
        </p:nvSpPr>
        <p:spPr>
          <a:xfrm rot="5400000">
            <a:off x="4915089" y="-4915089"/>
            <a:ext cx="665018" cy="10495196"/>
          </a:xfrm>
          <a:custGeom>
            <a:avLst/>
            <a:gdLst>
              <a:gd name="connsiteX0" fmla="*/ 110839 w 665018"/>
              <a:gd name="connsiteY0" fmla="*/ 0 h 10495155"/>
              <a:gd name="connsiteX1" fmla="*/ 554179 w 665018"/>
              <a:gd name="connsiteY1" fmla="*/ 0 h 10495155"/>
              <a:gd name="connsiteX2" fmla="*/ 665018 w 665018"/>
              <a:gd name="connsiteY2" fmla="*/ 110839 h 10495155"/>
              <a:gd name="connsiteX3" fmla="*/ 665018 w 665018"/>
              <a:gd name="connsiteY3" fmla="*/ 10495155 h 10495155"/>
              <a:gd name="connsiteX4" fmla="*/ 665018 w 665018"/>
              <a:gd name="connsiteY4" fmla="*/ 10495155 h 10495155"/>
              <a:gd name="connsiteX5" fmla="*/ 0 w 665018"/>
              <a:gd name="connsiteY5" fmla="*/ 10495155 h 10495155"/>
              <a:gd name="connsiteX6" fmla="*/ 0 w 665018"/>
              <a:gd name="connsiteY6" fmla="*/ 10495155 h 10495155"/>
              <a:gd name="connsiteX7" fmla="*/ 0 w 665018"/>
              <a:gd name="connsiteY7" fmla="*/ 110839 h 10495155"/>
              <a:gd name="connsiteX8" fmla="*/ 110839 w 665018"/>
              <a:gd name="connsiteY8" fmla="*/ 0 h 10495155"/>
              <a:gd name="connsiteX0" fmla="*/ 75914 w 665018"/>
              <a:gd name="connsiteY0" fmla="*/ 0 h 10495158"/>
              <a:gd name="connsiteX1" fmla="*/ 554179 w 665018"/>
              <a:gd name="connsiteY1" fmla="*/ 3 h 10495158"/>
              <a:gd name="connsiteX2" fmla="*/ 665018 w 665018"/>
              <a:gd name="connsiteY2" fmla="*/ 11084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110842 h 10495158"/>
              <a:gd name="connsiteX8" fmla="*/ 75914 w 665018"/>
              <a:gd name="connsiteY8" fmla="*/ 0 h 10495158"/>
              <a:gd name="connsiteX0" fmla="*/ 75914 w 665018"/>
              <a:gd name="connsiteY0" fmla="*/ 0 h 10495158"/>
              <a:gd name="connsiteX1" fmla="*/ 554179 w 665018"/>
              <a:gd name="connsiteY1" fmla="*/ 3 h 10495158"/>
              <a:gd name="connsiteX2" fmla="*/ 665018 w 665018"/>
              <a:gd name="connsiteY2" fmla="*/ 11084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5018 w 665018"/>
              <a:gd name="connsiteY2" fmla="*/ 11084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1843 w 665018"/>
              <a:gd name="connsiteY2" fmla="*/ 653767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1843 w 665018"/>
              <a:gd name="connsiteY2" fmla="*/ 48549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1843 w 665018"/>
              <a:gd name="connsiteY2" fmla="*/ 48549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37 h 10495195"/>
              <a:gd name="connsiteX1" fmla="*/ 170004 w 665018"/>
              <a:gd name="connsiteY1" fmla="*/ 40 h 10495195"/>
              <a:gd name="connsiteX2" fmla="*/ 661843 w 665018"/>
              <a:gd name="connsiteY2" fmla="*/ 485529 h 10495195"/>
              <a:gd name="connsiteX3" fmla="*/ 665018 w 665018"/>
              <a:gd name="connsiteY3" fmla="*/ 10495195 h 10495195"/>
              <a:gd name="connsiteX4" fmla="*/ 665018 w 665018"/>
              <a:gd name="connsiteY4" fmla="*/ 10495195 h 10495195"/>
              <a:gd name="connsiteX5" fmla="*/ 0 w 665018"/>
              <a:gd name="connsiteY5" fmla="*/ 10495195 h 10495195"/>
              <a:gd name="connsiteX6" fmla="*/ 0 w 665018"/>
              <a:gd name="connsiteY6" fmla="*/ 10495195 h 10495195"/>
              <a:gd name="connsiteX7" fmla="*/ 0 w 665018"/>
              <a:gd name="connsiteY7" fmla="*/ 88654 h 10495195"/>
              <a:gd name="connsiteX8" fmla="*/ 75914 w 665018"/>
              <a:gd name="connsiteY8" fmla="*/ 37 h 10495195"/>
              <a:gd name="connsiteX0" fmla="*/ 75914 w 665018"/>
              <a:gd name="connsiteY0" fmla="*/ 30 h 10495188"/>
              <a:gd name="connsiteX1" fmla="*/ 170004 w 665018"/>
              <a:gd name="connsiteY1" fmla="*/ 33 h 10495188"/>
              <a:gd name="connsiteX2" fmla="*/ 661843 w 665018"/>
              <a:gd name="connsiteY2" fmla="*/ 485522 h 10495188"/>
              <a:gd name="connsiteX3" fmla="*/ 665018 w 665018"/>
              <a:gd name="connsiteY3" fmla="*/ 10495188 h 10495188"/>
              <a:gd name="connsiteX4" fmla="*/ 665018 w 665018"/>
              <a:gd name="connsiteY4" fmla="*/ 10495188 h 10495188"/>
              <a:gd name="connsiteX5" fmla="*/ 0 w 665018"/>
              <a:gd name="connsiteY5" fmla="*/ 10495188 h 10495188"/>
              <a:gd name="connsiteX6" fmla="*/ 0 w 665018"/>
              <a:gd name="connsiteY6" fmla="*/ 10495188 h 10495188"/>
              <a:gd name="connsiteX7" fmla="*/ 0 w 665018"/>
              <a:gd name="connsiteY7" fmla="*/ 88647 h 10495188"/>
              <a:gd name="connsiteX8" fmla="*/ 75914 w 665018"/>
              <a:gd name="connsiteY8" fmla="*/ 30 h 10495188"/>
              <a:gd name="connsiteX0" fmla="*/ 75914 w 665018"/>
              <a:gd name="connsiteY0" fmla="*/ 37 h 10495195"/>
              <a:gd name="connsiteX1" fmla="*/ 170004 w 665018"/>
              <a:gd name="connsiteY1" fmla="*/ 40 h 10495195"/>
              <a:gd name="connsiteX2" fmla="*/ 661843 w 665018"/>
              <a:gd name="connsiteY2" fmla="*/ 485529 h 10495195"/>
              <a:gd name="connsiteX3" fmla="*/ 665018 w 665018"/>
              <a:gd name="connsiteY3" fmla="*/ 10495195 h 10495195"/>
              <a:gd name="connsiteX4" fmla="*/ 665018 w 665018"/>
              <a:gd name="connsiteY4" fmla="*/ 10495195 h 10495195"/>
              <a:gd name="connsiteX5" fmla="*/ 0 w 665018"/>
              <a:gd name="connsiteY5" fmla="*/ 10495195 h 10495195"/>
              <a:gd name="connsiteX6" fmla="*/ 0 w 665018"/>
              <a:gd name="connsiteY6" fmla="*/ 10495195 h 10495195"/>
              <a:gd name="connsiteX7" fmla="*/ 0 w 665018"/>
              <a:gd name="connsiteY7" fmla="*/ 88654 h 10495195"/>
              <a:gd name="connsiteX8" fmla="*/ 75914 w 665018"/>
              <a:gd name="connsiteY8" fmla="*/ 37 h 10495195"/>
              <a:gd name="connsiteX0" fmla="*/ 75914 w 665018"/>
              <a:gd name="connsiteY0" fmla="*/ 39 h 10495197"/>
              <a:gd name="connsiteX1" fmla="*/ 170004 w 665018"/>
              <a:gd name="connsiteY1" fmla="*/ 42 h 10495197"/>
              <a:gd name="connsiteX2" fmla="*/ 636443 w 665018"/>
              <a:gd name="connsiteY2" fmla="*/ 479179 h 10495197"/>
              <a:gd name="connsiteX3" fmla="*/ 665018 w 665018"/>
              <a:gd name="connsiteY3" fmla="*/ 10495197 h 10495197"/>
              <a:gd name="connsiteX4" fmla="*/ 665018 w 665018"/>
              <a:gd name="connsiteY4" fmla="*/ 10495197 h 10495197"/>
              <a:gd name="connsiteX5" fmla="*/ 0 w 665018"/>
              <a:gd name="connsiteY5" fmla="*/ 10495197 h 10495197"/>
              <a:gd name="connsiteX6" fmla="*/ 0 w 665018"/>
              <a:gd name="connsiteY6" fmla="*/ 10495197 h 10495197"/>
              <a:gd name="connsiteX7" fmla="*/ 0 w 665018"/>
              <a:gd name="connsiteY7" fmla="*/ 88656 h 10495197"/>
              <a:gd name="connsiteX8" fmla="*/ 75914 w 665018"/>
              <a:gd name="connsiteY8" fmla="*/ 39 h 10495197"/>
              <a:gd name="connsiteX0" fmla="*/ 75914 w 665018"/>
              <a:gd name="connsiteY0" fmla="*/ 34 h 10495192"/>
              <a:gd name="connsiteX1" fmla="*/ 170004 w 665018"/>
              <a:gd name="connsiteY1" fmla="*/ 37 h 10495192"/>
              <a:gd name="connsiteX2" fmla="*/ 658668 w 665018"/>
              <a:gd name="connsiteY2" fmla="*/ 504572 h 10495192"/>
              <a:gd name="connsiteX3" fmla="*/ 665018 w 665018"/>
              <a:gd name="connsiteY3" fmla="*/ 10495192 h 10495192"/>
              <a:gd name="connsiteX4" fmla="*/ 665018 w 665018"/>
              <a:gd name="connsiteY4" fmla="*/ 10495192 h 10495192"/>
              <a:gd name="connsiteX5" fmla="*/ 0 w 665018"/>
              <a:gd name="connsiteY5" fmla="*/ 10495192 h 10495192"/>
              <a:gd name="connsiteX6" fmla="*/ 0 w 665018"/>
              <a:gd name="connsiteY6" fmla="*/ 10495192 h 10495192"/>
              <a:gd name="connsiteX7" fmla="*/ 0 w 665018"/>
              <a:gd name="connsiteY7" fmla="*/ 88651 h 10495192"/>
              <a:gd name="connsiteX8" fmla="*/ 75914 w 665018"/>
              <a:gd name="connsiteY8" fmla="*/ 34 h 10495192"/>
              <a:gd name="connsiteX0" fmla="*/ 75914 w 665018"/>
              <a:gd name="connsiteY0" fmla="*/ 38 h 10495196"/>
              <a:gd name="connsiteX1" fmla="*/ 170004 w 665018"/>
              <a:gd name="connsiteY1" fmla="*/ 41 h 10495196"/>
              <a:gd name="connsiteX2" fmla="*/ 658668 w 665018"/>
              <a:gd name="connsiteY2" fmla="*/ 504576 h 10495196"/>
              <a:gd name="connsiteX3" fmla="*/ 665018 w 665018"/>
              <a:gd name="connsiteY3" fmla="*/ 10495196 h 10495196"/>
              <a:gd name="connsiteX4" fmla="*/ 665018 w 665018"/>
              <a:gd name="connsiteY4" fmla="*/ 10495196 h 10495196"/>
              <a:gd name="connsiteX5" fmla="*/ 0 w 665018"/>
              <a:gd name="connsiteY5" fmla="*/ 10495196 h 10495196"/>
              <a:gd name="connsiteX6" fmla="*/ 0 w 665018"/>
              <a:gd name="connsiteY6" fmla="*/ 10495196 h 10495196"/>
              <a:gd name="connsiteX7" fmla="*/ 0 w 665018"/>
              <a:gd name="connsiteY7" fmla="*/ 88655 h 10495196"/>
              <a:gd name="connsiteX8" fmla="*/ 75914 w 665018"/>
              <a:gd name="connsiteY8" fmla="*/ 38 h 1049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018" h="10495196">
                <a:moveTo>
                  <a:pt x="75914" y="38"/>
                </a:moveTo>
                <a:lnTo>
                  <a:pt x="170004" y="41"/>
                </a:lnTo>
                <a:cubicBezTo>
                  <a:pt x="453469" y="-3134"/>
                  <a:pt x="665018" y="176659"/>
                  <a:pt x="658668" y="504576"/>
                </a:cubicBezTo>
                <a:cubicBezTo>
                  <a:pt x="659726" y="3785040"/>
                  <a:pt x="663960" y="7214732"/>
                  <a:pt x="665018" y="10495196"/>
                </a:cubicBezTo>
                <a:lnTo>
                  <a:pt x="665018" y="10495196"/>
                </a:lnTo>
                <a:lnTo>
                  <a:pt x="0" y="10495196"/>
                </a:lnTo>
                <a:lnTo>
                  <a:pt x="0" y="10495196"/>
                </a:lnTo>
                <a:lnTo>
                  <a:pt x="0" y="88655"/>
                </a:lnTo>
                <a:cubicBezTo>
                  <a:pt x="0" y="27440"/>
                  <a:pt x="14699" y="38"/>
                  <a:pt x="75914" y="38"/>
                </a:cubicBezTo>
                <a:close/>
              </a:path>
            </a:pathLst>
          </a:custGeom>
          <a:solidFill>
            <a:srgbClr val="377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Cím helye 8">
            <a:extLst>
              <a:ext uri="{FF2B5EF4-FFF2-40B4-BE49-F238E27FC236}">
                <a16:creationId xmlns:a16="http://schemas.microsoft.com/office/drawing/2014/main" id="{BAB269E6-3380-3701-DDBE-9C3B5D3C1174}"/>
              </a:ext>
            </a:extLst>
          </p:cNvPr>
          <p:cNvSpPr>
            <a:spLocks noGrp="1"/>
          </p:cNvSpPr>
          <p:nvPr>
            <p:ph type="title"/>
          </p:nvPr>
        </p:nvSpPr>
        <p:spPr>
          <a:xfrm>
            <a:off x="0" y="2531"/>
            <a:ext cx="10515600" cy="662487"/>
          </a:xfrm>
          <a:prstGeom prst="rect">
            <a:avLst/>
          </a:prstGeom>
        </p:spPr>
        <p:txBody>
          <a:bodyPr vert="horz" lIns="91440" tIns="45720" rIns="91440" bIns="45720" rtlCol="0" anchor="ctr">
            <a:normAutofit/>
          </a:bodyPr>
          <a:lstStyle/>
          <a:p>
            <a:r>
              <a:rPr lang="hu-HU" dirty="0"/>
              <a:t>Mintacím szerkesztése</a:t>
            </a:r>
          </a:p>
        </p:txBody>
      </p:sp>
      <p:sp>
        <p:nvSpPr>
          <p:cNvPr id="5" name="Élőláb helye 4">
            <a:extLst>
              <a:ext uri="{FF2B5EF4-FFF2-40B4-BE49-F238E27FC236}">
                <a16:creationId xmlns:a16="http://schemas.microsoft.com/office/drawing/2014/main" id="{26FC9127-5368-03E0-7E9A-4D2A3CEFE958}"/>
              </a:ext>
            </a:extLst>
          </p:cNvPr>
          <p:cNvSpPr>
            <a:spLocks noGrp="1"/>
          </p:cNvSpPr>
          <p:nvPr>
            <p:ph type="ftr" sz="quarter" idx="3"/>
          </p:nvPr>
        </p:nvSpPr>
        <p:spPr>
          <a:xfrm>
            <a:off x="7277100" y="6441853"/>
            <a:ext cx="3400425" cy="365125"/>
          </a:xfrm>
          <a:prstGeom prst="rect">
            <a:avLst/>
          </a:prstGeom>
        </p:spPr>
        <p:txBody>
          <a:bodyPr vert="horz" lIns="91440" tIns="45720" rIns="91440" bIns="45720" rtlCol="0" anchor="ctr"/>
          <a:lstStyle>
            <a:lvl1pPr algn="ctr">
              <a:defRPr sz="1200">
                <a:solidFill>
                  <a:srgbClr val="377BD9"/>
                </a:solidFill>
              </a:defRPr>
            </a:lvl1pPr>
          </a:lstStyle>
          <a:p>
            <a:r>
              <a:rPr lang="fr-FR"/>
              <a:t>VIS Complex kft - VIS Stúdió</a:t>
            </a:r>
            <a:endParaRPr lang="hu-HU" dirty="0"/>
          </a:p>
        </p:txBody>
      </p:sp>
      <p:sp>
        <p:nvSpPr>
          <p:cNvPr id="11" name="Szövegdoboz 10" descr="osz">
            <a:extLst>
              <a:ext uri="{FF2B5EF4-FFF2-40B4-BE49-F238E27FC236}">
                <a16:creationId xmlns:a16="http://schemas.microsoft.com/office/drawing/2014/main" id="{D5AFAE11-790C-5A49-4D8F-88B02B11CD53}"/>
              </a:ext>
            </a:extLst>
          </p:cNvPr>
          <p:cNvSpPr txBox="1"/>
          <p:nvPr/>
        </p:nvSpPr>
        <p:spPr>
          <a:xfrm>
            <a:off x="11153775" y="6448847"/>
            <a:ext cx="866775" cy="369332"/>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endParaRPr lang="hu-HU" dirty="0">
              <a:solidFill>
                <a:schemeClr val="bg1"/>
              </a:solidFill>
            </a:endParaRPr>
          </a:p>
        </p:txBody>
      </p:sp>
    </p:spTree>
    <p:extLst>
      <p:ext uri="{BB962C8B-B14F-4D97-AF65-F5344CB8AC3E}">
        <p14:creationId xmlns:p14="http://schemas.microsoft.com/office/powerpoint/2010/main" val="306469564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hf sldNum="0"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F9CD17D8-B861-B591-9E11-63CA79187F89}"/>
              </a:ext>
            </a:extLst>
          </p:cNvPr>
          <p:cNvPicPr>
            <a:picLocks noChangeAspect="1"/>
          </p:cNvPicPr>
          <p:nvPr/>
        </p:nvPicPr>
        <p:blipFill rotWithShape="1">
          <a:blip r:embed="rId11">
            <a:alphaModFix amt="13000"/>
          </a:blip>
          <a:srcRect l="9312" t="3315" r="1287" b="26641"/>
          <a:stretch/>
        </p:blipFill>
        <p:spPr>
          <a:xfrm>
            <a:off x="-692029" y="425031"/>
            <a:ext cx="11369554" cy="6381947"/>
          </a:xfrm>
          <a:prstGeom prst="rect">
            <a:avLst/>
          </a:prstGeom>
        </p:spPr>
      </p:pic>
      <p:pic>
        <p:nvPicPr>
          <p:cNvPr id="7" name="图片 7">
            <a:extLst>
              <a:ext uri="{FF2B5EF4-FFF2-40B4-BE49-F238E27FC236}">
                <a16:creationId xmlns:a16="http://schemas.microsoft.com/office/drawing/2014/main" id="{D2149C1E-A588-0A5F-55D4-6862CE37CDB6}"/>
              </a:ext>
            </a:extLst>
          </p:cNvPr>
          <p:cNvPicPr>
            <a:picLocks noChangeAspect="1"/>
          </p:cNvPicPr>
          <p:nvPr/>
        </p:nvPicPr>
        <p:blipFill>
          <a:blip r:embed="rId12"/>
          <a:stretch>
            <a:fillRect/>
          </a:stretch>
        </p:blipFill>
        <p:spPr>
          <a:xfrm>
            <a:off x="0" y="6432614"/>
            <a:ext cx="12192000" cy="425386"/>
          </a:xfrm>
          <a:prstGeom prst="rect">
            <a:avLst/>
          </a:prstGeom>
        </p:spPr>
      </p:pic>
      <p:sp>
        <p:nvSpPr>
          <p:cNvPr id="8" name="同侧圆角矩形 11">
            <a:extLst>
              <a:ext uri="{FF2B5EF4-FFF2-40B4-BE49-F238E27FC236}">
                <a16:creationId xmlns:a16="http://schemas.microsoft.com/office/drawing/2014/main" id="{5C63E612-7E2F-780F-1454-C4FC6B4F73FC}"/>
              </a:ext>
            </a:extLst>
          </p:cNvPr>
          <p:cNvSpPr/>
          <p:nvPr/>
        </p:nvSpPr>
        <p:spPr>
          <a:xfrm rot="5400000">
            <a:off x="4915089" y="-4915089"/>
            <a:ext cx="665018" cy="10495196"/>
          </a:xfrm>
          <a:custGeom>
            <a:avLst/>
            <a:gdLst>
              <a:gd name="connsiteX0" fmla="*/ 110839 w 665018"/>
              <a:gd name="connsiteY0" fmla="*/ 0 h 10495155"/>
              <a:gd name="connsiteX1" fmla="*/ 554179 w 665018"/>
              <a:gd name="connsiteY1" fmla="*/ 0 h 10495155"/>
              <a:gd name="connsiteX2" fmla="*/ 665018 w 665018"/>
              <a:gd name="connsiteY2" fmla="*/ 110839 h 10495155"/>
              <a:gd name="connsiteX3" fmla="*/ 665018 w 665018"/>
              <a:gd name="connsiteY3" fmla="*/ 10495155 h 10495155"/>
              <a:gd name="connsiteX4" fmla="*/ 665018 w 665018"/>
              <a:gd name="connsiteY4" fmla="*/ 10495155 h 10495155"/>
              <a:gd name="connsiteX5" fmla="*/ 0 w 665018"/>
              <a:gd name="connsiteY5" fmla="*/ 10495155 h 10495155"/>
              <a:gd name="connsiteX6" fmla="*/ 0 w 665018"/>
              <a:gd name="connsiteY6" fmla="*/ 10495155 h 10495155"/>
              <a:gd name="connsiteX7" fmla="*/ 0 w 665018"/>
              <a:gd name="connsiteY7" fmla="*/ 110839 h 10495155"/>
              <a:gd name="connsiteX8" fmla="*/ 110839 w 665018"/>
              <a:gd name="connsiteY8" fmla="*/ 0 h 10495155"/>
              <a:gd name="connsiteX0" fmla="*/ 75914 w 665018"/>
              <a:gd name="connsiteY0" fmla="*/ 0 h 10495158"/>
              <a:gd name="connsiteX1" fmla="*/ 554179 w 665018"/>
              <a:gd name="connsiteY1" fmla="*/ 3 h 10495158"/>
              <a:gd name="connsiteX2" fmla="*/ 665018 w 665018"/>
              <a:gd name="connsiteY2" fmla="*/ 11084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110842 h 10495158"/>
              <a:gd name="connsiteX8" fmla="*/ 75914 w 665018"/>
              <a:gd name="connsiteY8" fmla="*/ 0 h 10495158"/>
              <a:gd name="connsiteX0" fmla="*/ 75914 w 665018"/>
              <a:gd name="connsiteY0" fmla="*/ 0 h 10495158"/>
              <a:gd name="connsiteX1" fmla="*/ 554179 w 665018"/>
              <a:gd name="connsiteY1" fmla="*/ 3 h 10495158"/>
              <a:gd name="connsiteX2" fmla="*/ 665018 w 665018"/>
              <a:gd name="connsiteY2" fmla="*/ 11084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5018 w 665018"/>
              <a:gd name="connsiteY2" fmla="*/ 11084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1843 w 665018"/>
              <a:gd name="connsiteY2" fmla="*/ 653767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1843 w 665018"/>
              <a:gd name="connsiteY2" fmla="*/ 48549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0 h 10495158"/>
              <a:gd name="connsiteX1" fmla="*/ 170004 w 665018"/>
              <a:gd name="connsiteY1" fmla="*/ 3 h 10495158"/>
              <a:gd name="connsiteX2" fmla="*/ 661843 w 665018"/>
              <a:gd name="connsiteY2" fmla="*/ 485492 h 10495158"/>
              <a:gd name="connsiteX3" fmla="*/ 665018 w 665018"/>
              <a:gd name="connsiteY3" fmla="*/ 10495158 h 10495158"/>
              <a:gd name="connsiteX4" fmla="*/ 665018 w 665018"/>
              <a:gd name="connsiteY4" fmla="*/ 10495158 h 10495158"/>
              <a:gd name="connsiteX5" fmla="*/ 0 w 665018"/>
              <a:gd name="connsiteY5" fmla="*/ 10495158 h 10495158"/>
              <a:gd name="connsiteX6" fmla="*/ 0 w 665018"/>
              <a:gd name="connsiteY6" fmla="*/ 10495158 h 10495158"/>
              <a:gd name="connsiteX7" fmla="*/ 0 w 665018"/>
              <a:gd name="connsiteY7" fmla="*/ 88617 h 10495158"/>
              <a:gd name="connsiteX8" fmla="*/ 75914 w 665018"/>
              <a:gd name="connsiteY8" fmla="*/ 0 h 10495158"/>
              <a:gd name="connsiteX0" fmla="*/ 75914 w 665018"/>
              <a:gd name="connsiteY0" fmla="*/ 37 h 10495195"/>
              <a:gd name="connsiteX1" fmla="*/ 170004 w 665018"/>
              <a:gd name="connsiteY1" fmla="*/ 40 h 10495195"/>
              <a:gd name="connsiteX2" fmla="*/ 661843 w 665018"/>
              <a:gd name="connsiteY2" fmla="*/ 485529 h 10495195"/>
              <a:gd name="connsiteX3" fmla="*/ 665018 w 665018"/>
              <a:gd name="connsiteY3" fmla="*/ 10495195 h 10495195"/>
              <a:gd name="connsiteX4" fmla="*/ 665018 w 665018"/>
              <a:gd name="connsiteY4" fmla="*/ 10495195 h 10495195"/>
              <a:gd name="connsiteX5" fmla="*/ 0 w 665018"/>
              <a:gd name="connsiteY5" fmla="*/ 10495195 h 10495195"/>
              <a:gd name="connsiteX6" fmla="*/ 0 w 665018"/>
              <a:gd name="connsiteY6" fmla="*/ 10495195 h 10495195"/>
              <a:gd name="connsiteX7" fmla="*/ 0 w 665018"/>
              <a:gd name="connsiteY7" fmla="*/ 88654 h 10495195"/>
              <a:gd name="connsiteX8" fmla="*/ 75914 w 665018"/>
              <a:gd name="connsiteY8" fmla="*/ 37 h 10495195"/>
              <a:gd name="connsiteX0" fmla="*/ 75914 w 665018"/>
              <a:gd name="connsiteY0" fmla="*/ 30 h 10495188"/>
              <a:gd name="connsiteX1" fmla="*/ 170004 w 665018"/>
              <a:gd name="connsiteY1" fmla="*/ 33 h 10495188"/>
              <a:gd name="connsiteX2" fmla="*/ 661843 w 665018"/>
              <a:gd name="connsiteY2" fmla="*/ 485522 h 10495188"/>
              <a:gd name="connsiteX3" fmla="*/ 665018 w 665018"/>
              <a:gd name="connsiteY3" fmla="*/ 10495188 h 10495188"/>
              <a:gd name="connsiteX4" fmla="*/ 665018 w 665018"/>
              <a:gd name="connsiteY4" fmla="*/ 10495188 h 10495188"/>
              <a:gd name="connsiteX5" fmla="*/ 0 w 665018"/>
              <a:gd name="connsiteY5" fmla="*/ 10495188 h 10495188"/>
              <a:gd name="connsiteX6" fmla="*/ 0 w 665018"/>
              <a:gd name="connsiteY6" fmla="*/ 10495188 h 10495188"/>
              <a:gd name="connsiteX7" fmla="*/ 0 w 665018"/>
              <a:gd name="connsiteY7" fmla="*/ 88647 h 10495188"/>
              <a:gd name="connsiteX8" fmla="*/ 75914 w 665018"/>
              <a:gd name="connsiteY8" fmla="*/ 30 h 10495188"/>
              <a:gd name="connsiteX0" fmla="*/ 75914 w 665018"/>
              <a:gd name="connsiteY0" fmla="*/ 37 h 10495195"/>
              <a:gd name="connsiteX1" fmla="*/ 170004 w 665018"/>
              <a:gd name="connsiteY1" fmla="*/ 40 h 10495195"/>
              <a:gd name="connsiteX2" fmla="*/ 661843 w 665018"/>
              <a:gd name="connsiteY2" fmla="*/ 485529 h 10495195"/>
              <a:gd name="connsiteX3" fmla="*/ 665018 w 665018"/>
              <a:gd name="connsiteY3" fmla="*/ 10495195 h 10495195"/>
              <a:gd name="connsiteX4" fmla="*/ 665018 w 665018"/>
              <a:gd name="connsiteY4" fmla="*/ 10495195 h 10495195"/>
              <a:gd name="connsiteX5" fmla="*/ 0 w 665018"/>
              <a:gd name="connsiteY5" fmla="*/ 10495195 h 10495195"/>
              <a:gd name="connsiteX6" fmla="*/ 0 w 665018"/>
              <a:gd name="connsiteY6" fmla="*/ 10495195 h 10495195"/>
              <a:gd name="connsiteX7" fmla="*/ 0 w 665018"/>
              <a:gd name="connsiteY7" fmla="*/ 88654 h 10495195"/>
              <a:gd name="connsiteX8" fmla="*/ 75914 w 665018"/>
              <a:gd name="connsiteY8" fmla="*/ 37 h 10495195"/>
              <a:gd name="connsiteX0" fmla="*/ 75914 w 665018"/>
              <a:gd name="connsiteY0" fmla="*/ 39 h 10495197"/>
              <a:gd name="connsiteX1" fmla="*/ 170004 w 665018"/>
              <a:gd name="connsiteY1" fmla="*/ 42 h 10495197"/>
              <a:gd name="connsiteX2" fmla="*/ 636443 w 665018"/>
              <a:gd name="connsiteY2" fmla="*/ 479179 h 10495197"/>
              <a:gd name="connsiteX3" fmla="*/ 665018 w 665018"/>
              <a:gd name="connsiteY3" fmla="*/ 10495197 h 10495197"/>
              <a:gd name="connsiteX4" fmla="*/ 665018 w 665018"/>
              <a:gd name="connsiteY4" fmla="*/ 10495197 h 10495197"/>
              <a:gd name="connsiteX5" fmla="*/ 0 w 665018"/>
              <a:gd name="connsiteY5" fmla="*/ 10495197 h 10495197"/>
              <a:gd name="connsiteX6" fmla="*/ 0 w 665018"/>
              <a:gd name="connsiteY6" fmla="*/ 10495197 h 10495197"/>
              <a:gd name="connsiteX7" fmla="*/ 0 w 665018"/>
              <a:gd name="connsiteY7" fmla="*/ 88656 h 10495197"/>
              <a:gd name="connsiteX8" fmla="*/ 75914 w 665018"/>
              <a:gd name="connsiteY8" fmla="*/ 39 h 10495197"/>
              <a:gd name="connsiteX0" fmla="*/ 75914 w 665018"/>
              <a:gd name="connsiteY0" fmla="*/ 34 h 10495192"/>
              <a:gd name="connsiteX1" fmla="*/ 170004 w 665018"/>
              <a:gd name="connsiteY1" fmla="*/ 37 h 10495192"/>
              <a:gd name="connsiteX2" fmla="*/ 658668 w 665018"/>
              <a:gd name="connsiteY2" fmla="*/ 504572 h 10495192"/>
              <a:gd name="connsiteX3" fmla="*/ 665018 w 665018"/>
              <a:gd name="connsiteY3" fmla="*/ 10495192 h 10495192"/>
              <a:gd name="connsiteX4" fmla="*/ 665018 w 665018"/>
              <a:gd name="connsiteY4" fmla="*/ 10495192 h 10495192"/>
              <a:gd name="connsiteX5" fmla="*/ 0 w 665018"/>
              <a:gd name="connsiteY5" fmla="*/ 10495192 h 10495192"/>
              <a:gd name="connsiteX6" fmla="*/ 0 w 665018"/>
              <a:gd name="connsiteY6" fmla="*/ 10495192 h 10495192"/>
              <a:gd name="connsiteX7" fmla="*/ 0 w 665018"/>
              <a:gd name="connsiteY7" fmla="*/ 88651 h 10495192"/>
              <a:gd name="connsiteX8" fmla="*/ 75914 w 665018"/>
              <a:gd name="connsiteY8" fmla="*/ 34 h 10495192"/>
              <a:gd name="connsiteX0" fmla="*/ 75914 w 665018"/>
              <a:gd name="connsiteY0" fmla="*/ 38 h 10495196"/>
              <a:gd name="connsiteX1" fmla="*/ 170004 w 665018"/>
              <a:gd name="connsiteY1" fmla="*/ 41 h 10495196"/>
              <a:gd name="connsiteX2" fmla="*/ 658668 w 665018"/>
              <a:gd name="connsiteY2" fmla="*/ 504576 h 10495196"/>
              <a:gd name="connsiteX3" fmla="*/ 665018 w 665018"/>
              <a:gd name="connsiteY3" fmla="*/ 10495196 h 10495196"/>
              <a:gd name="connsiteX4" fmla="*/ 665018 w 665018"/>
              <a:gd name="connsiteY4" fmla="*/ 10495196 h 10495196"/>
              <a:gd name="connsiteX5" fmla="*/ 0 w 665018"/>
              <a:gd name="connsiteY5" fmla="*/ 10495196 h 10495196"/>
              <a:gd name="connsiteX6" fmla="*/ 0 w 665018"/>
              <a:gd name="connsiteY6" fmla="*/ 10495196 h 10495196"/>
              <a:gd name="connsiteX7" fmla="*/ 0 w 665018"/>
              <a:gd name="connsiteY7" fmla="*/ 88655 h 10495196"/>
              <a:gd name="connsiteX8" fmla="*/ 75914 w 665018"/>
              <a:gd name="connsiteY8" fmla="*/ 38 h 1049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018" h="10495196">
                <a:moveTo>
                  <a:pt x="75914" y="38"/>
                </a:moveTo>
                <a:lnTo>
                  <a:pt x="170004" y="41"/>
                </a:lnTo>
                <a:cubicBezTo>
                  <a:pt x="453469" y="-3134"/>
                  <a:pt x="665018" y="176659"/>
                  <a:pt x="658668" y="504576"/>
                </a:cubicBezTo>
                <a:cubicBezTo>
                  <a:pt x="659726" y="3785040"/>
                  <a:pt x="663960" y="7214732"/>
                  <a:pt x="665018" y="10495196"/>
                </a:cubicBezTo>
                <a:lnTo>
                  <a:pt x="665018" y="10495196"/>
                </a:lnTo>
                <a:lnTo>
                  <a:pt x="0" y="10495196"/>
                </a:lnTo>
                <a:lnTo>
                  <a:pt x="0" y="10495196"/>
                </a:lnTo>
                <a:lnTo>
                  <a:pt x="0" y="88655"/>
                </a:lnTo>
                <a:cubicBezTo>
                  <a:pt x="0" y="27440"/>
                  <a:pt x="14699" y="38"/>
                  <a:pt x="75914" y="38"/>
                </a:cubicBezTo>
                <a:close/>
              </a:path>
            </a:pathLst>
          </a:custGeom>
          <a:solidFill>
            <a:srgbClr val="377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Cím helye 8">
            <a:extLst>
              <a:ext uri="{FF2B5EF4-FFF2-40B4-BE49-F238E27FC236}">
                <a16:creationId xmlns:a16="http://schemas.microsoft.com/office/drawing/2014/main" id="{BAB269E6-3380-3701-DDBE-9C3B5D3C1174}"/>
              </a:ext>
            </a:extLst>
          </p:cNvPr>
          <p:cNvSpPr>
            <a:spLocks noGrp="1"/>
          </p:cNvSpPr>
          <p:nvPr>
            <p:ph type="title"/>
          </p:nvPr>
        </p:nvSpPr>
        <p:spPr>
          <a:xfrm>
            <a:off x="0" y="2531"/>
            <a:ext cx="10515600" cy="662487"/>
          </a:xfrm>
          <a:prstGeom prst="rect">
            <a:avLst/>
          </a:prstGeom>
        </p:spPr>
        <p:txBody>
          <a:bodyPr vert="horz" lIns="91440" tIns="45720" rIns="91440" bIns="45720" rtlCol="0" anchor="ctr">
            <a:normAutofit/>
          </a:bodyPr>
          <a:lstStyle/>
          <a:p>
            <a:r>
              <a:rPr lang="hu-HU" dirty="0"/>
              <a:t>Mintacím szerkesztése</a:t>
            </a:r>
          </a:p>
        </p:txBody>
      </p:sp>
      <p:sp>
        <p:nvSpPr>
          <p:cNvPr id="5" name="Élőláb helye 4">
            <a:extLst>
              <a:ext uri="{FF2B5EF4-FFF2-40B4-BE49-F238E27FC236}">
                <a16:creationId xmlns:a16="http://schemas.microsoft.com/office/drawing/2014/main" id="{26FC9127-5368-03E0-7E9A-4D2A3CEFE958}"/>
              </a:ext>
            </a:extLst>
          </p:cNvPr>
          <p:cNvSpPr>
            <a:spLocks noGrp="1"/>
          </p:cNvSpPr>
          <p:nvPr>
            <p:ph type="ftr" sz="quarter" idx="3"/>
          </p:nvPr>
        </p:nvSpPr>
        <p:spPr>
          <a:xfrm>
            <a:off x="7277100" y="6441853"/>
            <a:ext cx="3400425" cy="365125"/>
          </a:xfrm>
          <a:prstGeom prst="rect">
            <a:avLst/>
          </a:prstGeom>
        </p:spPr>
        <p:txBody>
          <a:bodyPr vert="horz" lIns="91440" tIns="45720" rIns="91440" bIns="45720" rtlCol="0" anchor="ctr"/>
          <a:lstStyle>
            <a:lvl1pPr algn="ctr">
              <a:defRPr sz="1200">
                <a:solidFill>
                  <a:srgbClr val="377BD9"/>
                </a:solidFill>
              </a:defRPr>
            </a:lvl1pPr>
          </a:lstStyle>
          <a:p>
            <a:r>
              <a:rPr lang="fr-FR"/>
              <a:t>VIS Complex kft - VIS Stúdió</a:t>
            </a:r>
            <a:endParaRPr lang="hu-HU" dirty="0"/>
          </a:p>
        </p:txBody>
      </p:sp>
      <p:sp>
        <p:nvSpPr>
          <p:cNvPr id="11" name="Szövegdoboz 10" descr="osz">
            <a:extLst>
              <a:ext uri="{FF2B5EF4-FFF2-40B4-BE49-F238E27FC236}">
                <a16:creationId xmlns:a16="http://schemas.microsoft.com/office/drawing/2014/main" id="{D5AFAE11-790C-5A49-4D8F-88B02B11CD53}"/>
              </a:ext>
            </a:extLst>
          </p:cNvPr>
          <p:cNvSpPr txBox="1"/>
          <p:nvPr/>
        </p:nvSpPr>
        <p:spPr>
          <a:xfrm>
            <a:off x="11153775" y="6448847"/>
            <a:ext cx="866775" cy="369332"/>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endParaRPr lang="hu-HU" dirty="0">
              <a:solidFill>
                <a:schemeClr val="bg1"/>
              </a:solidFill>
            </a:endParaRPr>
          </a:p>
        </p:txBody>
      </p:sp>
    </p:spTree>
    <p:extLst>
      <p:ext uri="{BB962C8B-B14F-4D97-AF65-F5344CB8AC3E}">
        <p14:creationId xmlns:p14="http://schemas.microsoft.com/office/powerpoint/2010/main" val="42539871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hyperlink" Target="https://net.jogtar.hu/jogszabaly?docid=a0100012.kor" TargetMode="External"/><Relationship Id="rId13" Type="http://schemas.openxmlformats.org/officeDocument/2006/relationships/hyperlink" Target="https://net.jogtar.hu/jogszabaly?docid=a0900076.kor" TargetMode="External"/><Relationship Id="rId3" Type="http://schemas.openxmlformats.org/officeDocument/2006/relationships/hyperlink" Target="https://njt.hu/jogszabaly/2012-314-20-22.46#CI" TargetMode="External"/><Relationship Id="rId7" Type="http://schemas.openxmlformats.org/officeDocument/2006/relationships/hyperlink" Target="https://net.jogtar.hu/jogszabaly?docid=99900145.kor" TargetMode="External"/><Relationship Id="rId12" Type="http://schemas.openxmlformats.org/officeDocument/2006/relationships/hyperlink" Target="https://net.jogtar.hu/jogszabaly?docid=a0800176.kor" TargetMode="External"/><Relationship Id="rId2" Type="http://schemas.openxmlformats.org/officeDocument/2006/relationships/hyperlink" Target="https://magyarkozlony.hu/dokumentumok/0023a3c60cb4033ef9f687dd413894c4c157267e/megtekintes" TargetMode="External"/><Relationship Id="rId1" Type="http://schemas.openxmlformats.org/officeDocument/2006/relationships/slideLayout" Target="../slideLayouts/slideLayout16.xml"/><Relationship Id="rId6" Type="http://schemas.openxmlformats.org/officeDocument/2006/relationships/hyperlink" Target="https://net.jogtar.hu/jogszabaly?docid=99600215.kor" TargetMode="External"/><Relationship Id="rId11" Type="http://schemas.openxmlformats.org/officeDocument/2006/relationships/hyperlink" Target="https://net.jogtar.hu/jogszabaly?docid=a0700382.kor" TargetMode="External"/><Relationship Id="rId5" Type="http://schemas.openxmlformats.org/officeDocument/2006/relationships/hyperlink" Target="https://njt.hu/jogszabaly/1996-72-20-22" TargetMode="External"/><Relationship Id="rId10" Type="http://schemas.openxmlformats.org/officeDocument/2006/relationships/hyperlink" Target="https://net.jogtar.hu/jogszabaly?docid=a0500002.kor" TargetMode="External"/><Relationship Id="rId4" Type="http://schemas.openxmlformats.org/officeDocument/2006/relationships/hyperlink" Target="https://net.jogtar.hu/jogszabaly?docid=99500141.kor" TargetMode="External"/><Relationship Id="rId9" Type="http://schemas.openxmlformats.org/officeDocument/2006/relationships/hyperlink" Target="https://net.jogtar.hu/jogszabaly?docid=a0300181.kor"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net.jogtar.hu/jogszabaly?docid=a1600384.kor" TargetMode="External"/><Relationship Id="rId3" Type="http://schemas.openxmlformats.org/officeDocument/2006/relationships/hyperlink" Target="https://net.jogtar.hu/jogszabaly?docid=a1500310.kor" TargetMode="External"/><Relationship Id="rId7" Type="http://schemas.openxmlformats.org/officeDocument/2006/relationships/hyperlink" Target="https://net.jogtar.hu/jogszabaly?docid=a1600017.kor" TargetMode="External"/><Relationship Id="rId12" Type="http://schemas.openxmlformats.org/officeDocument/2006/relationships/hyperlink" Target="https://njt.hu/jogszabaly/2024-85-20-22" TargetMode="External"/><Relationship Id="rId2" Type="http://schemas.openxmlformats.org/officeDocument/2006/relationships/hyperlink" Target="https://net.jogtar.hu/jogszabaly?docid=a1500078.kor" TargetMode="External"/><Relationship Id="rId1" Type="http://schemas.openxmlformats.org/officeDocument/2006/relationships/slideLayout" Target="../slideLayouts/slideLayout16.xml"/><Relationship Id="rId6" Type="http://schemas.openxmlformats.org/officeDocument/2006/relationships/hyperlink" Target="https://net.jogtar.hu/jogszabaly?docid=a1500327.kor" TargetMode="External"/><Relationship Id="rId11" Type="http://schemas.openxmlformats.org/officeDocument/2006/relationships/hyperlink" Target="https://njt.hu/jogszabaly/2023-518-20-22" TargetMode="External"/><Relationship Id="rId5" Type="http://schemas.openxmlformats.org/officeDocument/2006/relationships/hyperlink" Target="https://net.jogtar.hu/jogszabaly?docid=a1500322.kor" TargetMode="External"/><Relationship Id="rId10" Type="http://schemas.openxmlformats.org/officeDocument/2006/relationships/hyperlink" Target="https://njt.hu/jogszabaly/2023-302-20-22" TargetMode="External"/><Relationship Id="rId4" Type="http://schemas.openxmlformats.org/officeDocument/2006/relationships/hyperlink" Target="https://net.jogtar.hu/jogszabaly?docid=a1500321.kor" TargetMode="External"/><Relationship Id="rId9" Type="http://schemas.openxmlformats.org/officeDocument/2006/relationships/hyperlink" Target="https://net.jogtar.hu/jogszabaly?docid=a2100419.kor"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njt.hu/jogszabaly/2005-238-20-22" TargetMode="External"/><Relationship Id="rId2" Type="http://schemas.openxmlformats.org/officeDocument/2006/relationships/hyperlink" Target="https://magyarkozlony.hu/dokumentumok/0023a3c60cb4033ef9f687dd413894c4c157267e/megtekintes" TargetMode="External"/><Relationship Id="rId1" Type="http://schemas.openxmlformats.org/officeDocument/2006/relationships/slideLayout" Target="../slideLayouts/slideLayout16.xml"/><Relationship Id="rId6" Type="http://schemas.openxmlformats.org/officeDocument/2006/relationships/hyperlink" Target="https://net.jogtar.hu/jogszabaly?docid=a1300266.kor" TargetMode="External"/><Relationship Id="rId5" Type="http://schemas.openxmlformats.org/officeDocument/2006/relationships/hyperlink" Target="https://net.jogtar.hu/jogszabaly?docid=a0900191.kor" TargetMode="External"/><Relationship Id="rId4" Type="http://schemas.openxmlformats.org/officeDocument/2006/relationships/hyperlink" Target="https://net.jogtar.hu/jogszabaly?docid=a0600245.ko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s://net.jogtar.hu/jogszabaly?docid=a1300266.kor" TargetMode="External"/><Relationship Id="rId2" Type="http://schemas.openxmlformats.org/officeDocument/2006/relationships/hyperlink" Target="https://net.jogtar.hu/jogszabaly?docid=a0900191.kor" TargetMode="Externa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hyperlink" Target="mailto:telepulesugy@ekm.gov.hu"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net.jogtar.hu/jogszabaly?docid=a0300100.tv"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3.png"/><Relationship Id="rId18" Type="http://schemas.openxmlformats.org/officeDocument/2006/relationships/customXml" Target="../ink/ink9.xml"/><Relationship Id="rId26" Type="http://schemas.openxmlformats.org/officeDocument/2006/relationships/customXml" Target="../ink/ink13.xml"/><Relationship Id="rId3" Type="http://schemas.openxmlformats.org/officeDocument/2006/relationships/image" Target="../media/image8.pn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customXml" Target="../ink/ink6.xml"/><Relationship Id="rId17" Type="http://schemas.openxmlformats.org/officeDocument/2006/relationships/image" Target="../media/image15.png"/><Relationship Id="rId25" Type="http://schemas.openxmlformats.org/officeDocument/2006/relationships/image" Target="../media/image19.png"/><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customXml" Target="../ink/ink3.xml"/><Relationship Id="rId11" Type="http://schemas.openxmlformats.org/officeDocument/2006/relationships/image" Target="../media/image12.png"/><Relationship Id="rId24" Type="http://schemas.openxmlformats.org/officeDocument/2006/relationships/customXml" Target="../ink/ink12.xml"/><Relationship Id="rId5" Type="http://schemas.openxmlformats.org/officeDocument/2006/relationships/image" Target="../media/image9.png"/><Relationship Id="rId15" Type="http://schemas.openxmlformats.org/officeDocument/2006/relationships/image" Target="../media/image14.png"/><Relationship Id="rId23" Type="http://schemas.openxmlformats.org/officeDocument/2006/relationships/image" Target="../media/image18.png"/><Relationship Id="rId28" Type="http://schemas.openxmlformats.org/officeDocument/2006/relationships/customXml" Target="../ink/ink14.xml"/><Relationship Id="rId10" Type="http://schemas.openxmlformats.org/officeDocument/2006/relationships/customXml" Target="../ink/ink5.xml"/><Relationship Id="rId19" Type="http://schemas.openxmlformats.org/officeDocument/2006/relationships/image" Target="../media/image16.png"/><Relationship Id="rId31" Type="http://schemas.openxmlformats.org/officeDocument/2006/relationships/image" Target="../media/image22.png"/><Relationship Id="rId4" Type="http://schemas.openxmlformats.org/officeDocument/2006/relationships/customXml" Target="../ink/ink2.xml"/><Relationship Id="rId9" Type="http://schemas.openxmlformats.org/officeDocument/2006/relationships/image" Target="../media/image11.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20.png"/><Relationship Id="rId30" Type="http://schemas.openxmlformats.org/officeDocument/2006/relationships/customXml" Target="../ink/ink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ustomXml" Target="../ink/ink18.xml"/><Relationship Id="rId7" Type="http://schemas.openxmlformats.org/officeDocument/2006/relationships/customXml" Target="../ink/ink20.xml"/><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customXml" Target="../ink/ink19.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customXml" Target="../ink/ink21.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e-epites.hu/hirek/e-epitesi-naplo/2025-marcius-1-jetol-valtozik-az-e-epitesi-naplo-rendszerhasznalati-dijanak" TargetMode="External"/><Relationship Id="rId2" Type="http://schemas.openxmlformats.org/officeDocument/2006/relationships/hyperlink" Target="https://www.e-epites.hu/hirek/e-epitesi-naplo/az-e-epitesi-naplo-alkalmazas-mukodeset-erinto-valtozasok-2025-aprilis-1" TargetMode="External"/><Relationship Id="rId1" Type="http://schemas.openxmlformats.org/officeDocument/2006/relationships/slideLayout" Target="../slideLayouts/slideLayout17.xml"/><Relationship Id="rId4" Type="http://schemas.openxmlformats.org/officeDocument/2006/relationships/hyperlink" Target="https://www.e-epites.hu/sites/default/files/2025-03/e-epitesi_naplo_eves_rendszerhasznalati_dij_tajekoztato.pdf" TargetMode="Externa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s://net.jogtar.hu/jogszabaly?docid=a0900191.kor#lbj118id77f9" TargetMode="External"/><Relationship Id="rId2" Type="http://schemas.openxmlformats.org/officeDocument/2006/relationships/hyperlink" Target="https://net.jogtar.hu/jogszabaly?docid=a0900191.kor#lbj109id77f9" TargetMode="External"/><Relationship Id="rId1" Type="http://schemas.openxmlformats.org/officeDocument/2006/relationships/slideLayout" Target="../slideLayouts/slideLayout16.xml"/><Relationship Id="rId4" Type="http://schemas.openxmlformats.org/officeDocument/2006/relationships/hyperlink" Target="https://net.jogtar.hu/jogszabaly?docid=a0900191.kor#lbj119id77f9"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epitesijog.hu/12901-04226-minden-amit-a-tervezok-2025-januar-15-etol-kotelezo-felelossegbiztositasarol-tudni-lehet-frissites-20241029" TargetMode="Externa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5.wmf"/><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6.png"/><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6.png"/><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hyperlink" Target="https://net.jogtar.hu/jogszabaly?docid=a0600245.kor" TargetMode="Externa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xml"/><Relationship Id="rId7" Type="http://schemas.openxmlformats.org/officeDocument/2006/relationships/customXml" Target="../ink/ink16.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4.png"/><Relationship Id="rId4" Type="http://schemas.openxmlformats.org/officeDocument/2006/relationships/diagramQuickStyle" Target="../diagrams/quickStyle1.xml"/><Relationship Id="rId9" Type="http://schemas.openxmlformats.org/officeDocument/2006/relationships/customXml" Target="../ink/ink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hyperlink" Target="https://net.jogtar.hu/jogszabaly?docid=a0900191.kor#lbj56id77f9"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hyperlink" Target="https://uj.jogtar.hu/?utm_source=Eloqua&amp;utm_content=WKHU_NSL_MK_2024%2F98.%28IX.30.%29&amp;utm_campaign=WKHU_NSL_MK_2024%2F98.%28IX.30.%29_campaign&amp;utm_econtactid=CWOLT000008482161&amp;utm_medium=email_newsletter&amp;utm_crmid=&amp;elqTrackId=ec35983d69b14a34bf8e295bb8732a15&amp;elq=214deed1bd37458a9f6cf8043220f7cd&amp;elqaid=132789&amp;elqat=1&amp;elqCampaignId=80069#doc/id/a2400286.kor/ref/1/ts/20241001/&amp;utm_source=WKHU_NSL_MKhirlevel2024/98.(IX.30.)&amp;utm_medium=newsletter&amp;utm_campaign=WKHU_NSL_MKhirlevel2024/98.(IX.30.)&amp;elqak=8AF54314D11607356A27BFF3B93930F87ABEBF22B9412F81A64531D3B09731A442A7" TargetMode="External"/><Relationship Id="rId3" Type="http://schemas.openxmlformats.org/officeDocument/2006/relationships/hyperlink" Target="https://uj.jogtar.hu/?utm_source=Eloqua&amp;utm_content=WKHU_NSL_MK_2024%2F98.%28IX.30.%29&amp;utm_campaign=WKHU_NSL_MK_2024%2F98.%28IX.30.%29_campaign&amp;utm_econtactid=CWOLT000008482161&amp;utm_medium=email_newsletter&amp;utm_crmid=&amp;elqTrackId=01f31522ce244dfca05d9fa5decdafbc&amp;elq=214deed1bd37458a9f6cf8043220f7cd&amp;elqaid=132789&amp;elqat=1&amp;elqCampaignId=80069#doc/id/a2400281.kor/ref/1/ts/20241001/&amp;utm_source=WKHU_NSL_MKhirlevel2024/98.(IX.30.)&amp;utm_medium=newsletter&amp;utm_campaign=WKHU_NSL_MKhirlevel2024/98.(IX.30.)&amp;elqak=8AF5FD7DFFD05373C3EFEA88EA2F138E7587BF22B9412F81A64531D3B09731A442A7" TargetMode="External"/><Relationship Id="rId7" Type="http://schemas.openxmlformats.org/officeDocument/2006/relationships/hyperlink" Target="https://uj.jogtar.hu/?utm_source=Eloqua&amp;utm_content=WKHU_NSL_MK_2024%2F98.%28IX.30.%29&amp;utm_campaign=WKHU_NSL_MK_2024%2F98.%28IX.30.%29_campaign&amp;utm_econtactid=CWOLT000008482161&amp;utm_medium=email_newsletter&amp;utm_crmid=&amp;elqTrackId=934a02c85c26495d8d1c5afc3430206b&amp;elq=214deed1bd37458a9f6cf8043220f7cd&amp;elqaid=132789&amp;elqat=1&amp;elqCampaignId=80069#doc/id/a2400285.kor/ref/1/ts/20241001/&amp;utm_source=WKHU_NSL_MKhirlevel2024/98.(IX.30.)&amp;utm_medium=newsletter&amp;utm_campaign=WKHU_NSL_MKhirlevel2024/98.(IX.30.)&amp;elqak=8AF508C029283CF9F7A6A8D8F099454C3803BF22B9412F81A64531D3B09731A442A7" TargetMode="External"/><Relationship Id="rId2" Type="http://schemas.openxmlformats.org/officeDocument/2006/relationships/hyperlink" Target="https://uj.jogtar.hu/?utm_source=Eloqua&amp;utm_content=WKHU_NSL_MK_2024%2F98.%28IX.30.%29&amp;utm_campaign=WKHU_NSL_MK_2024%2F98.%28IX.30.%29_campaign&amp;utm_econtactid=CWOLT000008482161&amp;utm_medium=email_newsletter&amp;utm_crmid=&amp;elqTrackId=58969df7d6be4c3caaf211eb26609354&amp;elq=214deed1bd37458a9f6cf8043220f7cd&amp;elqaid=132789&amp;elqat=1&amp;elqCampaignId=80069#doc/id/a2400280.kor/ref/1/ts/20250101/&amp;utm_source=WKHU_NSL_MKhirlevel2024/98.(IX.30.)&amp;utm_medium=newsletter&amp;utm_campaign=WKHU_NSL_MKhirlevel2024/98.(IX.30.)&amp;elqak=8AF544556EB7954FD26079A609B7F05D1323BF22B9412F81A64531D3B09731A442A7" TargetMode="External"/><Relationship Id="rId1" Type="http://schemas.openxmlformats.org/officeDocument/2006/relationships/slideLayout" Target="../slideLayouts/slideLayout7.xml"/><Relationship Id="rId6" Type="http://schemas.openxmlformats.org/officeDocument/2006/relationships/hyperlink" Target="https://uj.jogtar.hu/?utm_source=Eloqua&amp;utm_content=WKHU_NSL_MK_2024%2F98.%28IX.30.%29&amp;utm_campaign=WKHU_NSL_MK_2024%2F98.%28IX.30.%29_campaign&amp;utm_econtactid=CWOLT000008482161&amp;utm_medium=email_newsletter&amp;utm_crmid=&amp;elqTrackId=db32a945d97e48fb9313852e128d121e&amp;elq=214deed1bd37458a9f6cf8043220f7cd&amp;elqaid=132789&amp;elqat=1&amp;elqCampaignId=80069#doc/id/a2400284.kor/ref/1/ts/20241001/&amp;utm_source=WKHU_NSL_MKhirlevel2024/98.(IX.30.)&amp;utm_medium=newsletter&amp;utm_campaign=WKHU_NSL_MKhirlevel2024/98.(IX.30.)&amp;elqak=8AF56BF660E0657DD85320273B8BBEBECB2ABF22B9412F81A64531D3B09731A442A7" TargetMode="External"/><Relationship Id="rId5" Type="http://schemas.openxmlformats.org/officeDocument/2006/relationships/hyperlink" Target="https://uj.jogtar.hu/?utm_source=Eloqua&amp;utm_content=WKHU_NSL_MK_2024%2F98.%28IX.30.%29&amp;utm_campaign=WKHU_NSL_MK_2024%2F98.%28IX.30.%29_campaign&amp;utm_econtactid=CWOLT000008482161&amp;utm_medium=email_newsletter&amp;utm_crmid=&amp;elqTrackId=738c37e82eb04a89bbfdf35431c6bf03&amp;elq=214deed1bd37458a9f6cf8043220f7cd&amp;elqaid=132789&amp;elqat=1&amp;elqCampaignId=80069#doc/id/a2400283.kor/ref/1/ts/20241001/&amp;utm_source=WKHU_NSL_MKhirlevel2024/98.(IX.30.)&amp;utm_medium=newsletter&amp;utm_campaign=WKHU_NSL_MKhirlevel2024/98.(IX.30.)&amp;elqak=8AF5B483A2F321C7D4F6ADD143D9A30B19FBBF22B9412F81A64531D3B09731A442A7" TargetMode="External"/><Relationship Id="rId10" Type="http://schemas.openxmlformats.org/officeDocument/2006/relationships/hyperlink" Target="https://uj.jogtar.hu/?utm_source=Eloqua&amp;utm_content=WKHU_NSL_MK_2024%2F98.%28IX.30.%29&amp;utm_campaign=WKHU_NSL_MK_2024%2F98.%28IX.30.%29_campaign&amp;utm_econtactid=CWOLT000008482161&amp;utm_medium=email_newsletter&amp;utm_crmid=&amp;elqTrackId=b722ecae34f041a6b4dba811dc9a9834&amp;elq=214deed1bd37458a9f6cf8043220f7cd&amp;elqaid=132789&amp;elqat=1&amp;elqCampaignId=80069#doc/id/a2400289.kor/ref/1/ts/20241001/&amp;utm_source=WKHU_NSL_MKhirlevel2024/98.(IX.30.)&amp;utm_medium=newsletter&amp;utm_campaign=WKHU_NSL_MKhirlevel2024/98.(IX.30.)&amp;elqak=8AF5CDF391B7C5034285032D07051440B889BF22B9412F81A64531D3B09731A442A7" TargetMode="External"/><Relationship Id="rId4" Type="http://schemas.openxmlformats.org/officeDocument/2006/relationships/hyperlink" Target="https://uj.jogtar.hu/?utm_source=Eloqua&amp;utm_content=WKHU_NSL_MK_2024%2F98.%28IX.30.%29&amp;utm_campaign=WKHU_NSL_MK_2024%2F98.%28IX.30.%29_campaign&amp;utm_econtactid=CWOLT000008482161&amp;utm_medium=email_newsletter&amp;utm_crmid=&amp;elqTrackId=a85184f0db07486a8dffb0eaf69fd85a&amp;elq=214deed1bd37458a9f6cf8043220f7cd&amp;elqaid=132789&amp;elqat=1&amp;elqCampaignId=80069#doc/id/a2400282.kor/ref/1/ts/20241001/&amp;utm_source=WKHU_NSL_MKhirlevel2024/98.(IX.30.)&amp;utm_medium=newsletter&amp;utm_campaign=WKHU_NSL_MKhirlevel2024/98.(IX.30.)&amp;elqak=8AF5A191EB8695ED25CBD21FDBCC021C2B84BF22B9412F81A64531D3B09731A442A7" TargetMode="External"/><Relationship Id="rId9" Type="http://schemas.openxmlformats.org/officeDocument/2006/relationships/hyperlink" Target="https://uj.jogtar.hu/?utm_source=Eloqua&amp;utm_content=WKHU_NSL_MK_2024%2F98.%28IX.30.%29&amp;utm_campaign=WKHU_NSL_MK_2024%2F98.%28IX.30.%29_campaign&amp;utm_econtactid=CWOLT000008482161&amp;utm_medium=email_newsletter&amp;utm_crmid=&amp;elqTrackId=830a03b83cb04e86b26ff8743e26f9f9&amp;elq=214deed1bd37458a9f6cf8043220f7cd&amp;elqaid=132789&amp;elqat=1&amp;elqCampaignId=80069#doc/id/a2400287.kor/ref/1/ts/20241001/&amp;utm_source=WKHU_NSL_MKhirlevel2024/98.(IX.30.)&amp;utm_medium=newsletter&amp;utm_campaign=WKHU_NSL_MKhirlevel2024/98.(IX.30.)&amp;elqak=8AF56D59B6E179F54859BB05297F7E16E136BF22B9412F81A64531D3B09731A442A7"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mailto:telepulesugy@ekm.gov.hu"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22CB13AC-A2B0-968C-B9F6-BB5DB1CBFEFA}"/>
              </a:ext>
            </a:extLst>
          </p:cNvPr>
          <p:cNvSpPr>
            <a:spLocks noGrp="1"/>
          </p:cNvSpPr>
          <p:nvPr>
            <p:ph type="title"/>
          </p:nvPr>
        </p:nvSpPr>
        <p:spPr/>
        <p:txBody>
          <a:bodyPr/>
          <a:lstStyle/>
          <a:p>
            <a:r>
              <a:rPr lang="hu-HU" dirty="0"/>
              <a:t>Az építési napló vezetésének aktuális kérdései</a:t>
            </a:r>
          </a:p>
        </p:txBody>
      </p:sp>
      <p:sp>
        <p:nvSpPr>
          <p:cNvPr id="5" name="Szöveg helye 4">
            <a:extLst>
              <a:ext uri="{FF2B5EF4-FFF2-40B4-BE49-F238E27FC236}">
                <a16:creationId xmlns:a16="http://schemas.microsoft.com/office/drawing/2014/main" id="{C1711C1F-78F7-B1A1-A027-75891AB017B6}"/>
              </a:ext>
            </a:extLst>
          </p:cNvPr>
          <p:cNvSpPr>
            <a:spLocks noGrp="1"/>
          </p:cNvSpPr>
          <p:nvPr>
            <p:ph type="body" idx="1"/>
          </p:nvPr>
        </p:nvSpPr>
        <p:spPr/>
        <p:txBody>
          <a:bodyPr numCol="2"/>
          <a:lstStyle/>
          <a:p>
            <a:pPr algn="ctr"/>
            <a:r>
              <a:rPr lang="hu-HU" sz="2800" b="1" dirty="0"/>
              <a:t>Juhász Tamás</a:t>
            </a:r>
          </a:p>
          <a:p>
            <a:pPr algn="ctr"/>
            <a:r>
              <a:rPr lang="hu-HU" i="1" dirty="0"/>
              <a:t>Építőmérnök</a:t>
            </a:r>
          </a:p>
          <a:p>
            <a:endParaRPr lang="hu-HU" sz="2800" b="1" dirty="0"/>
          </a:p>
          <a:p>
            <a:r>
              <a:rPr lang="hu-HU" sz="2800" b="1" dirty="0"/>
              <a:t>Mobil: +36-70-33-44-212</a:t>
            </a:r>
          </a:p>
          <a:p>
            <a:r>
              <a:rPr lang="hu-HU" sz="2800" b="1" dirty="0"/>
              <a:t>Email: jt.vcomplex@gmail.com</a:t>
            </a:r>
          </a:p>
        </p:txBody>
      </p:sp>
    </p:spTree>
    <p:extLst>
      <p:ext uri="{BB962C8B-B14F-4D97-AF65-F5344CB8AC3E}">
        <p14:creationId xmlns:p14="http://schemas.microsoft.com/office/powerpoint/2010/main" val="2171609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0765EB1-1595-D5D7-7F67-63851622A806}"/>
              </a:ext>
            </a:extLst>
          </p:cNvPr>
          <p:cNvSpPr>
            <a:spLocks noGrp="1"/>
          </p:cNvSpPr>
          <p:nvPr>
            <p:ph type="title"/>
          </p:nvPr>
        </p:nvSpPr>
        <p:spPr/>
        <p:txBody>
          <a:bodyPr>
            <a:normAutofit fontScale="90000"/>
          </a:bodyPr>
          <a:lstStyle/>
          <a:p>
            <a:r>
              <a:rPr lang="hu-HU" dirty="0"/>
              <a:t>… továbbá  …</a:t>
            </a:r>
          </a:p>
        </p:txBody>
      </p:sp>
      <p:sp>
        <p:nvSpPr>
          <p:cNvPr id="4" name="Élőláb helye 3">
            <a:extLst>
              <a:ext uri="{FF2B5EF4-FFF2-40B4-BE49-F238E27FC236}">
                <a16:creationId xmlns:a16="http://schemas.microsoft.com/office/drawing/2014/main" id="{88FF7A1A-769A-E85D-BB00-326B92BEBA91}"/>
              </a:ext>
            </a:extLst>
          </p:cNvPr>
          <p:cNvSpPr>
            <a:spLocks noGrp="1"/>
          </p:cNvSpPr>
          <p:nvPr>
            <p:ph type="ftr" sz="quarter" idx="11"/>
          </p:nvPr>
        </p:nvSpPr>
        <p:spPr/>
        <p:txBody>
          <a:bodyPr/>
          <a:lstStyle/>
          <a:p>
            <a:r>
              <a:rPr lang="fr-FR"/>
              <a:t>VIS Complex kft - VIS Stúdió</a:t>
            </a:r>
            <a:endParaRPr lang="hu-HU" dirty="0"/>
          </a:p>
        </p:txBody>
      </p:sp>
      <p:graphicFrame>
        <p:nvGraphicFramePr>
          <p:cNvPr id="6" name="Tartalom helye 5">
            <a:extLst>
              <a:ext uri="{FF2B5EF4-FFF2-40B4-BE49-F238E27FC236}">
                <a16:creationId xmlns:a16="http://schemas.microsoft.com/office/drawing/2014/main" id="{03E6D8CF-CFDD-A587-A3F4-513DB26D246A}"/>
              </a:ext>
            </a:extLst>
          </p:cNvPr>
          <p:cNvGraphicFramePr>
            <a:graphicFrameLocks noGrp="1"/>
          </p:cNvGraphicFramePr>
          <p:nvPr>
            <p:ph idx="1"/>
            <p:extLst>
              <p:ext uri="{D42A27DB-BD31-4B8C-83A1-F6EECF244321}">
                <p14:modId xmlns:p14="http://schemas.microsoft.com/office/powerpoint/2010/main" val="3313090273"/>
              </p:ext>
            </p:extLst>
          </p:nvPr>
        </p:nvGraphicFramePr>
        <p:xfrm>
          <a:off x="162560" y="741680"/>
          <a:ext cx="11877040" cy="4302018"/>
        </p:xfrm>
        <a:graphic>
          <a:graphicData uri="http://schemas.openxmlformats.org/drawingml/2006/table">
            <a:tbl>
              <a:tblPr firstRow="1" bandRow="1">
                <a:tableStyleId>{00A15C55-8517-42AA-B614-E9B94910E393}</a:tableStyleId>
              </a:tblPr>
              <a:tblGrid>
                <a:gridCol w="3788236">
                  <a:extLst>
                    <a:ext uri="{9D8B030D-6E8A-4147-A177-3AD203B41FA5}">
                      <a16:colId xmlns:a16="http://schemas.microsoft.com/office/drawing/2014/main" val="3466714601"/>
                    </a:ext>
                  </a:extLst>
                </a:gridCol>
                <a:gridCol w="8088804">
                  <a:extLst>
                    <a:ext uri="{9D8B030D-6E8A-4147-A177-3AD203B41FA5}">
                      <a16:colId xmlns:a16="http://schemas.microsoft.com/office/drawing/2014/main" val="1235220078"/>
                    </a:ext>
                  </a:extLst>
                </a:gridCol>
              </a:tblGrid>
              <a:tr h="731435">
                <a:tc>
                  <a:txBody>
                    <a:bodyPr/>
                    <a:lstStyle/>
                    <a:p>
                      <a:pPr algn="l" fontAlgn="t"/>
                      <a:r>
                        <a:rPr lang="hu-HU" sz="2000" b="1" u="none" strike="noStrike" cap="none" spc="0" dirty="0">
                          <a:solidFill>
                            <a:schemeClr val="bg1"/>
                          </a:solidFill>
                          <a:effectLst/>
                        </a:rPr>
                        <a:t>284/2024. (IX. 30.) Korm. rendelet</a:t>
                      </a:r>
                      <a:endParaRPr lang="hu-HU" sz="2000" b="1" i="0" u="none" strike="noStrike" cap="none" spc="0" dirty="0">
                        <a:solidFill>
                          <a:schemeClr val="bg1"/>
                        </a:solidFill>
                        <a:effectLst/>
                        <a:latin typeface="Aptos Narrow" panose="020B0004020202020204" pitchFamily="34" charset="0"/>
                      </a:endParaRPr>
                    </a:p>
                  </a:txBody>
                  <a:tcPr marL="76815" marR="54868" marT="109735" marB="109735" anchor="ctr"/>
                </a:tc>
                <a:tc>
                  <a:txBody>
                    <a:bodyPr/>
                    <a:lstStyle/>
                    <a:p>
                      <a:pPr algn="l" fontAlgn="t"/>
                      <a:r>
                        <a:rPr lang="hu-HU" sz="2000" b="1" u="none" strike="noStrike" cap="none" spc="0">
                          <a:solidFill>
                            <a:schemeClr val="bg1"/>
                          </a:solidFill>
                          <a:effectLst/>
                        </a:rPr>
                        <a:t>Egyes építészeti tárgyú kormányrendeletek módosításáról</a:t>
                      </a:r>
                      <a:endParaRPr lang="hu-HU" sz="2000" b="1" i="0" u="none" strike="noStrike" cap="none" spc="0">
                        <a:solidFill>
                          <a:schemeClr val="bg1"/>
                        </a:solidFill>
                        <a:effectLst/>
                        <a:latin typeface="Aptos Narrow" panose="020B0004020202020204" pitchFamily="34" charset="0"/>
                      </a:endParaRPr>
                    </a:p>
                  </a:txBody>
                  <a:tcPr marL="76815" marR="54868" marT="109735" marB="109735" anchor="ctr"/>
                </a:tc>
                <a:extLst>
                  <a:ext uri="{0D108BD9-81ED-4DB2-BD59-A6C34878D82A}">
                    <a16:rowId xmlns:a16="http://schemas.microsoft.com/office/drawing/2014/main" val="2271641414"/>
                  </a:ext>
                </a:extLst>
              </a:tr>
              <a:tr h="383310">
                <a:tc>
                  <a:txBody>
                    <a:bodyPr/>
                    <a:lstStyle/>
                    <a:p>
                      <a:pPr algn="l" fontAlgn="t"/>
                      <a:r>
                        <a:rPr lang="hu-HU" sz="2000" u="none" strike="sngStrike" cap="none" spc="0">
                          <a:solidFill>
                            <a:schemeClr val="tx1"/>
                          </a:solidFill>
                          <a:effectLst/>
                        </a:rPr>
                        <a:t>252/2006. (XII. 7.) Korm. rendelet</a:t>
                      </a:r>
                      <a:endParaRPr lang="hu-HU" sz="2000" b="0" i="0" u="none" strike="noStrike" cap="none" spc="0">
                        <a:solidFill>
                          <a:schemeClr val="tx1"/>
                        </a:solidFill>
                        <a:effectLst/>
                        <a:latin typeface="Aptos Narrow" panose="020B0004020202020204" pitchFamily="34" charset="0"/>
                      </a:endParaRPr>
                    </a:p>
                  </a:txBody>
                  <a:tcPr marL="76815" marR="54868" marT="7620" marB="109735"/>
                </a:tc>
                <a:tc>
                  <a:txBody>
                    <a:bodyPr/>
                    <a:lstStyle/>
                    <a:p>
                      <a:pPr algn="l" fontAlgn="b"/>
                      <a:r>
                        <a:rPr lang="hu-HU" sz="2000" u="none" strike="sngStrike" cap="none" spc="0">
                          <a:solidFill>
                            <a:schemeClr val="tx1"/>
                          </a:solidFill>
                          <a:effectLst/>
                        </a:rPr>
                        <a:t>A településrendezési és az építészeti-műszaki tervtanácsokról</a:t>
                      </a:r>
                      <a:endParaRPr lang="hu-HU" sz="2000" b="0" i="0" u="none" strike="noStrike" cap="none" spc="0">
                        <a:solidFill>
                          <a:schemeClr val="tx1"/>
                        </a:solidFill>
                        <a:effectLst/>
                        <a:latin typeface="Aptos Narrow" panose="020B0004020202020204" pitchFamily="34" charset="0"/>
                      </a:endParaRPr>
                    </a:p>
                  </a:txBody>
                  <a:tcPr marL="76815" marR="54868" marT="7620" marB="109735" anchor="b"/>
                </a:tc>
                <a:extLst>
                  <a:ext uri="{0D108BD9-81ED-4DB2-BD59-A6C34878D82A}">
                    <a16:rowId xmlns:a16="http://schemas.microsoft.com/office/drawing/2014/main" val="4087643229"/>
                  </a:ext>
                </a:extLst>
              </a:tr>
              <a:tr h="660064">
                <a:tc>
                  <a:txBody>
                    <a:bodyPr/>
                    <a:lstStyle/>
                    <a:p>
                      <a:pPr algn="l" fontAlgn="t"/>
                      <a:r>
                        <a:rPr lang="hu-HU" sz="2000" u="none" strike="noStrike" cap="none" spc="0" dirty="0">
                          <a:solidFill>
                            <a:schemeClr val="tx1"/>
                          </a:solidFill>
                          <a:effectLst/>
                        </a:rPr>
                        <a:t>485/2016. (XII. 28.) Korm. rendelet</a:t>
                      </a:r>
                      <a:endParaRPr lang="hu-HU" sz="2000" b="0" i="0" u="none" strike="noStrike" cap="none" spc="0" dirty="0">
                        <a:solidFill>
                          <a:schemeClr val="tx1"/>
                        </a:solidFill>
                        <a:effectLst/>
                        <a:latin typeface="Aptos Narrow" panose="020B0004020202020204" pitchFamily="34" charset="0"/>
                      </a:endParaRPr>
                    </a:p>
                  </a:txBody>
                  <a:tcPr marL="76815" marR="54868" marT="7620" marB="109735"/>
                </a:tc>
                <a:tc>
                  <a:txBody>
                    <a:bodyPr/>
                    <a:lstStyle/>
                    <a:p>
                      <a:pPr algn="l" fontAlgn="t"/>
                      <a:r>
                        <a:rPr lang="hu-HU" sz="2000" u="none" strike="noStrike" cap="none" spc="0" dirty="0">
                          <a:solidFill>
                            <a:schemeClr val="tx1"/>
                          </a:solidFill>
                          <a:effectLst/>
                        </a:rPr>
                        <a:t>A Tokaj-hegyaljai történelmi borvidék </a:t>
                      </a:r>
                      <a:r>
                        <a:rPr lang="hu-HU" sz="2000" u="none" strike="noStrike" cap="none" spc="0" dirty="0" err="1">
                          <a:solidFill>
                            <a:schemeClr val="tx1"/>
                          </a:solidFill>
                          <a:effectLst/>
                        </a:rPr>
                        <a:t>kultúrtáj</a:t>
                      </a:r>
                      <a:r>
                        <a:rPr lang="hu-HU" sz="2000" u="none" strike="noStrike" cap="none" spc="0" dirty="0">
                          <a:solidFill>
                            <a:schemeClr val="tx1"/>
                          </a:solidFill>
                          <a:effectLst/>
                        </a:rPr>
                        <a:t> világörökségi kezelési tervéről</a:t>
                      </a:r>
                      <a:endParaRPr lang="hu-HU" sz="2000" b="0" i="0" u="none" strike="noStrike" cap="none" spc="0" dirty="0">
                        <a:solidFill>
                          <a:schemeClr val="tx1"/>
                        </a:solidFill>
                        <a:effectLst/>
                        <a:latin typeface="Aptos Narrow" panose="020B0004020202020204" pitchFamily="34" charset="0"/>
                      </a:endParaRPr>
                    </a:p>
                  </a:txBody>
                  <a:tcPr marL="76815" marR="54868" marT="7620" marB="109735"/>
                </a:tc>
                <a:extLst>
                  <a:ext uri="{0D108BD9-81ED-4DB2-BD59-A6C34878D82A}">
                    <a16:rowId xmlns:a16="http://schemas.microsoft.com/office/drawing/2014/main" val="3973828733"/>
                  </a:ext>
                </a:extLst>
              </a:tr>
              <a:tr h="936819">
                <a:tc>
                  <a:txBody>
                    <a:bodyPr/>
                    <a:lstStyle/>
                    <a:p>
                      <a:pPr algn="l" fontAlgn="t"/>
                      <a:r>
                        <a:rPr lang="hu-HU" sz="2000" u="none" strike="noStrike" cap="none" spc="0" dirty="0">
                          <a:solidFill>
                            <a:schemeClr val="tx1"/>
                          </a:solidFill>
                          <a:effectLst/>
                        </a:rPr>
                        <a:t>40/2002. (III. 21.) Korm. rendelet</a:t>
                      </a:r>
                      <a:endParaRPr lang="hu-HU" sz="2000" b="0" i="0" u="none" strike="noStrike" cap="none" spc="0" dirty="0">
                        <a:solidFill>
                          <a:schemeClr val="tx1"/>
                        </a:solidFill>
                        <a:effectLst/>
                        <a:latin typeface="Aptos Narrow" panose="020B0004020202020204" pitchFamily="34" charset="0"/>
                      </a:endParaRPr>
                    </a:p>
                  </a:txBody>
                  <a:tcPr marL="76815" marR="54868" marT="7620" marB="109735"/>
                </a:tc>
                <a:tc>
                  <a:txBody>
                    <a:bodyPr/>
                    <a:lstStyle/>
                    <a:p>
                      <a:pPr algn="l" fontAlgn="t"/>
                      <a:r>
                        <a:rPr lang="hu-HU" sz="2000" u="none" strike="noStrike" cap="none" spc="0" dirty="0">
                          <a:solidFill>
                            <a:schemeClr val="tx1"/>
                          </a:solidFill>
                          <a:effectLst/>
                        </a:rPr>
                        <a:t>A sajátos építményfajták körébe tartozó honvédelmi és katonai célú építményekre vonatkozó építésügyi hatósági engedélyezési eljárások szabályairól</a:t>
                      </a:r>
                      <a:endParaRPr lang="hu-HU" sz="2000" b="0" i="0" u="none" strike="noStrike" cap="none" spc="0" dirty="0">
                        <a:solidFill>
                          <a:schemeClr val="tx1"/>
                        </a:solidFill>
                        <a:effectLst/>
                        <a:latin typeface="Aptos Narrow" panose="020B0004020202020204" pitchFamily="34" charset="0"/>
                      </a:endParaRPr>
                    </a:p>
                  </a:txBody>
                  <a:tcPr marL="76815" marR="54868" marT="7620" marB="109735"/>
                </a:tc>
                <a:extLst>
                  <a:ext uri="{0D108BD9-81ED-4DB2-BD59-A6C34878D82A}">
                    <a16:rowId xmlns:a16="http://schemas.microsoft.com/office/drawing/2014/main" val="1271595519"/>
                  </a:ext>
                </a:extLst>
              </a:tr>
              <a:tr h="660064">
                <a:tc>
                  <a:txBody>
                    <a:bodyPr/>
                    <a:lstStyle/>
                    <a:p>
                      <a:pPr algn="l" fontAlgn="t"/>
                      <a:r>
                        <a:rPr lang="hu-HU" sz="2000" u="none" strike="noStrike" cap="none" spc="0" dirty="0">
                          <a:solidFill>
                            <a:schemeClr val="tx1"/>
                          </a:solidFill>
                          <a:effectLst/>
                        </a:rPr>
                        <a:t>619/2021. (XI. 8.) Korm. rendelet</a:t>
                      </a:r>
                      <a:endParaRPr lang="hu-HU" sz="2000" b="0" i="0" u="none" strike="noStrike" cap="none" spc="0" dirty="0">
                        <a:solidFill>
                          <a:schemeClr val="tx1"/>
                        </a:solidFill>
                        <a:effectLst/>
                        <a:latin typeface="Aptos Narrow" panose="020B0004020202020204" pitchFamily="34" charset="0"/>
                      </a:endParaRPr>
                    </a:p>
                  </a:txBody>
                  <a:tcPr marL="76815" marR="54868" marT="7620" marB="109735"/>
                </a:tc>
                <a:tc>
                  <a:txBody>
                    <a:bodyPr/>
                    <a:lstStyle/>
                    <a:p>
                      <a:pPr algn="l" fontAlgn="t"/>
                      <a:r>
                        <a:rPr lang="hu-HU" sz="2000" u="none" strike="noStrike" cap="none" spc="0" dirty="0">
                          <a:solidFill>
                            <a:schemeClr val="tx1"/>
                          </a:solidFill>
                          <a:effectLst/>
                        </a:rPr>
                        <a:t>A rozsdaövezeti akcióterületek kijelöléséről és egyes akcióterületeken megvalósuló beruházásokra irányadó sajátos követelményekről</a:t>
                      </a:r>
                      <a:endParaRPr lang="hu-HU" sz="2000" b="0" i="0" u="none" strike="noStrike" cap="none" spc="0" dirty="0">
                        <a:solidFill>
                          <a:schemeClr val="tx1"/>
                        </a:solidFill>
                        <a:effectLst/>
                        <a:latin typeface="Aptos Narrow" panose="020B0004020202020204" pitchFamily="34" charset="0"/>
                      </a:endParaRPr>
                    </a:p>
                  </a:txBody>
                  <a:tcPr marL="76815" marR="54868" marT="7620" marB="109735"/>
                </a:tc>
                <a:extLst>
                  <a:ext uri="{0D108BD9-81ED-4DB2-BD59-A6C34878D82A}">
                    <a16:rowId xmlns:a16="http://schemas.microsoft.com/office/drawing/2014/main" val="4078480654"/>
                  </a:ext>
                </a:extLst>
              </a:tr>
              <a:tr h="660064">
                <a:tc>
                  <a:txBody>
                    <a:bodyPr/>
                    <a:lstStyle/>
                    <a:p>
                      <a:pPr algn="l" fontAlgn="t"/>
                      <a:r>
                        <a:rPr lang="hu-HU" sz="2000" u="none" strike="noStrike" cap="none" spc="0">
                          <a:solidFill>
                            <a:schemeClr val="tx1"/>
                          </a:solidFill>
                          <a:effectLst/>
                        </a:rPr>
                        <a:t>85/2024. (IV. 17.) Korm. rendelet</a:t>
                      </a:r>
                      <a:endParaRPr lang="hu-HU" sz="2000" b="0" i="0" u="none" strike="noStrike" cap="none" spc="0">
                        <a:solidFill>
                          <a:schemeClr val="tx1"/>
                        </a:solidFill>
                        <a:effectLst/>
                        <a:latin typeface="Aptos Narrow" panose="020B0004020202020204" pitchFamily="34" charset="0"/>
                      </a:endParaRPr>
                    </a:p>
                  </a:txBody>
                  <a:tcPr marL="76815" marR="54868" marT="7620" marB="109735"/>
                </a:tc>
                <a:tc>
                  <a:txBody>
                    <a:bodyPr/>
                    <a:lstStyle/>
                    <a:p>
                      <a:pPr algn="l" fontAlgn="t"/>
                      <a:r>
                        <a:rPr lang="hu-HU" sz="2000" u="none" strike="noStrike" cap="none" spc="0" dirty="0">
                          <a:solidFill>
                            <a:schemeClr val="tx1"/>
                          </a:solidFill>
                          <a:effectLst/>
                        </a:rPr>
                        <a:t>A repülőtér létesítésének, fejlesztésének, megszüntetésének, valamint a leszállóhely létesítésének és megszűnésének szabályairól</a:t>
                      </a:r>
                      <a:endParaRPr lang="hu-HU" sz="2000" b="0" i="0" u="none" strike="noStrike" cap="none" spc="0" dirty="0">
                        <a:solidFill>
                          <a:schemeClr val="tx1"/>
                        </a:solidFill>
                        <a:effectLst/>
                        <a:latin typeface="Aptos Narrow" panose="020B0004020202020204" pitchFamily="34" charset="0"/>
                      </a:endParaRPr>
                    </a:p>
                  </a:txBody>
                  <a:tcPr marL="76815" marR="54868" marT="7620" marB="109735"/>
                </a:tc>
                <a:extLst>
                  <a:ext uri="{0D108BD9-81ED-4DB2-BD59-A6C34878D82A}">
                    <a16:rowId xmlns:a16="http://schemas.microsoft.com/office/drawing/2014/main" val="4153118434"/>
                  </a:ext>
                </a:extLst>
              </a:tr>
            </a:tbl>
          </a:graphicData>
        </a:graphic>
      </p:graphicFrame>
    </p:spTree>
    <p:extLst>
      <p:ext uri="{BB962C8B-B14F-4D97-AF65-F5344CB8AC3E}">
        <p14:creationId xmlns:p14="http://schemas.microsoft.com/office/powerpoint/2010/main" val="1695258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75D39D8-91C0-5018-E4EA-61747519FB7B}"/>
              </a:ext>
            </a:extLst>
          </p:cNvPr>
          <p:cNvSpPr>
            <a:spLocks noGrp="1"/>
          </p:cNvSpPr>
          <p:nvPr>
            <p:ph type="title"/>
          </p:nvPr>
        </p:nvSpPr>
        <p:spPr/>
        <p:txBody>
          <a:bodyPr>
            <a:normAutofit fontScale="90000"/>
          </a:bodyPr>
          <a:lstStyle/>
          <a:p>
            <a:r>
              <a:rPr lang="hu-HU" dirty="0"/>
              <a:t>… és még néhány (a teljesség igénye nélkül) …</a:t>
            </a:r>
          </a:p>
        </p:txBody>
      </p:sp>
      <p:sp>
        <p:nvSpPr>
          <p:cNvPr id="4" name="Élőláb helye 3">
            <a:extLst>
              <a:ext uri="{FF2B5EF4-FFF2-40B4-BE49-F238E27FC236}">
                <a16:creationId xmlns:a16="http://schemas.microsoft.com/office/drawing/2014/main" id="{9BA0A7FA-252C-F785-F22C-524159A075F2}"/>
              </a:ext>
            </a:extLst>
          </p:cNvPr>
          <p:cNvSpPr>
            <a:spLocks noGrp="1"/>
          </p:cNvSpPr>
          <p:nvPr>
            <p:ph type="ftr" sz="quarter" idx="11"/>
          </p:nvPr>
        </p:nvSpPr>
        <p:spPr/>
        <p:txBody>
          <a:bodyPr/>
          <a:lstStyle/>
          <a:p>
            <a:r>
              <a:rPr lang="fr-FR"/>
              <a:t>VIS Complex kft - VIS Stúdió</a:t>
            </a:r>
            <a:endParaRPr lang="hu-HU" dirty="0"/>
          </a:p>
        </p:txBody>
      </p:sp>
      <p:graphicFrame>
        <p:nvGraphicFramePr>
          <p:cNvPr id="5" name="Tartalom helye 4">
            <a:extLst>
              <a:ext uri="{FF2B5EF4-FFF2-40B4-BE49-F238E27FC236}">
                <a16:creationId xmlns:a16="http://schemas.microsoft.com/office/drawing/2014/main" id="{3855F231-1802-EE1E-6424-ECD02A963187}"/>
              </a:ext>
            </a:extLst>
          </p:cNvPr>
          <p:cNvGraphicFramePr>
            <a:graphicFrameLocks noGrp="1"/>
          </p:cNvGraphicFramePr>
          <p:nvPr>
            <p:ph idx="1"/>
            <p:extLst>
              <p:ext uri="{D42A27DB-BD31-4B8C-83A1-F6EECF244321}">
                <p14:modId xmlns:p14="http://schemas.microsoft.com/office/powerpoint/2010/main" val="2698946391"/>
              </p:ext>
            </p:extLst>
          </p:nvPr>
        </p:nvGraphicFramePr>
        <p:xfrm>
          <a:off x="142240" y="741681"/>
          <a:ext cx="11907520" cy="5598157"/>
        </p:xfrm>
        <a:graphic>
          <a:graphicData uri="http://schemas.openxmlformats.org/drawingml/2006/table">
            <a:tbl>
              <a:tblPr firstRow="1" firstCol="1" bandRow="1">
                <a:tableStyleId>{17292A2E-F333-43FB-9621-5CBBE7FDCDCB}</a:tableStyleId>
              </a:tblPr>
              <a:tblGrid>
                <a:gridCol w="3277203">
                  <a:extLst>
                    <a:ext uri="{9D8B030D-6E8A-4147-A177-3AD203B41FA5}">
                      <a16:colId xmlns:a16="http://schemas.microsoft.com/office/drawing/2014/main" val="4284120837"/>
                    </a:ext>
                  </a:extLst>
                </a:gridCol>
                <a:gridCol w="8630317">
                  <a:extLst>
                    <a:ext uri="{9D8B030D-6E8A-4147-A177-3AD203B41FA5}">
                      <a16:colId xmlns:a16="http://schemas.microsoft.com/office/drawing/2014/main" val="3189893380"/>
                    </a:ext>
                  </a:extLst>
                </a:gridCol>
              </a:tblGrid>
              <a:tr h="831033">
                <a:tc gridSpan="2">
                  <a:txBody>
                    <a:bodyPr/>
                    <a:lstStyle/>
                    <a:p>
                      <a:pPr marL="0" marR="0" lvl="0" indent="0" algn="l" defTabSz="914400" rtl="0" eaLnBrk="1" fontAlgn="auto" latinLnBrk="0" hangingPunct="1">
                        <a:lnSpc>
                          <a:spcPct val="100000"/>
                        </a:lnSpc>
                        <a:spcBef>
                          <a:spcPts val="20"/>
                        </a:spcBef>
                        <a:spcAft>
                          <a:spcPts val="0"/>
                        </a:spcAft>
                        <a:buClrTx/>
                        <a:buSzTx/>
                        <a:buFontTx/>
                        <a:buNone/>
                        <a:tabLst/>
                        <a:defRPr/>
                      </a:pPr>
                      <a:r>
                        <a:rPr lang="hu-HU" sz="2000" b="0" u="sng" cap="none" spc="0" dirty="0">
                          <a:solidFill>
                            <a:schemeClr val="bg1"/>
                          </a:solidFill>
                          <a:effectLst/>
                          <a:hlinkClick r:id="rId2">
                            <a:extLst>
                              <a:ext uri="{A12FA001-AC4F-418D-AE19-62706E023703}">
                                <ahyp:hlinkClr xmlns:ahyp="http://schemas.microsoft.com/office/drawing/2018/hyperlinkcolor" val="tx"/>
                              </a:ext>
                            </a:extLst>
                          </a:hlinkClick>
                        </a:rPr>
                        <a:t>285/2024. (IX. 30.) Korm. Rendelet</a:t>
                      </a:r>
                      <a:r>
                        <a:rPr lang="hu-HU" sz="2000" b="0" u="sng" cap="none" spc="0" dirty="0">
                          <a:solidFill>
                            <a:schemeClr val="bg1"/>
                          </a:solidFill>
                          <a:effectLst/>
                        </a:rPr>
                        <a:t> </a:t>
                      </a:r>
                      <a:r>
                        <a:rPr lang="hu-HU" sz="2000" b="0" cap="none" spc="0" dirty="0">
                          <a:solidFill>
                            <a:schemeClr val="bg1"/>
                          </a:solidFill>
                          <a:effectLst/>
                        </a:rPr>
                        <a:t>A magyar építészetről szóló 2023. évi C. törvény hatálybalépésével összefüggő egyes kormányrendeletek módosításáról</a:t>
                      </a:r>
                      <a:endParaRPr lang="hu-HU" sz="20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hMerge="1">
                  <a:txBody>
                    <a:bodyPr/>
                    <a:lstStyle/>
                    <a:p>
                      <a:pPr>
                        <a:spcBef>
                          <a:spcPts val="20"/>
                        </a:spcBef>
                      </a:pPr>
                      <a:endParaRPr lang="hu-HU" sz="16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1053694655"/>
                  </a:ext>
                </a:extLst>
              </a:tr>
              <a:tr h="792059">
                <a:tc>
                  <a:txBody>
                    <a:bodyPr/>
                    <a:lstStyle/>
                    <a:p>
                      <a:pPr>
                        <a:spcBef>
                          <a:spcPts val="20"/>
                        </a:spcBef>
                      </a:pPr>
                      <a:r>
                        <a:rPr lang="hu-HU" sz="1600" u="sng" strike="sngStrike" cap="none" spc="0" dirty="0">
                          <a:solidFill>
                            <a:schemeClr val="tx1"/>
                          </a:solidFill>
                          <a:effectLst/>
                          <a:hlinkClick r:id="rId3">
                            <a:extLst>
                              <a:ext uri="{A12FA001-AC4F-418D-AE19-62706E023703}">
                                <ahyp:hlinkClr xmlns:ahyp="http://schemas.microsoft.com/office/drawing/2018/hyperlinkcolor" val="tx"/>
                              </a:ext>
                            </a:extLst>
                          </a:hlinkClick>
                        </a:rPr>
                        <a:t>314/2012. (XI. 8.) Korm. rendelet</a:t>
                      </a:r>
                      <a:endParaRPr lang="hu-HU" sz="1600" strike="sngStrike"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a:txBody>
                    <a:bodyPr/>
                    <a:lstStyle/>
                    <a:p>
                      <a:pPr>
                        <a:spcBef>
                          <a:spcPts val="20"/>
                        </a:spcBef>
                      </a:pPr>
                      <a:r>
                        <a:rPr lang="hu-HU" sz="1600" strike="sngStrike" cap="none" spc="0" dirty="0">
                          <a:solidFill>
                            <a:schemeClr val="tx1"/>
                          </a:solidFill>
                          <a:effectLst/>
                        </a:rPr>
                        <a:t>a településfejlesztési koncepcióról, az integrált településfejlesztési stratégiáról és a településrendezési eszközökről, valamint egyes településrendezési sajátos jogintézményekről</a:t>
                      </a:r>
                      <a:endParaRPr lang="hu-HU" sz="1600" strike="sngStrike"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1419436943"/>
                  </a:ext>
                </a:extLst>
              </a:tr>
              <a:tr h="477037">
                <a:tc>
                  <a:txBody>
                    <a:bodyPr/>
                    <a:lstStyle/>
                    <a:p>
                      <a:pPr>
                        <a:spcBef>
                          <a:spcPts val="20"/>
                        </a:spcBef>
                      </a:pPr>
                      <a:r>
                        <a:rPr lang="hu-HU" sz="1600" u="sng" cap="none" spc="0" dirty="0">
                          <a:solidFill>
                            <a:schemeClr val="tx1"/>
                          </a:solidFill>
                          <a:effectLst/>
                          <a:hlinkClick r:id="rId4">
                            <a:extLst>
                              <a:ext uri="{A12FA001-AC4F-418D-AE19-62706E023703}">
                                <ahyp:hlinkClr xmlns:ahyp="http://schemas.microsoft.com/office/drawing/2018/hyperlinkcolor" val="tx"/>
                              </a:ext>
                            </a:extLst>
                          </a:hlinkClick>
                        </a:rPr>
                        <a:t>141/1995. (XI. 30.) Korm. rendelet</a:t>
                      </a:r>
                      <a:endParaRPr lang="hu-HU"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a:txBody>
                    <a:bodyPr/>
                    <a:lstStyle/>
                    <a:p>
                      <a:pPr>
                        <a:spcBef>
                          <a:spcPts val="20"/>
                        </a:spcBef>
                      </a:pPr>
                      <a:r>
                        <a:rPr lang="hu-HU" sz="1600" cap="none" spc="0" dirty="0">
                          <a:solidFill>
                            <a:schemeClr val="tx1"/>
                          </a:solidFill>
                          <a:effectLst/>
                        </a:rPr>
                        <a:t>a légiközlekedésről szóló 1995. évi XCVII. törvény végrehajtásáról</a:t>
                      </a:r>
                      <a:endParaRPr lang="hu-HU"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1492609504"/>
                  </a:ext>
                </a:extLst>
              </a:tr>
              <a:tr h="363422">
                <a:tc>
                  <a:txBody>
                    <a:bodyPr/>
                    <a:lstStyle/>
                    <a:p>
                      <a:pPr>
                        <a:spcBef>
                          <a:spcPts val="20"/>
                        </a:spcBef>
                      </a:pPr>
                      <a:r>
                        <a:rPr lang="hu-HU" sz="1600" u="sng" cap="none" spc="0">
                          <a:solidFill>
                            <a:schemeClr val="tx1"/>
                          </a:solidFill>
                          <a:effectLst/>
                          <a:hlinkClick r:id="rId5">
                            <a:extLst>
                              <a:ext uri="{A12FA001-AC4F-418D-AE19-62706E023703}">
                                <ahyp:hlinkClr xmlns:ahyp="http://schemas.microsoft.com/office/drawing/2018/hyperlinkcolor" val="tx"/>
                              </a:ext>
                            </a:extLst>
                          </a:hlinkClick>
                        </a:rPr>
                        <a:t>72/1996. (V. 22.) Korm. rendelet</a:t>
                      </a:r>
                      <a:endParaRPr lang="hu-HU"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a:txBody>
                    <a:bodyPr/>
                    <a:lstStyle/>
                    <a:p>
                      <a:pPr>
                        <a:spcBef>
                          <a:spcPts val="20"/>
                        </a:spcBef>
                      </a:pPr>
                      <a:r>
                        <a:rPr lang="hu-HU" sz="1600" cap="none" spc="0">
                          <a:solidFill>
                            <a:schemeClr val="tx1"/>
                          </a:solidFill>
                          <a:effectLst/>
                        </a:rPr>
                        <a:t>a vízgazdálkodási hatósági jogkör gyakorlásáról</a:t>
                      </a:r>
                      <a:endParaRPr lang="hu-HU"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4040310664"/>
                  </a:ext>
                </a:extLst>
              </a:tr>
              <a:tr h="363422">
                <a:tc>
                  <a:txBody>
                    <a:bodyPr/>
                    <a:lstStyle/>
                    <a:p>
                      <a:pPr>
                        <a:spcBef>
                          <a:spcPts val="20"/>
                        </a:spcBef>
                      </a:pPr>
                      <a:r>
                        <a:rPr lang="hu-HU" sz="1600" u="sng" cap="none" spc="0">
                          <a:solidFill>
                            <a:schemeClr val="tx1"/>
                          </a:solidFill>
                          <a:effectLst/>
                          <a:hlinkClick r:id="rId6">
                            <a:extLst>
                              <a:ext uri="{A12FA001-AC4F-418D-AE19-62706E023703}">
                                <ahyp:hlinkClr xmlns:ahyp="http://schemas.microsoft.com/office/drawing/2018/hyperlinkcolor" val="tx"/>
                              </a:ext>
                            </a:extLst>
                          </a:hlinkClick>
                        </a:rPr>
                        <a:t>215/1996. (XII. 23.) Korm. rendelet</a:t>
                      </a:r>
                      <a:endParaRPr lang="hu-HU"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a:txBody>
                    <a:bodyPr/>
                    <a:lstStyle/>
                    <a:p>
                      <a:pPr>
                        <a:spcBef>
                          <a:spcPts val="20"/>
                        </a:spcBef>
                      </a:pPr>
                      <a:r>
                        <a:rPr lang="hu-HU" sz="1600" cap="none" spc="0" dirty="0">
                          <a:solidFill>
                            <a:schemeClr val="tx1"/>
                          </a:solidFill>
                          <a:effectLst/>
                        </a:rPr>
                        <a:t>a </a:t>
                      </a:r>
                      <a:r>
                        <a:rPr lang="hu-HU" sz="1600" cap="none" spc="0" dirty="0" err="1">
                          <a:solidFill>
                            <a:schemeClr val="tx1"/>
                          </a:solidFill>
                          <a:effectLst/>
                        </a:rPr>
                        <a:t>lakáselőtakarékosság</a:t>
                      </a:r>
                      <a:r>
                        <a:rPr lang="hu-HU" sz="1600" cap="none" spc="0" dirty="0">
                          <a:solidFill>
                            <a:schemeClr val="tx1"/>
                          </a:solidFill>
                          <a:effectLst/>
                        </a:rPr>
                        <a:t> állami támogatásáról</a:t>
                      </a:r>
                      <a:endParaRPr lang="hu-HU"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3028148874"/>
                  </a:ext>
                </a:extLst>
              </a:tr>
              <a:tr h="477037">
                <a:tc>
                  <a:txBody>
                    <a:bodyPr/>
                    <a:lstStyle/>
                    <a:p>
                      <a:pPr>
                        <a:spcBef>
                          <a:spcPts val="20"/>
                        </a:spcBef>
                      </a:pPr>
                      <a:r>
                        <a:rPr lang="hu-HU" sz="1600" u="sng" cap="none" spc="0">
                          <a:solidFill>
                            <a:schemeClr val="tx1"/>
                          </a:solidFill>
                          <a:effectLst/>
                          <a:hlinkClick r:id="rId7">
                            <a:extLst>
                              <a:ext uri="{A12FA001-AC4F-418D-AE19-62706E023703}">
                                <ahyp:hlinkClr xmlns:ahyp="http://schemas.microsoft.com/office/drawing/2018/hyperlinkcolor" val="tx"/>
                              </a:ext>
                            </a:extLst>
                          </a:hlinkClick>
                        </a:rPr>
                        <a:t>145/1999. (X. 1.) Korm. rendelet</a:t>
                      </a:r>
                      <a:endParaRPr lang="hu-HU"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a:txBody>
                    <a:bodyPr/>
                    <a:lstStyle/>
                    <a:p>
                      <a:pPr>
                        <a:spcBef>
                          <a:spcPts val="20"/>
                        </a:spcBef>
                      </a:pPr>
                      <a:r>
                        <a:rPr lang="hu-HU" sz="1600" cap="none" spc="0" dirty="0">
                          <a:solidFill>
                            <a:schemeClr val="tx1"/>
                          </a:solidFill>
                          <a:effectLst/>
                        </a:rPr>
                        <a:t>a temetőkről és a temetkezésről szóló 1999. évi XLIII. törvény végrehajtásáról</a:t>
                      </a:r>
                      <a:endParaRPr lang="hu-HU"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1777646172"/>
                  </a:ext>
                </a:extLst>
              </a:tr>
              <a:tr h="363422">
                <a:tc>
                  <a:txBody>
                    <a:bodyPr/>
                    <a:lstStyle/>
                    <a:p>
                      <a:pPr>
                        <a:spcBef>
                          <a:spcPts val="20"/>
                        </a:spcBef>
                      </a:pPr>
                      <a:r>
                        <a:rPr lang="hu-HU" sz="1600" u="sng" cap="none" spc="0">
                          <a:solidFill>
                            <a:schemeClr val="tx1"/>
                          </a:solidFill>
                          <a:effectLst/>
                          <a:hlinkClick r:id="rId8">
                            <a:extLst>
                              <a:ext uri="{A12FA001-AC4F-418D-AE19-62706E023703}">
                                <ahyp:hlinkClr xmlns:ahyp="http://schemas.microsoft.com/office/drawing/2018/hyperlinkcolor" val="tx"/>
                              </a:ext>
                            </a:extLst>
                          </a:hlinkClick>
                        </a:rPr>
                        <a:t>12/2001. (I. 31.) Korm. rendelet</a:t>
                      </a:r>
                      <a:endParaRPr lang="hu-HU"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a:txBody>
                    <a:bodyPr/>
                    <a:lstStyle/>
                    <a:p>
                      <a:pPr>
                        <a:spcBef>
                          <a:spcPts val="20"/>
                        </a:spcBef>
                      </a:pPr>
                      <a:r>
                        <a:rPr lang="hu-HU" sz="1600" cap="none" spc="0">
                          <a:solidFill>
                            <a:schemeClr val="tx1"/>
                          </a:solidFill>
                          <a:effectLst/>
                        </a:rPr>
                        <a:t>a lakáscélú állami támogatásokról</a:t>
                      </a:r>
                      <a:endParaRPr lang="hu-HU"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2407406237"/>
                  </a:ext>
                </a:extLst>
              </a:tr>
              <a:tr h="363422">
                <a:tc>
                  <a:txBody>
                    <a:bodyPr/>
                    <a:lstStyle/>
                    <a:p>
                      <a:pPr>
                        <a:spcBef>
                          <a:spcPts val="20"/>
                        </a:spcBef>
                      </a:pPr>
                      <a:r>
                        <a:rPr lang="hu-HU" sz="1600" b="1" u="sng" cap="none" spc="0">
                          <a:solidFill>
                            <a:schemeClr val="tx1"/>
                          </a:solidFill>
                          <a:effectLst/>
                          <a:highlight>
                            <a:srgbClr val="FFFF00"/>
                          </a:highlight>
                          <a:hlinkClick r:id="rId9">
                            <a:extLst>
                              <a:ext uri="{A12FA001-AC4F-418D-AE19-62706E023703}">
                                <ahyp:hlinkClr xmlns:ahyp="http://schemas.microsoft.com/office/drawing/2018/hyperlinkcolor" val="tx"/>
                              </a:ext>
                            </a:extLst>
                          </a:hlinkClick>
                        </a:rPr>
                        <a:t>181/2003. (XI. 5.) Korm. rendelet</a:t>
                      </a:r>
                      <a:endParaRPr lang="hu-HU" sz="1600" b="1" cap="none" spc="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a:txBody>
                    <a:bodyPr/>
                    <a:lstStyle/>
                    <a:p>
                      <a:pPr>
                        <a:spcBef>
                          <a:spcPts val="20"/>
                        </a:spcBef>
                      </a:pPr>
                      <a:r>
                        <a:rPr lang="hu-HU" sz="1600" b="1" cap="none" spc="0" dirty="0">
                          <a:solidFill>
                            <a:schemeClr val="tx1"/>
                          </a:solidFill>
                          <a:effectLst/>
                          <a:highlight>
                            <a:srgbClr val="FFFF00"/>
                          </a:highlight>
                        </a:rPr>
                        <a:t>a lakásépítéssel kapcsolatos kötelező jótállásról</a:t>
                      </a:r>
                      <a:endParaRPr lang="hu-HU" sz="1600" b="1" cap="none" spc="0" dirty="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1844137859"/>
                  </a:ext>
                </a:extLst>
              </a:tr>
              <a:tr h="363422">
                <a:tc>
                  <a:txBody>
                    <a:bodyPr/>
                    <a:lstStyle/>
                    <a:p>
                      <a:pPr>
                        <a:spcBef>
                          <a:spcPts val="20"/>
                        </a:spcBef>
                      </a:pPr>
                      <a:r>
                        <a:rPr lang="hu-HU" sz="1600" u="sng" cap="none" spc="0">
                          <a:solidFill>
                            <a:schemeClr val="tx1"/>
                          </a:solidFill>
                          <a:effectLst/>
                          <a:hlinkClick r:id="rId10">
                            <a:extLst>
                              <a:ext uri="{A12FA001-AC4F-418D-AE19-62706E023703}">
                                <ahyp:hlinkClr xmlns:ahyp="http://schemas.microsoft.com/office/drawing/2018/hyperlinkcolor" val="tx"/>
                              </a:ext>
                            </a:extLst>
                          </a:hlinkClick>
                        </a:rPr>
                        <a:t>2/2005. (I. 11.) Korm. rendelet</a:t>
                      </a:r>
                      <a:endParaRPr lang="hu-HU"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a:txBody>
                    <a:bodyPr/>
                    <a:lstStyle/>
                    <a:p>
                      <a:pPr>
                        <a:spcBef>
                          <a:spcPts val="20"/>
                        </a:spcBef>
                      </a:pPr>
                      <a:r>
                        <a:rPr lang="hu-HU" sz="1600" cap="none" spc="0">
                          <a:solidFill>
                            <a:schemeClr val="tx1"/>
                          </a:solidFill>
                          <a:effectLst/>
                        </a:rPr>
                        <a:t>az egyes tervek, illetve programok környezeti vizsgálatáról</a:t>
                      </a:r>
                      <a:endParaRPr lang="hu-HU"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2164677650"/>
                  </a:ext>
                </a:extLst>
              </a:tr>
              <a:tr h="477037">
                <a:tc>
                  <a:txBody>
                    <a:bodyPr/>
                    <a:lstStyle/>
                    <a:p>
                      <a:pPr>
                        <a:spcBef>
                          <a:spcPts val="20"/>
                        </a:spcBef>
                      </a:pPr>
                      <a:r>
                        <a:rPr lang="hu-HU" sz="1600" u="sng" cap="none" spc="0" dirty="0">
                          <a:solidFill>
                            <a:schemeClr val="tx1"/>
                          </a:solidFill>
                          <a:effectLst/>
                          <a:hlinkClick r:id="rId11">
                            <a:extLst>
                              <a:ext uri="{A12FA001-AC4F-418D-AE19-62706E023703}">
                                <ahyp:hlinkClr xmlns:ahyp="http://schemas.microsoft.com/office/drawing/2018/hyperlinkcolor" val="tx"/>
                              </a:ext>
                            </a:extLst>
                          </a:hlinkClick>
                        </a:rPr>
                        <a:t>382/2007. (XII. 23.) Korm. rendelet</a:t>
                      </a:r>
                      <a:endParaRPr lang="hu-HU"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a:txBody>
                    <a:bodyPr/>
                    <a:lstStyle/>
                    <a:p>
                      <a:pPr>
                        <a:spcBef>
                          <a:spcPts val="20"/>
                        </a:spcBef>
                      </a:pPr>
                      <a:r>
                        <a:rPr lang="hu-HU" sz="1600" cap="none" spc="0" dirty="0">
                          <a:solidFill>
                            <a:schemeClr val="tx1"/>
                          </a:solidFill>
                          <a:effectLst/>
                        </a:rPr>
                        <a:t>a villamosenergia-ipari építésügyi hatósági engedélyezési eljárásokról</a:t>
                      </a:r>
                      <a:endParaRPr lang="hu-HU"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103600164"/>
                  </a:ext>
                </a:extLst>
              </a:tr>
              <a:tr h="363422">
                <a:tc>
                  <a:txBody>
                    <a:bodyPr/>
                    <a:lstStyle/>
                    <a:p>
                      <a:pPr>
                        <a:spcBef>
                          <a:spcPts val="20"/>
                        </a:spcBef>
                      </a:pPr>
                      <a:r>
                        <a:rPr lang="hu-HU" sz="1600" u="sng" cap="none" spc="0">
                          <a:solidFill>
                            <a:schemeClr val="tx1"/>
                          </a:solidFill>
                          <a:effectLst/>
                          <a:hlinkClick r:id="rId12">
                            <a:extLst>
                              <a:ext uri="{A12FA001-AC4F-418D-AE19-62706E023703}">
                                <ahyp:hlinkClr xmlns:ahyp="http://schemas.microsoft.com/office/drawing/2018/hyperlinkcolor" val="tx"/>
                              </a:ext>
                            </a:extLst>
                          </a:hlinkClick>
                        </a:rPr>
                        <a:t>176/2008. (VI. 30.) Korm. rendelet</a:t>
                      </a:r>
                      <a:endParaRPr lang="hu-HU"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a:txBody>
                    <a:bodyPr/>
                    <a:lstStyle/>
                    <a:p>
                      <a:pPr>
                        <a:spcBef>
                          <a:spcPts val="20"/>
                        </a:spcBef>
                      </a:pPr>
                      <a:r>
                        <a:rPr lang="hu-HU" sz="1600" cap="none" spc="0" dirty="0">
                          <a:solidFill>
                            <a:schemeClr val="tx1"/>
                          </a:solidFill>
                          <a:effectLst/>
                        </a:rPr>
                        <a:t>az épületek energetikai jellemzőinek tanúsításáról</a:t>
                      </a:r>
                      <a:endParaRPr lang="hu-HU"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1950606385"/>
                  </a:ext>
                </a:extLst>
              </a:tr>
              <a:tr h="363422">
                <a:tc>
                  <a:txBody>
                    <a:bodyPr/>
                    <a:lstStyle/>
                    <a:p>
                      <a:pPr>
                        <a:spcBef>
                          <a:spcPts val="20"/>
                        </a:spcBef>
                      </a:pPr>
                      <a:r>
                        <a:rPr lang="hu-HU" sz="1600" u="sng" cap="none" spc="0" dirty="0">
                          <a:solidFill>
                            <a:schemeClr val="tx1"/>
                          </a:solidFill>
                          <a:effectLst/>
                          <a:hlinkClick r:id="rId13">
                            <a:extLst>
                              <a:ext uri="{A12FA001-AC4F-418D-AE19-62706E023703}">
                                <ahyp:hlinkClr xmlns:ahyp="http://schemas.microsoft.com/office/drawing/2018/hyperlinkcolor" val="tx"/>
                              </a:ext>
                            </a:extLst>
                          </a:hlinkClick>
                        </a:rPr>
                        <a:t>76/2009. (IV. 8.) Korm. rendelet</a:t>
                      </a:r>
                      <a:endParaRPr lang="hu-HU"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tc>
                  <a:txBody>
                    <a:bodyPr/>
                    <a:lstStyle/>
                    <a:p>
                      <a:pPr>
                        <a:spcBef>
                          <a:spcPts val="20"/>
                        </a:spcBef>
                      </a:pPr>
                      <a:r>
                        <a:rPr lang="hu-HU" sz="1600" cap="none" spc="0" dirty="0">
                          <a:solidFill>
                            <a:schemeClr val="tx1"/>
                          </a:solidFill>
                          <a:effectLst/>
                        </a:rPr>
                        <a:t>a területrendezési hatósági eljárásokról</a:t>
                      </a:r>
                      <a:endParaRPr lang="hu-HU"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486" marR="0" marT="47297" marB="47297" anchor="ctr"/>
                </a:tc>
                <a:extLst>
                  <a:ext uri="{0D108BD9-81ED-4DB2-BD59-A6C34878D82A}">
                    <a16:rowId xmlns:a16="http://schemas.microsoft.com/office/drawing/2014/main" val="386461100"/>
                  </a:ext>
                </a:extLst>
              </a:tr>
            </a:tbl>
          </a:graphicData>
        </a:graphic>
      </p:graphicFrame>
    </p:spTree>
    <p:extLst>
      <p:ext uri="{BB962C8B-B14F-4D97-AF65-F5344CB8AC3E}">
        <p14:creationId xmlns:p14="http://schemas.microsoft.com/office/powerpoint/2010/main" val="367184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3B51838-5C34-3F36-F6FE-0098688A206A}"/>
              </a:ext>
            </a:extLst>
          </p:cNvPr>
          <p:cNvSpPr>
            <a:spLocks noGrp="1"/>
          </p:cNvSpPr>
          <p:nvPr>
            <p:ph type="title"/>
          </p:nvPr>
        </p:nvSpPr>
        <p:spPr/>
        <p:txBody>
          <a:bodyPr>
            <a:normAutofit fontScale="90000"/>
          </a:bodyPr>
          <a:lstStyle/>
          <a:p>
            <a:r>
              <a:rPr lang="hu-HU" dirty="0"/>
              <a:t>… és még ne legyen vége …</a:t>
            </a:r>
          </a:p>
        </p:txBody>
      </p:sp>
      <p:sp>
        <p:nvSpPr>
          <p:cNvPr id="4" name="Élőláb helye 3">
            <a:extLst>
              <a:ext uri="{FF2B5EF4-FFF2-40B4-BE49-F238E27FC236}">
                <a16:creationId xmlns:a16="http://schemas.microsoft.com/office/drawing/2014/main" id="{B9736CC9-94B1-C399-B90E-6B13A6576F45}"/>
              </a:ext>
            </a:extLst>
          </p:cNvPr>
          <p:cNvSpPr>
            <a:spLocks noGrp="1"/>
          </p:cNvSpPr>
          <p:nvPr>
            <p:ph type="ftr" sz="quarter" idx="11"/>
          </p:nvPr>
        </p:nvSpPr>
        <p:spPr/>
        <p:txBody>
          <a:bodyPr/>
          <a:lstStyle/>
          <a:p>
            <a:r>
              <a:rPr lang="fr-FR"/>
              <a:t>VIS Complex kft - VIS Stúdió</a:t>
            </a:r>
            <a:endParaRPr lang="hu-HU" dirty="0"/>
          </a:p>
        </p:txBody>
      </p:sp>
      <p:graphicFrame>
        <p:nvGraphicFramePr>
          <p:cNvPr id="5" name="Tartalom helye 4">
            <a:extLst>
              <a:ext uri="{FF2B5EF4-FFF2-40B4-BE49-F238E27FC236}">
                <a16:creationId xmlns:a16="http://schemas.microsoft.com/office/drawing/2014/main" id="{45699141-2613-D34F-D879-7211125FB548}"/>
              </a:ext>
            </a:extLst>
          </p:cNvPr>
          <p:cNvGraphicFramePr>
            <a:graphicFrameLocks noGrp="1"/>
          </p:cNvGraphicFramePr>
          <p:nvPr>
            <p:ph idx="1"/>
            <p:extLst>
              <p:ext uri="{D42A27DB-BD31-4B8C-83A1-F6EECF244321}">
                <p14:modId xmlns:p14="http://schemas.microsoft.com/office/powerpoint/2010/main" val="1137060042"/>
              </p:ext>
            </p:extLst>
          </p:nvPr>
        </p:nvGraphicFramePr>
        <p:xfrm>
          <a:off x="172720" y="751840"/>
          <a:ext cx="11844931" cy="5726229"/>
        </p:xfrm>
        <a:graphic>
          <a:graphicData uri="http://schemas.openxmlformats.org/drawingml/2006/table">
            <a:tbl>
              <a:tblPr firstRow="1" firstCol="1" bandRow="1">
                <a:tableStyleId>{1E171933-4619-4E11-9A3F-F7608DF75F80}</a:tableStyleId>
              </a:tblPr>
              <a:tblGrid>
                <a:gridCol w="2346960">
                  <a:extLst>
                    <a:ext uri="{9D8B030D-6E8A-4147-A177-3AD203B41FA5}">
                      <a16:colId xmlns:a16="http://schemas.microsoft.com/office/drawing/2014/main" val="3436992064"/>
                    </a:ext>
                  </a:extLst>
                </a:gridCol>
                <a:gridCol w="9497971">
                  <a:extLst>
                    <a:ext uri="{9D8B030D-6E8A-4147-A177-3AD203B41FA5}">
                      <a16:colId xmlns:a16="http://schemas.microsoft.com/office/drawing/2014/main" val="1143395520"/>
                    </a:ext>
                  </a:extLst>
                </a:gridCol>
              </a:tblGrid>
              <a:tr h="679564">
                <a:tc gridSpan="2">
                  <a:txBody>
                    <a:bodyPr/>
                    <a:lstStyle/>
                    <a:p>
                      <a:pPr marL="0" marR="0" lvl="0" indent="0" algn="l" defTabSz="914400" rtl="0" eaLnBrk="1" fontAlgn="auto" latinLnBrk="0" hangingPunct="1">
                        <a:lnSpc>
                          <a:spcPct val="100000"/>
                        </a:lnSpc>
                        <a:spcBef>
                          <a:spcPts val="20"/>
                        </a:spcBef>
                        <a:spcAft>
                          <a:spcPts val="0"/>
                        </a:spcAft>
                        <a:buClrTx/>
                        <a:buSzTx/>
                        <a:buFontTx/>
                        <a:buNone/>
                        <a:tabLst/>
                        <a:defRPr/>
                      </a:pPr>
                      <a:r>
                        <a:rPr lang="hu-HU" sz="2000" b="0" cap="none" spc="0" dirty="0">
                          <a:solidFill>
                            <a:schemeClr val="bg1"/>
                          </a:solidFill>
                          <a:effectLst/>
                        </a:rPr>
                        <a:t>285/2024. (IX. 30.) Korm. Rendelet A magyar építészetről szóló 2023. évi C. törvény hatálybalépésével összefüggő egyes kormányrendeletek módosításáról</a:t>
                      </a:r>
                      <a:endParaRPr lang="hu-HU" sz="20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hMerge="1">
                  <a:txBody>
                    <a:bodyPr/>
                    <a:lstStyle/>
                    <a:p>
                      <a:pPr>
                        <a:spcBef>
                          <a:spcPts val="20"/>
                        </a:spcBef>
                      </a:pPr>
                      <a:endParaRPr lang="hu-HU" sz="20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415181349"/>
                  </a:ext>
                </a:extLst>
              </a:tr>
              <a:tr h="563813">
                <a:tc>
                  <a:txBody>
                    <a:bodyPr/>
                    <a:lstStyle/>
                    <a:p>
                      <a:pPr>
                        <a:spcBef>
                          <a:spcPts val="20"/>
                        </a:spcBef>
                      </a:pPr>
                      <a:r>
                        <a:rPr lang="hu-HU" sz="1400" u="sng" cap="none" spc="0" dirty="0">
                          <a:solidFill>
                            <a:schemeClr val="tx1"/>
                          </a:solidFill>
                          <a:effectLst/>
                          <a:hlinkClick r:id="rId2">
                            <a:extLst>
                              <a:ext uri="{A12FA001-AC4F-418D-AE19-62706E023703}">
                                <ahyp:hlinkClr xmlns:ahyp="http://schemas.microsoft.com/office/drawing/2018/hyperlinkcolor" val="tx"/>
                              </a:ext>
                            </a:extLst>
                          </a:hlinkClick>
                        </a:rPr>
                        <a:t>78/2015. (III. 31.) Korm. </a:t>
                      </a:r>
                      <a:r>
                        <a:rPr lang="hu-HU" sz="1400" u="sng" cap="none" spc="0" dirty="0">
                          <a:solidFill>
                            <a:schemeClr val="tx1"/>
                          </a:solidFill>
                          <a:effectLst/>
                        </a:rPr>
                        <a:t>R.</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a:txBody>
                    <a:bodyPr/>
                    <a:lstStyle/>
                    <a:p>
                      <a:pPr>
                        <a:spcBef>
                          <a:spcPts val="20"/>
                        </a:spcBef>
                      </a:pPr>
                      <a:r>
                        <a:rPr lang="hu-HU" sz="1400" cap="none" spc="0">
                          <a:solidFill>
                            <a:schemeClr val="tx1"/>
                          </a:solidFill>
                          <a:effectLst/>
                        </a:rPr>
                        <a:t>a környezetvédelmi és természetvédelmi szakkérdés vizsgálatával kapcsolatos egyéb eljárási költségekről és szakértői díjakról</a:t>
                      </a:r>
                      <a:endParaRPr lang="hu-HU" sz="14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extLst>
                  <a:ext uri="{0D108BD9-81ED-4DB2-BD59-A6C34878D82A}">
                    <a16:rowId xmlns:a16="http://schemas.microsoft.com/office/drawing/2014/main" val="2794235321"/>
                  </a:ext>
                </a:extLst>
              </a:tr>
              <a:tr h="332310">
                <a:tc>
                  <a:txBody>
                    <a:bodyPr/>
                    <a:lstStyle/>
                    <a:p>
                      <a:pPr>
                        <a:spcBef>
                          <a:spcPts val="20"/>
                        </a:spcBef>
                      </a:pPr>
                      <a:r>
                        <a:rPr lang="hu-HU" sz="1400" u="sng" cap="none" spc="0" dirty="0">
                          <a:solidFill>
                            <a:schemeClr val="tx1"/>
                          </a:solidFill>
                          <a:effectLst/>
                          <a:hlinkClick r:id="rId3">
                            <a:extLst>
                              <a:ext uri="{A12FA001-AC4F-418D-AE19-62706E023703}">
                                <ahyp:hlinkClr xmlns:ahyp="http://schemas.microsoft.com/office/drawing/2018/hyperlinkcolor" val="tx"/>
                              </a:ext>
                            </a:extLst>
                          </a:hlinkClick>
                        </a:rPr>
                        <a:t>310/2015. (X. 28.) Korm. </a:t>
                      </a:r>
                      <a:r>
                        <a:rPr lang="hu-HU" sz="1400" u="sng" cap="none" spc="0" dirty="0">
                          <a:solidFill>
                            <a:schemeClr val="tx1"/>
                          </a:solidFill>
                          <a:effectLst/>
                        </a:rPr>
                        <a:t>R.</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a:txBody>
                    <a:bodyPr/>
                    <a:lstStyle/>
                    <a:p>
                      <a:pPr>
                        <a:spcBef>
                          <a:spcPts val="20"/>
                        </a:spcBef>
                      </a:pPr>
                      <a:r>
                        <a:rPr lang="hu-HU" sz="1400" cap="none" spc="0" dirty="0">
                          <a:solidFill>
                            <a:schemeClr val="tx1"/>
                          </a:solidFill>
                          <a:effectLst/>
                        </a:rPr>
                        <a:t>a tervpályázati eljárásokról</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extLst>
                  <a:ext uri="{0D108BD9-81ED-4DB2-BD59-A6C34878D82A}">
                    <a16:rowId xmlns:a16="http://schemas.microsoft.com/office/drawing/2014/main" val="3524705827"/>
                  </a:ext>
                </a:extLst>
              </a:tr>
              <a:tr h="563813">
                <a:tc>
                  <a:txBody>
                    <a:bodyPr/>
                    <a:lstStyle/>
                    <a:p>
                      <a:pPr>
                        <a:spcBef>
                          <a:spcPts val="20"/>
                        </a:spcBef>
                      </a:pPr>
                      <a:r>
                        <a:rPr lang="hu-HU" sz="1400" u="sng" cap="none" spc="0" dirty="0">
                          <a:solidFill>
                            <a:schemeClr val="tx1"/>
                          </a:solidFill>
                          <a:effectLst/>
                          <a:hlinkClick r:id="rId4">
                            <a:extLst>
                              <a:ext uri="{A12FA001-AC4F-418D-AE19-62706E023703}">
                                <ahyp:hlinkClr xmlns:ahyp="http://schemas.microsoft.com/office/drawing/2018/hyperlinkcolor" val="tx"/>
                              </a:ext>
                            </a:extLst>
                          </a:hlinkClick>
                        </a:rPr>
                        <a:t>321/2015. (X. 30.) Korm. </a:t>
                      </a:r>
                      <a:r>
                        <a:rPr lang="hu-HU" sz="1400" u="sng" cap="none" spc="0" dirty="0">
                          <a:solidFill>
                            <a:schemeClr val="tx1"/>
                          </a:solidFill>
                          <a:effectLst/>
                        </a:rPr>
                        <a:t>R.</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a:txBody>
                    <a:bodyPr/>
                    <a:lstStyle/>
                    <a:p>
                      <a:pPr>
                        <a:spcBef>
                          <a:spcPts val="20"/>
                        </a:spcBef>
                      </a:pPr>
                      <a:r>
                        <a:rPr lang="hu-HU" sz="1400" cap="none" spc="0" dirty="0">
                          <a:solidFill>
                            <a:schemeClr val="tx1"/>
                          </a:solidFill>
                          <a:effectLst/>
                        </a:rPr>
                        <a:t>a közbeszerzési eljárásokban az alkalmasság és a kizáró okok igazolásának, valamint a közbeszerzési műszaki leírás meghatározásának módjáról</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extLst>
                  <a:ext uri="{0D108BD9-81ED-4DB2-BD59-A6C34878D82A}">
                    <a16:rowId xmlns:a16="http://schemas.microsoft.com/office/drawing/2014/main" val="230723561"/>
                  </a:ext>
                </a:extLst>
              </a:tr>
              <a:tr h="563813">
                <a:tc>
                  <a:txBody>
                    <a:bodyPr/>
                    <a:lstStyle/>
                    <a:p>
                      <a:pPr>
                        <a:spcBef>
                          <a:spcPts val="20"/>
                        </a:spcBef>
                      </a:pPr>
                      <a:r>
                        <a:rPr lang="hu-HU" sz="1400" u="sng" cap="none" spc="0" dirty="0">
                          <a:solidFill>
                            <a:schemeClr val="tx1"/>
                          </a:solidFill>
                          <a:effectLst/>
                          <a:highlight>
                            <a:srgbClr val="FFFF00"/>
                          </a:highlight>
                          <a:hlinkClick r:id="rId5">
                            <a:extLst>
                              <a:ext uri="{A12FA001-AC4F-418D-AE19-62706E023703}">
                                <ahyp:hlinkClr xmlns:ahyp="http://schemas.microsoft.com/office/drawing/2018/hyperlinkcolor" val="tx"/>
                              </a:ext>
                            </a:extLst>
                          </a:hlinkClick>
                        </a:rPr>
                        <a:t>322/2015. (X. 30.) Korm. </a:t>
                      </a:r>
                      <a:r>
                        <a:rPr lang="hu-HU" sz="1400" u="sng" cap="none" spc="0" dirty="0">
                          <a:solidFill>
                            <a:schemeClr val="tx1"/>
                          </a:solidFill>
                          <a:effectLst/>
                          <a:highlight>
                            <a:srgbClr val="FFFF00"/>
                          </a:highlight>
                        </a:rPr>
                        <a:t>R.</a:t>
                      </a:r>
                      <a:endParaRPr lang="hu-HU" sz="1400" cap="none" spc="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a:txBody>
                    <a:bodyPr/>
                    <a:lstStyle/>
                    <a:p>
                      <a:pPr>
                        <a:spcBef>
                          <a:spcPts val="20"/>
                        </a:spcBef>
                      </a:pPr>
                      <a:r>
                        <a:rPr lang="hu-HU" sz="1400" cap="none" spc="0" dirty="0">
                          <a:solidFill>
                            <a:schemeClr val="tx1"/>
                          </a:solidFill>
                          <a:effectLst/>
                          <a:highlight>
                            <a:srgbClr val="FFFF00"/>
                          </a:highlight>
                        </a:rPr>
                        <a:t>az építési beruházások, valamint az építési beruházásokhoz kapcsolódó tervezői és mérnöki szolgáltatások közbeszerzésének részletes szabályairól</a:t>
                      </a:r>
                      <a:endParaRPr lang="hu-HU" sz="1400" cap="none" spc="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extLst>
                  <a:ext uri="{0D108BD9-81ED-4DB2-BD59-A6C34878D82A}">
                    <a16:rowId xmlns:a16="http://schemas.microsoft.com/office/drawing/2014/main" val="3092437958"/>
                  </a:ext>
                </a:extLst>
              </a:tr>
              <a:tr h="527706">
                <a:tc>
                  <a:txBody>
                    <a:bodyPr/>
                    <a:lstStyle/>
                    <a:p>
                      <a:pPr>
                        <a:spcBef>
                          <a:spcPts val="20"/>
                        </a:spcBef>
                      </a:pPr>
                      <a:r>
                        <a:rPr lang="hu-HU" sz="1400" u="sng" cap="none" spc="0" dirty="0">
                          <a:solidFill>
                            <a:schemeClr val="tx1"/>
                          </a:solidFill>
                          <a:effectLst/>
                          <a:hlinkClick r:id="rId6">
                            <a:extLst>
                              <a:ext uri="{A12FA001-AC4F-418D-AE19-62706E023703}">
                                <ahyp:hlinkClr xmlns:ahyp="http://schemas.microsoft.com/office/drawing/2018/hyperlinkcolor" val="tx"/>
                              </a:ext>
                            </a:extLst>
                          </a:hlinkClick>
                        </a:rPr>
                        <a:t>327/2015. (XI. 10.) Korm. </a:t>
                      </a:r>
                      <a:r>
                        <a:rPr lang="hu-HU" sz="1400" u="sng" cap="none" spc="0" dirty="0">
                          <a:solidFill>
                            <a:schemeClr val="tx1"/>
                          </a:solidFill>
                          <a:effectLst/>
                        </a:rPr>
                        <a:t>R.</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a:txBody>
                    <a:bodyPr/>
                    <a:lstStyle/>
                    <a:p>
                      <a:pPr>
                        <a:spcBef>
                          <a:spcPts val="20"/>
                        </a:spcBef>
                      </a:pPr>
                      <a:r>
                        <a:rPr lang="hu-HU" sz="1400" cap="none" spc="0" dirty="0">
                          <a:solidFill>
                            <a:schemeClr val="tx1"/>
                          </a:solidFill>
                          <a:effectLst/>
                        </a:rPr>
                        <a:t>az egyéb célú földmérési és térképészeti tevékenységgel összefüggő szakmagyakorlás részletes szabályairól</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extLst>
                  <a:ext uri="{0D108BD9-81ED-4DB2-BD59-A6C34878D82A}">
                    <a16:rowId xmlns:a16="http://schemas.microsoft.com/office/drawing/2014/main" val="1191788839"/>
                  </a:ext>
                </a:extLst>
              </a:tr>
              <a:tr h="333374">
                <a:tc>
                  <a:txBody>
                    <a:bodyPr/>
                    <a:lstStyle/>
                    <a:p>
                      <a:pPr>
                        <a:spcBef>
                          <a:spcPts val="20"/>
                        </a:spcBef>
                      </a:pPr>
                      <a:r>
                        <a:rPr lang="hu-HU" sz="1400" u="sng" cap="none" spc="0" dirty="0">
                          <a:solidFill>
                            <a:schemeClr val="tx1"/>
                          </a:solidFill>
                          <a:effectLst/>
                          <a:hlinkClick r:id="rId7">
                            <a:extLst>
                              <a:ext uri="{A12FA001-AC4F-418D-AE19-62706E023703}">
                                <ahyp:hlinkClr xmlns:ahyp="http://schemas.microsoft.com/office/drawing/2018/hyperlinkcolor" val="tx"/>
                              </a:ext>
                            </a:extLst>
                          </a:hlinkClick>
                        </a:rPr>
                        <a:t>17/2016. (II. 10.) Korm. </a:t>
                      </a:r>
                      <a:r>
                        <a:rPr lang="hu-HU" sz="1400" u="sng" cap="none" spc="0" dirty="0">
                          <a:solidFill>
                            <a:schemeClr val="tx1"/>
                          </a:solidFill>
                          <a:effectLst/>
                        </a:rPr>
                        <a:t>R.</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a:txBody>
                    <a:bodyPr/>
                    <a:lstStyle/>
                    <a:p>
                      <a:pPr>
                        <a:spcBef>
                          <a:spcPts val="20"/>
                        </a:spcBef>
                      </a:pPr>
                      <a:r>
                        <a:rPr lang="hu-HU" sz="1400" cap="none" spc="0">
                          <a:solidFill>
                            <a:schemeClr val="tx1"/>
                          </a:solidFill>
                          <a:effectLst/>
                        </a:rPr>
                        <a:t>a használt lakás vásárlásához, bővítéséhez igényelhető családi otthonteremtési kedvezményről</a:t>
                      </a:r>
                      <a:endParaRPr lang="hu-HU" sz="14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extLst>
                  <a:ext uri="{0D108BD9-81ED-4DB2-BD59-A6C34878D82A}">
                    <a16:rowId xmlns:a16="http://schemas.microsoft.com/office/drawing/2014/main" val="1293947473"/>
                  </a:ext>
                </a:extLst>
              </a:tr>
              <a:tr h="332310">
                <a:tc>
                  <a:txBody>
                    <a:bodyPr/>
                    <a:lstStyle/>
                    <a:p>
                      <a:pPr>
                        <a:spcBef>
                          <a:spcPts val="20"/>
                        </a:spcBef>
                      </a:pPr>
                      <a:r>
                        <a:rPr lang="hu-HU" sz="1400" u="sng" cap="none" spc="0" dirty="0">
                          <a:solidFill>
                            <a:schemeClr val="tx1"/>
                          </a:solidFill>
                          <a:effectLst/>
                          <a:hlinkClick r:id="rId8">
                            <a:extLst>
                              <a:ext uri="{A12FA001-AC4F-418D-AE19-62706E023703}">
                                <ahyp:hlinkClr xmlns:ahyp="http://schemas.microsoft.com/office/drawing/2018/hyperlinkcolor" val="tx"/>
                              </a:ext>
                            </a:extLst>
                          </a:hlinkClick>
                        </a:rPr>
                        <a:t>384/2016. (XII. 2.) Korm. </a:t>
                      </a:r>
                      <a:r>
                        <a:rPr lang="hu-HU" sz="1400" u="sng" cap="none" spc="0" dirty="0">
                          <a:solidFill>
                            <a:schemeClr val="tx1"/>
                          </a:solidFill>
                          <a:effectLst/>
                        </a:rPr>
                        <a:t>R.</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a:txBody>
                    <a:bodyPr/>
                    <a:lstStyle/>
                    <a:p>
                      <a:pPr>
                        <a:spcBef>
                          <a:spcPts val="20"/>
                        </a:spcBef>
                      </a:pPr>
                      <a:r>
                        <a:rPr lang="hu-HU" sz="1400" cap="none" spc="0" dirty="0">
                          <a:solidFill>
                            <a:schemeClr val="tx1"/>
                          </a:solidFill>
                          <a:effectLst/>
                        </a:rPr>
                        <a:t>az egyes földügyi eljárások részletes szabályairól</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extLst>
                  <a:ext uri="{0D108BD9-81ED-4DB2-BD59-A6C34878D82A}">
                    <a16:rowId xmlns:a16="http://schemas.microsoft.com/office/drawing/2014/main" val="847361778"/>
                  </a:ext>
                </a:extLst>
              </a:tr>
              <a:tr h="563813">
                <a:tc>
                  <a:txBody>
                    <a:bodyPr/>
                    <a:lstStyle/>
                    <a:p>
                      <a:pPr>
                        <a:spcBef>
                          <a:spcPts val="20"/>
                        </a:spcBef>
                      </a:pPr>
                      <a:r>
                        <a:rPr lang="hu-HU" sz="1400" u="sng" cap="none" spc="0" dirty="0">
                          <a:solidFill>
                            <a:schemeClr val="tx1"/>
                          </a:solidFill>
                          <a:effectLst/>
                          <a:hlinkClick r:id="rId9">
                            <a:extLst>
                              <a:ext uri="{A12FA001-AC4F-418D-AE19-62706E023703}">
                                <ahyp:hlinkClr xmlns:ahyp="http://schemas.microsoft.com/office/drawing/2018/hyperlinkcolor" val="tx"/>
                              </a:ext>
                            </a:extLst>
                          </a:hlinkClick>
                        </a:rPr>
                        <a:t>419/2021. (VII. 15.) Korm. </a:t>
                      </a:r>
                      <a:r>
                        <a:rPr lang="hu-HU" sz="1400" u="sng" cap="none" spc="0" dirty="0">
                          <a:solidFill>
                            <a:schemeClr val="tx1"/>
                          </a:solidFill>
                          <a:effectLst/>
                        </a:rPr>
                        <a:t>R.</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a:txBody>
                    <a:bodyPr/>
                    <a:lstStyle/>
                    <a:p>
                      <a:pPr>
                        <a:spcBef>
                          <a:spcPts val="20"/>
                        </a:spcBef>
                      </a:pPr>
                      <a:r>
                        <a:rPr lang="hu-HU" sz="1400" cap="none" spc="0">
                          <a:solidFill>
                            <a:schemeClr val="tx1"/>
                          </a:solidFill>
                          <a:effectLst/>
                        </a:rPr>
                        <a:t>a településtervek tartalmáról, elkészítésének és elfogadásának rendjéről, valamint egyes településrendezési sajátos jogintézményekről</a:t>
                      </a:r>
                      <a:endParaRPr lang="hu-HU" sz="14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extLst>
                  <a:ext uri="{0D108BD9-81ED-4DB2-BD59-A6C34878D82A}">
                    <a16:rowId xmlns:a16="http://schemas.microsoft.com/office/drawing/2014/main" val="2118504439"/>
                  </a:ext>
                </a:extLst>
              </a:tr>
              <a:tr h="332310">
                <a:tc>
                  <a:txBody>
                    <a:bodyPr/>
                    <a:lstStyle/>
                    <a:p>
                      <a:pPr>
                        <a:spcBef>
                          <a:spcPts val="20"/>
                        </a:spcBef>
                      </a:pPr>
                      <a:r>
                        <a:rPr lang="hu-HU" sz="1400" u="sng" cap="none" spc="0" dirty="0">
                          <a:solidFill>
                            <a:schemeClr val="tx1"/>
                          </a:solidFill>
                          <a:effectLst/>
                          <a:hlinkClick r:id="rId10">
                            <a:extLst>
                              <a:ext uri="{A12FA001-AC4F-418D-AE19-62706E023703}">
                                <ahyp:hlinkClr xmlns:ahyp="http://schemas.microsoft.com/office/drawing/2018/hyperlinkcolor" val="tx"/>
                              </a:ext>
                            </a:extLst>
                          </a:hlinkClick>
                        </a:rPr>
                        <a:t>302/2023. (VII. 11.) Korm.</a:t>
                      </a:r>
                      <a:r>
                        <a:rPr lang="hu-HU" sz="1400" u="sng" cap="none" spc="0" dirty="0">
                          <a:solidFill>
                            <a:schemeClr val="tx1"/>
                          </a:solidFill>
                          <a:effectLst/>
                        </a:rPr>
                        <a:t> R.</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a:txBody>
                    <a:bodyPr/>
                    <a:lstStyle/>
                    <a:p>
                      <a:pPr>
                        <a:spcBef>
                          <a:spcPts val="20"/>
                        </a:spcBef>
                      </a:pPr>
                      <a:r>
                        <a:rPr lang="hu-HU" sz="1400" cap="none" spc="0" dirty="0">
                          <a:solidFill>
                            <a:schemeClr val="tx1"/>
                          </a:solidFill>
                          <a:effectLst/>
                        </a:rPr>
                        <a:t>a kistelepüléseken nyújtható otthonteremtési támogatásokról</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extLst>
                  <a:ext uri="{0D108BD9-81ED-4DB2-BD59-A6C34878D82A}">
                    <a16:rowId xmlns:a16="http://schemas.microsoft.com/office/drawing/2014/main" val="1697401825"/>
                  </a:ext>
                </a:extLst>
              </a:tr>
              <a:tr h="333374">
                <a:tc>
                  <a:txBody>
                    <a:bodyPr/>
                    <a:lstStyle/>
                    <a:p>
                      <a:pPr>
                        <a:spcBef>
                          <a:spcPts val="20"/>
                        </a:spcBef>
                      </a:pPr>
                      <a:r>
                        <a:rPr lang="hu-HU" sz="1400" u="sng" cap="none" spc="0" dirty="0">
                          <a:solidFill>
                            <a:schemeClr val="tx1"/>
                          </a:solidFill>
                          <a:effectLst/>
                          <a:hlinkClick r:id="rId11">
                            <a:extLst>
                              <a:ext uri="{A12FA001-AC4F-418D-AE19-62706E023703}">
                                <ahyp:hlinkClr xmlns:ahyp="http://schemas.microsoft.com/office/drawing/2018/hyperlinkcolor" val="tx"/>
                              </a:ext>
                            </a:extLst>
                          </a:hlinkClick>
                        </a:rPr>
                        <a:t>518/2023. (XI. 30.) Korm. </a:t>
                      </a:r>
                      <a:r>
                        <a:rPr lang="hu-HU" sz="1400" u="sng" cap="none" spc="0" dirty="0">
                          <a:solidFill>
                            <a:schemeClr val="tx1"/>
                          </a:solidFill>
                          <a:effectLst/>
                        </a:rPr>
                        <a:t>R.</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a:txBody>
                    <a:bodyPr/>
                    <a:lstStyle/>
                    <a:p>
                      <a:pPr>
                        <a:spcBef>
                          <a:spcPts val="20"/>
                        </a:spcBef>
                      </a:pPr>
                      <a:r>
                        <a:rPr lang="hu-HU" sz="1400" cap="none" spc="0">
                          <a:solidFill>
                            <a:schemeClr val="tx1"/>
                          </a:solidFill>
                          <a:effectLst/>
                        </a:rPr>
                        <a:t>a családok otthonteremtését támogató kedvezményes CSOK Plusz hitelprogramról</a:t>
                      </a:r>
                      <a:endParaRPr lang="hu-HU" sz="14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extLst>
                  <a:ext uri="{0D108BD9-81ED-4DB2-BD59-A6C34878D82A}">
                    <a16:rowId xmlns:a16="http://schemas.microsoft.com/office/drawing/2014/main" val="4056968261"/>
                  </a:ext>
                </a:extLst>
              </a:tr>
              <a:tr h="563813">
                <a:tc>
                  <a:txBody>
                    <a:bodyPr/>
                    <a:lstStyle/>
                    <a:p>
                      <a:pPr>
                        <a:spcBef>
                          <a:spcPts val="20"/>
                        </a:spcBef>
                      </a:pPr>
                      <a:r>
                        <a:rPr lang="hu-HU" sz="1400" u="sng" cap="none" spc="0" dirty="0">
                          <a:solidFill>
                            <a:schemeClr val="tx1"/>
                          </a:solidFill>
                          <a:effectLst/>
                          <a:hlinkClick r:id="rId12">
                            <a:extLst>
                              <a:ext uri="{A12FA001-AC4F-418D-AE19-62706E023703}">
                                <ahyp:hlinkClr xmlns:ahyp="http://schemas.microsoft.com/office/drawing/2018/hyperlinkcolor" val="tx"/>
                              </a:ext>
                            </a:extLst>
                          </a:hlinkClick>
                        </a:rPr>
                        <a:t>85/2024. (IV. 17.) Korm. </a:t>
                      </a:r>
                      <a:r>
                        <a:rPr lang="hu-HU" sz="1400" u="sng" cap="none" spc="0" dirty="0">
                          <a:solidFill>
                            <a:schemeClr val="tx1"/>
                          </a:solidFill>
                          <a:effectLst/>
                        </a:rPr>
                        <a:t>R.</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tc>
                  <a:txBody>
                    <a:bodyPr/>
                    <a:lstStyle/>
                    <a:p>
                      <a:pPr>
                        <a:spcBef>
                          <a:spcPts val="20"/>
                        </a:spcBef>
                      </a:pPr>
                      <a:r>
                        <a:rPr lang="hu-HU" sz="1400" cap="none" spc="0" dirty="0">
                          <a:solidFill>
                            <a:schemeClr val="tx1"/>
                          </a:solidFill>
                          <a:effectLst/>
                        </a:rPr>
                        <a:t>A repülőtér létesítésének, fejlesztésének, megszüntetésének, valamint a leszállóhely létesítésének és megszűnésének szabályairól</a:t>
                      </a:r>
                      <a:endParaRPr lang="hu-HU"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016" marR="0" marT="53090" marB="53090" anchor="ctr"/>
                </a:tc>
                <a:extLst>
                  <a:ext uri="{0D108BD9-81ED-4DB2-BD59-A6C34878D82A}">
                    <a16:rowId xmlns:a16="http://schemas.microsoft.com/office/drawing/2014/main" val="237435071"/>
                  </a:ext>
                </a:extLst>
              </a:tr>
            </a:tbl>
          </a:graphicData>
        </a:graphic>
      </p:graphicFrame>
    </p:spTree>
    <p:extLst>
      <p:ext uri="{BB962C8B-B14F-4D97-AF65-F5344CB8AC3E}">
        <p14:creationId xmlns:p14="http://schemas.microsoft.com/office/powerpoint/2010/main" val="3327885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D3D8DD6-8749-2179-E679-B539B73CF8B4}"/>
              </a:ext>
            </a:extLst>
          </p:cNvPr>
          <p:cNvSpPr>
            <a:spLocks noGrp="1"/>
          </p:cNvSpPr>
          <p:nvPr>
            <p:ph type="title"/>
          </p:nvPr>
        </p:nvSpPr>
        <p:spPr/>
        <p:txBody>
          <a:bodyPr>
            <a:normAutofit fontScale="90000"/>
          </a:bodyPr>
          <a:lstStyle/>
          <a:p>
            <a:r>
              <a:rPr lang="hu-HU" dirty="0"/>
              <a:t>… </a:t>
            </a:r>
            <a:r>
              <a:rPr lang="hu-HU" dirty="0" err="1"/>
              <a:t>éééés</a:t>
            </a:r>
            <a:r>
              <a:rPr lang="hu-HU" dirty="0"/>
              <a:t> még …</a:t>
            </a:r>
          </a:p>
        </p:txBody>
      </p:sp>
      <p:sp>
        <p:nvSpPr>
          <p:cNvPr id="4" name="Élőláb helye 3">
            <a:extLst>
              <a:ext uri="{FF2B5EF4-FFF2-40B4-BE49-F238E27FC236}">
                <a16:creationId xmlns:a16="http://schemas.microsoft.com/office/drawing/2014/main" id="{0E7BDDE3-82B3-3B1B-3111-CBCD4E43D4E5}"/>
              </a:ext>
            </a:extLst>
          </p:cNvPr>
          <p:cNvSpPr>
            <a:spLocks noGrp="1"/>
          </p:cNvSpPr>
          <p:nvPr>
            <p:ph type="ftr" sz="quarter" idx="11"/>
          </p:nvPr>
        </p:nvSpPr>
        <p:spPr/>
        <p:txBody>
          <a:bodyPr/>
          <a:lstStyle/>
          <a:p>
            <a:r>
              <a:rPr lang="fr-FR"/>
              <a:t>VIS Complex kft - VIS Stúdió</a:t>
            </a:r>
            <a:endParaRPr lang="hu-HU" dirty="0"/>
          </a:p>
        </p:txBody>
      </p:sp>
      <p:graphicFrame>
        <p:nvGraphicFramePr>
          <p:cNvPr id="5" name="Tartalom helye 4">
            <a:extLst>
              <a:ext uri="{FF2B5EF4-FFF2-40B4-BE49-F238E27FC236}">
                <a16:creationId xmlns:a16="http://schemas.microsoft.com/office/drawing/2014/main" id="{F102F3B2-5D93-7C59-70BA-905F54100F40}"/>
              </a:ext>
            </a:extLst>
          </p:cNvPr>
          <p:cNvGraphicFramePr>
            <a:graphicFrameLocks noGrp="1"/>
          </p:cNvGraphicFramePr>
          <p:nvPr>
            <p:ph idx="1"/>
            <p:extLst>
              <p:ext uri="{D42A27DB-BD31-4B8C-83A1-F6EECF244321}">
                <p14:modId xmlns:p14="http://schemas.microsoft.com/office/powerpoint/2010/main" val="4006922113"/>
              </p:ext>
            </p:extLst>
          </p:nvPr>
        </p:nvGraphicFramePr>
        <p:xfrm>
          <a:off x="352425" y="914400"/>
          <a:ext cx="10489097" cy="4770444"/>
        </p:xfrm>
        <a:graphic>
          <a:graphicData uri="http://schemas.openxmlformats.org/drawingml/2006/table">
            <a:tbl>
              <a:tblPr firstRow="1" firstCol="1" bandRow="1">
                <a:tableStyleId>{1E171933-4619-4E11-9A3F-F7608DF75F80}</a:tableStyleId>
              </a:tblPr>
              <a:tblGrid>
                <a:gridCol w="3091815">
                  <a:extLst>
                    <a:ext uri="{9D8B030D-6E8A-4147-A177-3AD203B41FA5}">
                      <a16:colId xmlns:a16="http://schemas.microsoft.com/office/drawing/2014/main" val="3221893279"/>
                    </a:ext>
                  </a:extLst>
                </a:gridCol>
                <a:gridCol w="652858">
                  <a:extLst>
                    <a:ext uri="{9D8B030D-6E8A-4147-A177-3AD203B41FA5}">
                      <a16:colId xmlns:a16="http://schemas.microsoft.com/office/drawing/2014/main" val="1850269467"/>
                    </a:ext>
                  </a:extLst>
                </a:gridCol>
                <a:gridCol w="6744424">
                  <a:extLst>
                    <a:ext uri="{9D8B030D-6E8A-4147-A177-3AD203B41FA5}">
                      <a16:colId xmlns:a16="http://schemas.microsoft.com/office/drawing/2014/main" val="2813143563"/>
                    </a:ext>
                  </a:extLst>
                </a:gridCol>
              </a:tblGrid>
              <a:tr h="698908">
                <a:tc gridSpan="3">
                  <a:txBody>
                    <a:bodyPr/>
                    <a:lstStyle/>
                    <a:p>
                      <a:pPr marL="0" marR="0" lvl="0" indent="0" algn="l" defTabSz="914400" rtl="0" eaLnBrk="1" fontAlgn="auto" latinLnBrk="0" hangingPunct="1">
                        <a:lnSpc>
                          <a:spcPct val="100000"/>
                        </a:lnSpc>
                        <a:spcBef>
                          <a:spcPts val="20"/>
                        </a:spcBef>
                        <a:spcAft>
                          <a:spcPts val="0"/>
                        </a:spcAft>
                        <a:buClrTx/>
                        <a:buSzTx/>
                        <a:buFontTx/>
                        <a:buNone/>
                        <a:tabLst/>
                        <a:defRPr/>
                      </a:pPr>
                      <a:r>
                        <a:rPr lang="hu-HU" sz="2000" b="1" u="sng" cap="none" spc="0" dirty="0">
                          <a:solidFill>
                            <a:schemeClr val="bg1"/>
                          </a:solidFill>
                          <a:effectLst/>
                          <a:latin typeface="+mj-lt"/>
                          <a:hlinkClick r:id="rId2">
                            <a:extLst>
                              <a:ext uri="{A12FA001-AC4F-418D-AE19-62706E023703}">
                                <ahyp:hlinkClr xmlns:ahyp="http://schemas.microsoft.com/office/drawing/2018/hyperlinkcolor" val="tx"/>
                              </a:ext>
                            </a:extLst>
                          </a:hlinkClick>
                        </a:rPr>
                        <a:t>286/2024. (IX. 30.) Korm. Rendelet</a:t>
                      </a:r>
                      <a:r>
                        <a:rPr lang="hu-HU" sz="2000" b="1" u="sng" cap="none" spc="0" dirty="0">
                          <a:solidFill>
                            <a:schemeClr val="bg1"/>
                          </a:solidFill>
                          <a:effectLst/>
                          <a:latin typeface="+mj-lt"/>
                        </a:rPr>
                        <a:t> </a:t>
                      </a:r>
                      <a:r>
                        <a:rPr lang="hu-HU" sz="2000" b="0" cap="none" spc="0" dirty="0">
                          <a:solidFill>
                            <a:schemeClr val="bg1"/>
                          </a:solidFill>
                          <a:effectLst/>
                          <a:latin typeface="+mj-lt"/>
                        </a:rPr>
                        <a:t>egyes építésügyi tárgyú kormányrendeleteknek a magyar építészetről szóló 2023. évi C. törvény hatálybalépésével összefüggő módosításáról</a:t>
                      </a:r>
                    </a:p>
                  </a:txBody>
                  <a:tcPr marL="96657" marR="0" marT="74352" marB="74352" anchor="ctr"/>
                </a:tc>
                <a:tc hMerge="1">
                  <a:txBody>
                    <a:bodyPr/>
                    <a:lstStyle/>
                    <a:p>
                      <a:endParaRPr lang="hu-HU"/>
                    </a:p>
                  </a:txBody>
                  <a:tcPr/>
                </a:tc>
                <a:tc hMerge="1">
                  <a:txBody>
                    <a:bodyPr/>
                    <a:lstStyle/>
                    <a:p>
                      <a:pPr>
                        <a:spcBef>
                          <a:spcPts val="20"/>
                        </a:spcBef>
                      </a:pPr>
                      <a:endParaRPr lang="hu-HU" sz="20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951938813"/>
                  </a:ext>
                </a:extLst>
              </a:tr>
              <a:tr h="351932">
                <a:tc gridSpan="3">
                  <a:txBody>
                    <a:bodyPr/>
                    <a:lstStyle/>
                    <a:p>
                      <a:pPr>
                        <a:spcBef>
                          <a:spcPts val="20"/>
                        </a:spcBef>
                      </a:pPr>
                      <a:r>
                        <a:rPr lang="hu-HU" sz="2000" cap="none" spc="0" dirty="0">
                          <a:solidFill>
                            <a:schemeClr val="tx1"/>
                          </a:solidFill>
                          <a:effectLst/>
                        </a:rPr>
                        <a:t>Hatályát vesztette:</a:t>
                      </a:r>
                      <a:endParaRPr lang="hu-HU" sz="2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3752002069"/>
                  </a:ext>
                </a:extLst>
              </a:tr>
              <a:tr h="525420">
                <a:tc gridSpan="2">
                  <a:txBody>
                    <a:bodyPr/>
                    <a:lstStyle/>
                    <a:p>
                      <a:pPr>
                        <a:spcBef>
                          <a:spcPts val="20"/>
                        </a:spcBef>
                      </a:pPr>
                      <a:r>
                        <a:rPr lang="hu-HU" sz="2000" u="sng" strike="sngStrike" cap="none" spc="0">
                          <a:solidFill>
                            <a:schemeClr val="tx1"/>
                          </a:solidFill>
                          <a:effectLst/>
                          <a:hlinkClick r:id="rId3">
                            <a:extLst>
                              <a:ext uri="{A12FA001-AC4F-418D-AE19-62706E023703}">
                                <ahyp:hlinkClr xmlns:ahyp="http://schemas.microsoft.com/office/drawing/2018/hyperlinkcolor" val="tx"/>
                              </a:ext>
                            </a:extLst>
                          </a:hlinkClick>
                        </a:rPr>
                        <a:t>238/2005. (X. 25.) Korm. rendelet</a:t>
                      </a:r>
                      <a:endParaRPr lang="hu-HU" sz="2000" strike="sngStrike"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tc hMerge="1">
                  <a:txBody>
                    <a:bodyPr/>
                    <a:lstStyle/>
                    <a:p>
                      <a:pPr>
                        <a:spcBef>
                          <a:spcPts val="20"/>
                        </a:spcBef>
                      </a:pPr>
                      <a:endParaRPr lang="hu-HU" sz="2000" strike="sngStrike"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tc>
                  <a:txBody>
                    <a:bodyPr/>
                    <a:lstStyle/>
                    <a:p>
                      <a:pPr>
                        <a:spcBef>
                          <a:spcPts val="20"/>
                        </a:spcBef>
                      </a:pPr>
                      <a:r>
                        <a:rPr lang="hu-HU" sz="2000" strike="sngStrike" cap="none" spc="0">
                          <a:solidFill>
                            <a:schemeClr val="tx1"/>
                          </a:solidFill>
                          <a:effectLst/>
                        </a:rPr>
                        <a:t>az építésfelügyeleti bírságról</a:t>
                      </a:r>
                      <a:endParaRPr lang="hu-HU" sz="2000" strike="sngStrike"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extLst>
                  <a:ext uri="{0D108BD9-81ED-4DB2-BD59-A6C34878D82A}">
                    <a16:rowId xmlns:a16="http://schemas.microsoft.com/office/drawing/2014/main" val="1956252738"/>
                  </a:ext>
                </a:extLst>
              </a:tr>
              <a:tr h="351932">
                <a:tc gridSpan="3">
                  <a:txBody>
                    <a:bodyPr/>
                    <a:lstStyle/>
                    <a:p>
                      <a:pPr>
                        <a:spcBef>
                          <a:spcPts val="20"/>
                        </a:spcBef>
                      </a:pPr>
                      <a:r>
                        <a:rPr lang="hu-HU" sz="2000" cap="none" spc="0" dirty="0">
                          <a:solidFill>
                            <a:schemeClr val="tx1"/>
                          </a:solidFill>
                          <a:effectLst/>
                        </a:rPr>
                        <a:t>Módosult:</a:t>
                      </a:r>
                      <a:endParaRPr lang="hu-HU" sz="2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958872595"/>
                  </a:ext>
                </a:extLst>
              </a:tr>
              <a:tr h="525420">
                <a:tc>
                  <a:txBody>
                    <a:bodyPr/>
                    <a:lstStyle/>
                    <a:p>
                      <a:pPr>
                        <a:spcBef>
                          <a:spcPts val="20"/>
                        </a:spcBef>
                      </a:pPr>
                      <a:r>
                        <a:rPr lang="hu-HU" sz="2000" u="sng" cap="none" spc="0" dirty="0">
                          <a:solidFill>
                            <a:schemeClr val="tx1"/>
                          </a:solidFill>
                          <a:effectLst/>
                          <a:hlinkClick r:id="rId4">
                            <a:extLst>
                              <a:ext uri="{A12FA001-AC4F-418D-AE19-62706E023703}">
                                <ahyp:hlinkClr xmlns:ahyp="http://schemas.microsoft.com/office/drawing/2018/hyperlinkcolor" val="tx"/>
                              </a:ext>
                            </a:extLst>
                          </a:hlinkClick>
                        </a:rPr>
                        <a:t>245/2006. (XII. 5.) Korm. rendelet</a:t>
                      </a:r>
                      <a:endParaRPr lang="hu-HU" sz="2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tc gridSpan="2">
                  <a:txBody>
                    <a:bodyPr/>
                    <a:lstStyle/>
                    <a:p>
                      <a:pPr>
                        <a:spcBef>
                          <a:spcPts val="20"/>
                        </a:spcBef>
                      </a:pPr>
                      <a:r>
                        <a:rPr lang="hu-HU" sz="2000" b="1" cap="none" spc="0">
                          <a:solidFill>
                            <a:srgbClr val="C00000"/>
                          </a:solidFill>
                          <a:effectLst/>
                        </a:rPr>
                        <a:t>az építésügyi bírság megállapításának részletes szabályairól</a:t>
                      </a:r>
                      <a:endParaRPr lang="hu-HU" sz="2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tc hMerge="1">
                  <a:txBody>
                    <a:bodyPr/>
                    <a:lstStyle/>
                    <a:p>
                      <a:pPr>
                        <a:spcBef>
                          <a:spcPts val="20"/>
                        </a:spcBef>
                      </a:pPr>
                      <a:r>
                        <a:rPr lang="hu-HU" sz="2000" b="1" cap="none" spc="0" dirty="0">
                          <a:solidFill>
                            <a:srgbClr val="C00000"/>
                          </a:solidFill>
                          <a:effectLst/>
                        </a:rPr>
                        <a:t>az építésügyi bírság megállapításának részletes szabályairól</a:t>
                      </a:r>
                      <a:endParaRPr lang="hu-HU" sz="2000" b="1" cap="none" spc="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extLst>
                  <a:ext uri="{0D108BD9-81ED-4DB2-BD59-A6C34878D82A}">
                    <a16:rowId xmlns:a16="http://schemas.microsoft.com/office/drawing/2014/main" val="2732830471"/>
                  </a:ext>
                </a:extLst>
              </a:tr>
              <a:tr h="525420">
                <a:tc>
                  <a:txBody>
                    <a:bodyPr/>
                    <a:lstStyle/>
                    <a:p>
                      <a:pPr>
                        <a:spcBef>
                          <a:spcPts val="20"/>
                        </a:spcBef>
                      </a:pPr>
                      <a:r>
                        <a:rPr lang="hu-HU" sz="2000" cap="none" spc="0" dirty="0">
                          <a:solidFill>
                            <a:schemeClr val="tx1"/>
                          </a:solidFill>
                          <a:effectLst/>
                        </a:rPr>
                        <a:t>1</a:t>
                      </a:r>
                      <a:r>
                        <a:rPr lang="hu-HU" sz="2000" u="sng" cap="none" spc="0" dirty="0">
                          <a:solidFill>
                            <a:schemeClr val="tx1"/>
                          </a:solidFill>
                          <a:effectLst/>
                          <a:hlinkClick r:id="rId5">
                            <a:extLst>
                              <a:ext uri="{A12FA001-AC4F-418D-AE19-62706E023703}">
                                <ahyp:hlinkClr xmlns:ahyp="http://schemas.microsoft.com/office/drawing/2018/hyperlinkcolor" val="tx"/>
                              </a:ext>
                            </a:extLst>
                          </a:hlinkClick>
                        </a:rPr>
                        <a:t>91/2009. (IX. 15.) Korm. rendelet</a:t>
                      </a:r>
                      <a:endParaRPr lang="hu-HU" sz="2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tc gridSpan="2">
                  <a:txBody>
                    <a:bodyPr/>
                    <a:lstStyle/>
                    <a:p>
                      <a:pPr>
                        <a:spcBef>
                          <a:spcPts val="20"/>
                        </a:spcBef>
                      </a:pPr>
                      <a:r>
                        <a:rPr lang="hu-HU" sz="2000" b="1" cap="none" spc="0" dirty="0">
                          <a:solidFill>
                            <a:srgbClr val="C00000"/>
                          </a:solidFill>
                          <a:effectLst/>
                        </a:rPr>
                        <a:t>az építőipari kivitelezési tevékenységről</a:t>
                      </a:r>
                      <a:br>
                        <a:rPr lang="hu-HU" sz="2000" b="1" cap="none" spc="0" dirty="0">
                          <a:solidFill>
                            <a:srgbClr val="C00000"/>
                          </a:solidFill>
                          <a:effectLst/>
                        </a:rPr>
                      </a:br>
                      <a:r>
                        <a:rPr lang="hu-HU" sz="2000" b="1" cap="none" spc="0" dirty="0">
                          <a:solidFill>
                            <a:srgbClr val="C00000"/>
                          </a:solidFill>
                          <a:effectLst/>
                        </a:rPr>
                        <a:t>(Kivitelezési kódex)</a:t>
                      </a:r>
                      <a:endParaRPr lang="hu-HU" sz="2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tc hMerge="1">
                  <a:txBody>
                    <a:bodyPr/>
                    <a:lstStyle/>
                    <a:p>
                      <a:pPr>
                        <a:spcBef>
                          <a:spcPts val="20"/>
                        </a:spcBef>
                      </a:pPr>
                      <a:r>
                        <a:rPr lang="hu-HU" sz="2000" b="1" cap="none" spc="0" dirty="0">
                          <a:solidFill>
                            <a:srgbClr val="C00000"/>
                          </a:solidFill>
                          <a:effectLst/>
                        </a:rPr>
                        <a:t>az építőipari kivitelezési tevékenységről</a:t>
                      </a:r>
                      <a:br>
                        <a:rPr lang="hu-HU" sz="2000" b="1" cap="none" spc="0" dirty="0">
                          <a:solidFill>
                            <a:srgbClr val="C00000"/>
                          </a:solidFill>
                          <a:effectLst/>
                        </a:rPr>
                      </a:br>
                      <a:r>
                        <a:rPr lang="hu-HU" sz="2000" b="1" cap="none" spc="0" dirty="0">
                          <a:solidFill>
                            <a:srgbClr val="C00000"/>
                          </a:solidFill>
                          <a:effectLst/>
                        </a:rPr>
                        <a:t>(Kivitelezési kódex)</a:t>
                      </a:r>
                      <a:endParaRPr lang="hu-HU" sz="2000" b="1" cap="none" spc="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extLst>
                  <a:ext uri="{0D108BD9-81ED-4DB2-BD59-A6C34878D82A}">
                    <a16:rowId xmlns:a16="http://schemas.microsoft.com/office/drawing/2014/main" val="4186317977"/>
                  </a:ext>
                </a:extLst>
              </a:tr>
              <a:tr h="698908">
                <a:tc>
                  <a:txBody>
                    <a:bodyPr/>
                    <a:lstStyle/>
                    <a:p>
                      <a:pPr>
                        <a:spcBef>
                          <a:spcPts val="20"/>
                        </a:spcBef>
                      </a:pPr>
                      <a:r>
                        <a:rPr lang="hu-HU" sz="2000" u="sng" cap="none" spc="0" dirty="0">
                          <a:solidFill>
                            <a:schemeClr val="tx1"/>
                          </a:solidFill>
                          <a:effectLst/>
                          <a:hlinkClick r:id="rId6">
                            <a:extLst>
                              <a:ext uri="{A12FA001-AC4F-418D-AE19-62706E023703}">
                                <ahyp:hlinkClr xmlns:ahyp="http://schemas.microsoft.com/office/drawing/2018/hyperlinkcolor" val="tx"/>
                              </a:ext>
                            </a:extLst>
                          </a:hlinkClick>
                        </a:rPr>
                        <a:t>266/2013. (VII. 11.) Korm. rendelet</a:t>
                      </a:r>
                      <a:endParaRPr lang="hu-HU" sz="2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tc gridSpan="2">
                  <a:txBody>
                    <a:bodyPr/>
                    <a:lstStyle/>
                    <a:p>
                      <a:pPr>
                        <a:spcBef>
                          <a:spcPts val="20"/>
                        </a:spcBef>
                      </a:pPr>
                      <a:r>
                        <a:rPr lang="hu-HU" sz="2000" b="1" cap="none" spc="0" dirty="0">
                          <a:solidFill>
                            <a:srgbClr val="C00000"/>
                          </a:solidFill>
                          <a:effectLst/>
                        </a:rPr>
                        <a:t>az építésügyi és az építésüggyel összefüggő szakmagyakorlási tevékenységekről</a:t>
                      </a:r>
                      <a:br>
                        <a:rPr lang="hu-HU" sz="2000" b="1" cap="none" spc="0" dirty="0">
                          <a:solidFill>
                            <a:srgbClr val="C00000"/>
                          </a:solidFill>
                          <a:effectLst/>
                        </a:rPr>
                      </a:br>
                      <a:r>
                        <a:rPr lang="hu-HU" sz="2000" b="1" cap="none" spc="0" dirty="0">
                          <a:solidFill>
                            <a:srgbClr val="C00000"/>
                          </a:solidFill>
                          <a:effectLst/>
                        </a:rPr>
                        <a:t>(Szakmagyakorlási kódex)</a:t>
                      </a:r>
                      <a:endParaRPr lang="hu-HU" sz="2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tc hMerge="1">
                  <a:txBody>
                    <a:bodyPr/>
                    <a:lstStyle/>
                    <a:p>
                      <a:pPr>
                        <a:spcBef>
                          <a:spcPts val="20"/>
                        </a:spcBef>
                      </a:pPr>
                      <a:r>
                        <a:rPr lang="hu-HU" sz="2000" b="1" cap="none" spc="0" dirty="0">
                          <a:solidFill>
                            <a:srgbClr val="C00000"/>
                          </a:solidFill>
                          <a:effectLst/>
                        </a:rPr>
                        <a:t>az építésügyi és az építésüggyel összefüggő szakmagyakorlási tevékenységekről</a:t>
                      </a:r>
                      <a:br>
                        <a:rPr lang="hu-HU" sz="2000" b="1" cap="none" spc="0" dirty="0">
                          <a:solidFill>
                            <a:srgbClr val="C00000"/>
                          </a:solidFill>
                          <a:effectLst/>
                        </a:rPr>
                      </a:br>
                      <a:r>
                        <a:rPr lang="hu-HU" sz="2000" b="1" cap="none" spc="0" dirty="0">
                          <a:solidFill>
                            <a:srgbClr val="C00000"/>
                          </a:solidFill>
                          <a:effectLst/>
                        </a:rPr>
                        <a:t>(Szakmagyakorlási kódex)</a:t>
                      </a:r>
                      <a:endParaRPr lang="hu-HU" sz="2000" b="1" cap="none" spc="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6657" marR="0" marT="74352" marB="74352" anchor="ctr"/>
                </a:tc>
                <a:extLst>
                  <a:ext uri="{0D108BD9-81ED-4DB2-BD59-A6C34878D82A}">
                    <a16:rowId xmlns:a16="http://schemas.microsoft.com/office/drawing/2014/main" val="910211449"/>
                  </a:ext>
                </a:extLst>
              </a:tr>
            </a:tbl>
          </a:graphicData>
        </a:graphic>
      </p:graphicFrame>
    </p:spTree>
    <p:extLst>
      <p:ext uri="{BB962C8B-B14F-4D97-AF65-F5344CB8AC3E}">
        <p14:creationId xmlns:p14="http://schemas.microsoft.com/office/powerpoint/2010/main" val="83666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a:extLst>
              <a:ext uri="{FF2B5EF4-FFF2-40B4-BE49-F238E27FC236}">
                <a16:creationId xmlns:a16="http://schemas.microsoft.com/office/drawing/2014/main" id="{562CC747-E09B-F5B6-9640-DE38CCBA2B65}"/>
              </a:ext>
            </a:extLst>
          </p:cNvPr>
          <p:cNvSpPr>
            <a:spLocks noGrp="1"/>
          </p:cNvSpPr>
          <p:nvPr>
            <p:ph type="body" sz="half" idx="2"/>
          </p:nvPr>
        </p:nvSpPr>
        <p:spPr/>
        <p:txBody>
          <a:bodyPr/>
          <a:lstStyle/>
          <a:p>
            <a:r>
              <a:rPr lang="hu-HU" sz="2000" b="1" dirty="0">
                <a:latin typeface="+mj-lt"/>
              </a:rPr>
              <a:t>A megszűnő </a:t>
            </a:r>
            <a:r>
              <a:rPr lang="hu-HU" sz="2000" b="1" dirty="0" err="1">
                <a:latin typeface="+mj-lt"/>
              </a:rPr>
              <a:t>Étv</a:t>
            </a:r>
            <a:r>
              <a:rPr lang="hu-HU" sz="2000" b="1" dirty="0">
                <a:latin typeface="+mj-lt"/>
              </a:rPr>
              <a:t> és OTÉK fogalmai vegyesen kerültek át a </a:t>
            </a:r>
            <a:r>
              <a:rPr lang="hu-HU" sz="2000" b="1" dirty="0" err="1">
                <a:latin typeface="+mj-lt"/>
              </a:rPr>
              <a:t>Méptv</a:t>
            </a:r>
            <a:r>
              <a:rPr lang="hu-HU" sz="2000" b="1" dirty="0">
                <a:latin typeface="+mj-lt"/>
              </a:rPr>
              <a:t>-be és a TÉKA-</a:t>
            </a:r>
            <a:r>
              <a:rPr lang="hu-HU" sz="2000" b="1" dirty="0" err="1">
                <a:latin typeface="+mj-lt"/>
              </a:rPr>
              <a:t>ba</a:t>
            </a:r>
            <a:r>
              <a:rPr lang="hu-HU" sz="2000" b="1" dirty="0">
                <a:latin typeface="+mj-lt"/>
              </a:rPr>
              <a:t>. (Van fogalom ami megszűnt, van ami módosult és vannak új fogalmak is.)</a:t>
            </a:r>
          </a:p>
          <a:p>
            <a:endParaRPr lang="hu-HU" dirty="0"/>
          </a:p>
        </p:txBody>
      </p:sp>
      <p:sp>
        <p:nvSpPr>
          <p:cNvPr id="4" name="Élőláb helye 3">
            <a:extLst>
              <a:ext uri="{FF2B5EF4-FFF2-40B4-BE49-F238E27FC236}">
                <a16:creationId xmlns:a16="http://schemas.microsoft.com/office/drawing/2014/main" id="{65F291EC-711B-E930-6965-7EE32D30904E}"/>
              </a:ext>
            </a:extLst>
          </p:cNvPr>
          <p:cNvSpPr>
            <a:spLocks noGrp="1"/>
          </p:cNvSpPr>
          <p:nvPr>
            <p:ph type="ftr" sz="quarter" idx="11"/>
          </p:nvPr>
        </p:nvSpPr>
        <p:spPr/>
        <p:txBody>
          <a:bodyPr/>
          <a:lstStyle/>
          <a:p>
            <a:r>
              <a:rPr lang="fr-FR"/>
              <a:t>VIS Complex kft - VIS Stúdió</a:t>
            </a:r>
            <a:endParaRPr lang="hu-HU"/>
          </a:p>
        </p:txBody>
      </p:sp>
      <p:sp>
        <p:nvSpPr>
          <p:cNvPr id="5" name="Cím 4">
            <a:extLst>
              <a:ext uri="{FF2B5EF4-FFF2-40B4-BE49-F238E27FC236}">
                <a16:creationId xmlns:a16="http://schemas.microsoft.com/office/drawing/2014/main" id="{AEAD3014-87BC-DDC3-AF3D-76C47ECF8069}"/>
              </a:ext>
            </a:extLst>
          </p:cNvPr>
          <p:cNvSpPr>
            <a:spLocks noGrp="1"/>
          </p:cNvSpPr>
          <p:nvPr>
            <p:ph type="title"/>
          </p:nvPr>
        </p:nvSpPr>
        <p:spPr/>
        <p:txBody>
          <a:bodyPr>
            <a:normAutofit fontScale="90000"/>
          </a:bodyPr>
          <a:lstStyle/>
          <a:p>
            <a:r>
              <a:rPr lang="hu-HU" dirty="0"/>
              <a:t>Fogalmak: megszűnők</a:t>
            </a:r>
          </a:p>
        </p:txBody>
      </p:sp>
      <p:graphicFrame>
        <p:nvGraphicFramePr>
          <p:cNvPr id="6" name="Tartalom helye 5">
            <a:extLst>
              <a:ext uri="{FF2B5EF4-FFF2-40B4-BE49-F238E27FC236}">
                <a16:creationId xmlns:a16="http://schemas.microsoft.com/office/drawing/2014/main" id="{01F848CC-C1FD-2F39-B041-991F29BD73F2}"/>
              </a:ext>
            </a:extLst>
          </p:cNvPr>
          <p:cNvGraphicFramePr>
            <a:graphicFrameLocks noGrp="1"/>
          </p:cNvGraphicFramePr>
          <p:nvPr>
            <p:ph idx="1"/>
            <p:extLst>
              <p:ext uri="{D42A27DB-BD31-4B8C-83A1-F6EECF244321}">
                <p14:modId xmlns:p14="http://schemas.microsoft.com/office/powerpoint/2010/main" val="3098742513"/>
              </p:ext>
            </p:extLst>
          </p:nvPr>
        </p:nvGraphicFramePr>
        <p:xfrm>
          <a:off x="4143374" y="904874"/>
          <a:ext cx="7715249" cy="5418882"/>
        </p:xfrm>
        <a:graphic>
          <a:graphicData uri="http://schemas.openxmlformats.org/drawingml/2006/table">
            <a:tbl>
              <a:tblPr>
                <a:tableStyleId>{5C22544A-7EE6-4342-B048-85BDC9FD1C3A}</a:tableStyleId>
              </a:tblPr>
              <a:tblGrid>
                <a:gridCol w="7715249">
                  <a:extLst>
                    <a:ext uri="{9D8B030D-6E8A-4147-A177-3AD203B41FA5}">
                      <a16:colId xmlns:a16="http://schemas.microsoft.com/office/drawing/2014/main" val="2198597683"/>
                    </a:ext>
                  </a:extLst>
                </a:gridCol>
              </a:tblGrid>
              <a:tr h="301049">
                <a:tc>
                  <a:txBody>
                    <a:bodyPr/>
                    <a:lstStyle/>
                    <a:p>
                      <a:pPr algn="l" fontAlgn="b"/>
                      <a:r>
                        <a:rPr lang="hu-HU" sz="1800" u="none" strike="noStrike">
                          <a:effectLst/>
                        </a:rPr>
                        <a:t>Alagsori helyiség, helyiségcsoport</a:t>
                      </a:r>
                      <a:endParaRPr lang="hu-HU"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547702340"/>
                  </a:ext>
                </a:extLst>
              </a:tr>
              <a:tr h="301049">
                <a:tc>
                  <a:txBody>
                    <a:bodyPr/>
                    <a:lstStyle/>
                    <a:p>
                      <a:pPr algn="l" fontAlgn="b"/>
                      <a:r>
                        <a:rPr lang="hu-HU" sz="1800" u="none" strike="noStrike">
                          <a:effectLst/>
                        </a:rPr>
                        <a:t>Beépítési magasság</a:t>
                      </a:r>
                      <a:endParaRPr lang="hu-HU"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661950595"/>
                  </a:ext>
                </a:extLst>
              </a:tr>
              <a:tr h="301049">
                <a:tc>
                  <a:txBody>
                    <a:bodyPr/>
                    <a:lstStyle/>
                    <a:p>
                      <a:pPr algn="l" fontAlgn="b"/>
                      <a:r>
                        <a:rPr lang="hu-HU" sz="1800" u="none" strike="noStrike" dirty="0">
                          <a:effectLst/>
                        </a:rPr>
                        <a:t>Csoportház</a:t>
                      </a:r>
                      <a:endParaRPr lang="hu-HU" sz="18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3840534181"/>
                  </a:ext>
                </a:extLst>
              </a:tr>
              <a:tr h="301049">
                <a:tc>
                  <a:txBody>
                    <a:bodyPr/>
                    <a:lstStyle/>
                    <a:p>
                      <a:pPr algn="l" fontAlgn="b"/>
                      <a:r>
                        <a:rPr lang="hu-HU" sz="1800" u="none" strike="noStrike">
                          <a:effectLst/>
                        </a:rPr>
                        <a:t>Emeletszint</a:t>
                      </a:r>
                      <a:endParaRPr lang="hu-HU"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41052287"/>
                  </a:ext>
                </a:extLst>
              </a:tr>
              <a:tr h="301049">
                <a:tc>
                  <a:txBody>
                    <a:bodyPr/>
                    <a:lstStyle/>
                    <a:p>
                      <a:pPr algn="just" fontAlgn="ctr"/>
                      <a:r>
                        <a:rPr lang="hu-HU" sz="1800" u="none" strike="noStrike" dirty="0">
                          <a:effectLst/>
                        </a:rPr>
                        <a:t>Építtető</a:t>
                      </a:r>
                      <a:endParaRPr lang="hu-HU" sz="1800" b="0" i="0" u="none" strike="noStrike" dirty="0">
                        <a:solidFill>
                          <a:srgbClr val="000000"/>
                        </a:solidFill>
                        <a:effectLst/>
                        <a:latin typeface="Times New Roman" panose="02020603050405020304" pitchFamily="18" charset="0"/>
                      </a:endParaRPr>
                    </a:p>
                  </a:txBody>
                  <a:tcPr marL="6350" marR="6350" marT="6350" marB="0" anchor="ctr"/>
                </a:tc>
                <a:extLst>
                  <a:ext uri="{0D108BD9-81ED-4DB2-BD59-A6C34878D82A}">
                    <a16:rowId xmlns:a16="http://schemas.microsoft.com/office/drawing/2014/main" val="1505928838"/>
                  </a:ext>
                </a:extLst>
              </a:tr>
              <a:tr h="301049">
                <a:tc>
                  <a:txBody>
                    <a:bodyPr/>
                    <a:lstStyle/>
                    <a:p>
                      <a:pPr algn="l" fontAlgn="b"/>
                      <a:r>
                        <a:rPr lang="hu-HU" sz="1800" u="none" strike="noStrike" dirty="0">
                          <a:effectLst/>
                        </a:rPr>
                        <a:t>Épületmagasság </a:t>
                      </a:r>
                      <a:endParaRPr lang="hu-HU" sz="18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4199059949"/>
                  </a:ext>
                </a:extLst>
              </a:tr>
              <a:tr h="301049">
                <a:tc>
                  <a:txBody>
                    <a:bodyPr/>
                    <a:lstStyle/>
                    <a:p>
                      <a:pPr algn="l" fontAlgn="b"/>
                      <a:r>
                        <a:rPr lang="hu-HU" sz="1800" u="none" strike="noStrike" dirty="0">
                          <a:effectLst/>
                        </a:rPr>
                        <a:t>Fagyhatár</a:t>
                      </a:r>
                      <a:endParaRPr lang="hu-HU" sz="18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244410313"/>
                  </a:ext>
                </a:extLst>
              </a:tr>
              <a:tr h="301049">
                <a:tc>
                  <a:txBody>
                    <a:bodyPr/>
                    <a:lstStyle/>
                    <a:p>
                      <a:pPr algn="l" fontAlgn="b"/>
                      <a:r>
                        <a:rPr lang="hu-HU" sz="1800" u="none" strike="noStrike" dirty="0">
                          <a:effectLst/>
                        </a:rPr>
                        <a:t>Földszinti helyiség, helyiségcsoport</a:t>
                      </a:r>
                      <a:endParaRPr lang="hu-HU" sz="18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472027464"/>
                  </a:ext>
                </a:extLst>
              </a:tr>
              <a:tr h="301049">
                <a:tc>
                  <a:txBody>
                    <a:bodyPr/>
                    <a:lstStyle/>
                    <a:p>
                      <a:pPr algn="l" fontAlgn="b"/>
                      <a:r>
                        <a:rPr lang="hu-HU" sz="1800" u="none" strike="noStrike" dirty="0">
                          <a:effectLst/>
                        </a:rPr>
                        <a:t>Homlokzatmagasság</a:t>
                      </a:r>
                      <a:endParaRPr lang="hu-HU" sz="18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553945744"/>
                  </a:ext>
                </a:extLst>
              </a:tr>
              <a:tr h="301049">
                <a:tc>
                  <a:txBody>
                    <a:bodyPr/>
                    <a:lstStyle/>
                    <a:p>
                      <a:pPr algn="l" fontAlgn="b"/>
                      <a:r>
                        <a:rPr lang="hu-HU" sz="1800" b="1" u="none" strike="noStrike" dirty="0">
                          <a:solidFill>
                            <a:srgbClr val="C00000"/>
                          </a:solidFill>
                          <a:effectLst/>
                        </a:rPr>
                        <a:t>Középmagas építmény</a:t>
                      </a:r>
                      <a:endParaRPr lang="hu-HU" sz="1800" b="1" i="0" u="none" strike="noStrike" dirty="0">
                        <a:solidFill>
                          <a:srgbClr val="C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3392273573"/>
                  </a:ext>
                </a:extLst>
              </a:tr>
              <a:tr h="301049">
                <a:tc>
                  <a:txBody>
                    <a:bodyPr/>
                    <a:lstStyle/>
                    <a:p>
                      <a:pPr algn="l" fontAlgn="b"/>
                      <a:r>
                        <a:rPr lang="hu-HU" sz="1800" b="1" u="none" strike="noStrike" dirty="0">
                          <a:solidFill>
                            <a:srgbClr val="C00000"/>
                          </a:solidFill>
                          <a:effectLst/>
                        </a:rPr>
                        <a:t>Magasépítmény</a:t>
                      </a:r>
                      <a:endParaRPr lang="hu-HU" sz="1800" b="1" i="0" u="none" strike="noStrike" dirty="0">
                        <a:solidFill>
                          <a:srgbClr val="C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507508347"/>
                  </a:ext>
                </a:extLst>
              </a:tr>
              <a:tr h="301049">
                <a:tc>
                  <a:txBody>
                    <a:bodyPr/>
                    <a:lstStyle/>
                    <a:p>
                      <a:pPr algn="l" fontAlgn="b"/>
                      <a:r>
                        <a:rPr lang="hu-HU" sz="1800" u="none" strike="noStrike">
                          <a:effectLst/>
                        </a:rPr>
                        <a:t>Megfelelő utcai légtérarány</a:t>
                      </a:r>
                      <a:endParaRPr lang="hu-HU"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977631701"/>
                  </a:ext>
                </a:extLst>
              </a:tr>
              <a:tr h="301049">
                <a:tc>
                  <a:txBody>
                    <a:bodyPr/>
                    <a:lstStyle/>
                    <a:p>
                      <a:pPr algn="just" fontAlgn="ctr"/>
                      <a:r>
                        <a:rPr lang="hu-HU" sz="1800" u="none" strike="noStrike">
                          <a:effectLst/>
                        </a:rPr>
                        <a:t>Önkormányzati (települési, a fővárosban fővárosi és kerületi, térségi) főmérnök</a:t>
                      </a:r>
                      <a:endParaRPr lang="hu-HU" sz="1800" b="0" i="0" u="none" strike="noStrike">
                        <a:solidFill>
                          <a:srgbClr val="000000"/>
                        </a:solidFill>
                        <a:effectLst/>
                        <a:latin typeface="Times New Roman" panose="02020603050405020304" pitchFamily="18" charset="0"/>
                      </a:endParaRPr>
                    </a:p>
                  </a:txBody>
                  <a:tcPr marL="6350" marR="6350" marT="6350" marB="0" anchor="ctr"/>
                </a:tc>
                <a:extLst>
                  <a:ext uri="{0D108BD9-81ED-4DB2-BD59-A6C34878D82A}">
                    <a16:rowId xmlns:a16="http://schemas.microsoft.com/office/drawing/2014/main" val="2617088587"/>
                  </a:ext>
                </a:extLst>
              </a:tr>
              <a:tr h="301049">
                <a:tc>
                  <a:txBody>
                    <a:bodyPr/>
                    <a:lstStyle/>
                    <a:p>
                      <a:pPr algn="l" fontAlgn="b"/>
                      <a:r>
                        <a:rPr lang="hu-HU" sz="1800" u="none" strike="noStrike" dirty="0">
                          <a:effectLst/>
                        </a:rPr>
                        <a:t>Pinceszinti helyiség, helyiségcsoport</a:t>
                      </a:r>
                      <a:endParaRPr lang="hu-HU" sz="18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105423665"/>
                  </a:ext>
                </a:extLst>
              </a:tr>
              <a:tr h="301049">
                <a:tc>
                  <a:txBody>
                    <a:bodyPr/>
                    <a:lstStyle/>
                    <a:p>
                      <a:pPr algn="just" fontAlgn="ctr"/>
                      <a:r>
                        <a:rPr lang="hu-HU" sz="1800" u="none" strike="noStrike">
                          <a:effectLst/>
                        </a:rPr>
                        <a:t>Településrendezési illeszkedés követelménye</a:t>
                      </a:r>
                      <a:endParaRPr lang="hu-HU" sz="1800" b="0" i="0" u="none" strike="noStrike">
                        <a:solidFill>
                          <a:srgbClr val="000000"/>
                        </a:solidFill>
                        <a:effectLst/>
                        <a:latin typeface="Times New Roman" panose="02020603050405020304" pitchFamily="18" charset="0"/>
                      </a:endParaRPr>
                    </a:p>
                  </a:txBody>
                  <a:tcPr marL="6350" marR="6350" marT="6350" marB="0" anchor="ctr"/>
                </a:tc>
                <a:extLst>
                  <a:ext uri="{0D108BD9-81ED-4DB2-BD59-A6C34878D82A}">
                    <a16:rowId xmlns:a16="http://schemas.microsoft.com/office/drawing/2014/main" val="2333528776"/>
                  </a:ext>
                </a:extLst>
              </a:tr>
              <a:tr h="301049">
                <a:tc>
                  <a:txBody>
                    <a:bodyPr/>
                    <a:lstStyle/>
                    <a:p>
                      <a:pPr algn="l" fontAlgn="b"/>
                      <a:r>
                        <a:rPr lang="hu-HU" sz="1800" u="none" strike="noStrike">
                          <a:effectLst/>
                        </a:rPr>
                        <a:t>Tisztítómezővel ellátott oldómedencés műtárgy</a:t>
                      </a:r>
                      <a:endParaRPr lang="hu-HU"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958564955"/>
                  </a:ext>
                </a:extLst>
              </a:tr>
              <a:tr h="301049">
                <a:tc>
                  <a:txBody>
                    <a:bodyPr/>
                    <a:lstStyle/>
                    <a:p>
                      <a:pPr algn="l" fontAlgn="b"/>
                      <a:r>
                        <a:rPr lang="hu-HU" sz="1800" u="none" strike="noStrike" dirty="0">
                          <a:effectLst/>
                        </a:rPr>
                        <a:t>Többszintes növényállomány</a:t>
                      </a:r>
                      <a:endParaRPr lang="hu-HU" sz="18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149226979"/>
                  </a:ext>
                </a:extLst>
              </a:tr>
              <a:tr h="301049">
                <a:tc>
                  <a:txBody>
                    <a:bodyPr/>
                    <a:lstStyle/>
                    <a:p>
                      <a:pPr algn="l" fontAlgn="b"/>
                      <a:r>
                        <a:rPr lang="hu-HU" sz="1800" u="none" strike="noStrike" dirty="0">
                          <a:effectLst/>
                        </a:rPr>
                        <a:t>Vasúti telekalakítás</a:t>
                      </a:r>
                      <a:endParaRPr lang="hu-HU" sz="18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3345744778"/>
                  </a:ext>
                </a:extLst>
              </a:tr>
            </a:tbl>
          </a:graphicData>
        </a:graphic>
      </p:graphicFrame>
    </p:spTree>
    <p:extLst>
      <p:ext uri="{BB962C8B-B14F-4D97-AF65-F5344CB8AC3E}">
        <p14:creationId xmlns:p14="http://schemas.microsoft.com/office/powerpoint/2010/main" val="814131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C584B-6A16-58D8-9C83-2B5104C9E9C5}"/>
            </a:ext>
          </a:extLst>
        </p:cNvPr>
        <p:cNvGrpSpPr/>
        <p:nvPr/>
      </p:nvGrpSpPr>
      <p:grpSpPr>
        <a:xfrm>
          <a:off x="0" y="0"/>
          <a:ext cx="0" cy="0"/>
          <a:chOff x="0" y="0"/>
          <a:chExt cx="0" cy="0"/>
        </a:xfrm>
      </p:grpSpPr>
      <p:sp>
        <p:nvSpPr>
          <p:cNvPr id="3" name="Szöveg helye 2">
            <a:extLst>
              <a:ext uri="{FF2B5EF4-FFF2-40B4-BE49-F238E27FC236}">
                <a16:creationId xmlns:a16="http://schemas.microsoft.com/office/drawing/2014/main" id="{DC08CD2C-5A92-99B1-C24D-2CE1F96A6487}"/>
              </a:ext>
            </a:extLst>
          </p:cNvPr>
          <p:cNvSpPr>
            <a:spLocks noGrp="1"/>
          </p:cNvSpPr>
          <p:nvPr>
            <p:ph type="body" sz="half" idx="2"/>
          </p:nvPr>
        </p:nvSpPr>
        <p:spPr/>
        <p:txBody>
          <a:bodyPr/>
          <a:lstStyle/>
          <a:p>
            <a:r>
              <a:rPr lang="hu-HU" sz="2000" b="1" dirty="0">
                <a:latin typeface="+mj-lt"/>
              </a:rPr>
              <a:t>A megszűnő </a:t>
            </a:r>
            <a:r>
              <a:rPr lang="hu-HU" sz="2000" b="1" dirty="0" err="1">
                <a:latin typeface="+mj-lt"/>
              </a:rPr>
              <a:t>Étv</a:t>
            </a:r>
            <a:r>
              <a:rPr lang="hu-HU" sz="2000" b="1" dirty="0">
                <a:latin typeface="+mj-lt"/>
              </a:rPr>
              <a:t> és OTÉK fogalmai vegyesen kerültek át a </a:t>
            </a:r>
            <a:r>
              <a:rPr lang="hu-HU" sz="2000" b="1" dirty="0" err="1">
                <a:latin typeface="+mj-lt"/>
              </a:rPr>
              <a:t>Méptv</a:t>
            </a:r>
            <a:r>
              <a:rPr lang="hu-HU" sz="2000" b="1" dirty="0">
                <a:latin typeface="+mj-lt"/>
              </a:rPr>
              <a:t>-be és a TÉKA-</a:t>
            </a:r>
            <a:r>
              <a:rPr lang="hu-HU" sz="2000" b="1" dirty="0" err="1">
                <a:latin typeface="+mj-lt"/>
              </a:rPr>
              <a:t>ba</a:t>
            </a:r>
            <a:r>
              <a:rPr lang="hu-HU" sz="2000" b="1" dirty="0">
                <a:latin typeface="+mj-lt"/>
              </a:rPr>
              <a:t>. (Van fogalom ami megszűnt, van ami módosult és vannak új fogalmak is.)</a:t>
            </a:r>
          </a:p>
          <a:p>
            <a:endParaRPr lang="hu-HU" dirty="0"/>
          </a:p>
        </p:txBody>
      </p:sp>
      <p:sp>
        <p:nvSpPr>
          <p:cNvPr id="4" name="Élőláb helye 3">
            <a:extLst>
              <a:ext uri="{FF2B5EF4-FFF2-40B4-BE49-F238E27FC236}">
                <a16:creationId xmlns:a16="http://schemas.microsoft.com/office/drawing/2014/main" id="{F3F914CC-E531-E964-15DE-70907625DBAC}"/>
              </a:ext>
            </a:extLst>
          </p:cNvPr>
          <p:cNvSpPr>
            <a:spLocks noGrp="1"/>
          </p:cNvSpPr>
          <p:nvPr>
            <p:ph type="ftr" sz="quarter" idx="11"/>
          </p:nvPr>
        </p:nvSpPr>
        <p:spPr/>
        <p:txBody>
          <a:bodyPr/>
          <a:lstStyle/>
          <a:p>
            <a:r>
              <a:rPr lang="fr-FR"/>
              <a:t>VIS Complex kft - VIS Stúdió</a:t>
            </a:r>
            <a:endParaRPr lang="hu-HU"/>
          </a:p>
        </p:txBody>
      </p:sp>
      <p:sp>
        <p:nvSpPr>
          <p:cNvPr id="5" name="Cím 4">
            <a:extLst>
              <a:ext uri="{FF2B5EF4-FFF2-40B4-BE49-F238E27FC236}">
                <a16:creationId xmlns:a16="http://schemas.microsoft.com/office/drawing/2014/main" id="{E0A39B40-39D6-72E7-B7E5-90CA387A914C}"/>
              </a:ext>
            </a:extLst>
          </p:cNvPr>
          <p:cNvSpPr>
            <a:spLocks noGrp="1"/>
          </p:cNvSpPr>
          <p:nvPr>
            <p:ph type="title"/>
          </p:nvPr>
        </p:nvSpPr>
        <p:spPr/>
        <p:txBody>
          <a:bodyPr>
            <a:normAutofit fontScale="90000"/>
          </a:bodyPr>
          <a:lstStyle/>
          <a:p>
            <a:r>
              <a:rPr lang="hu-HU" dirty="0"/>
              <a:t>Fogalmak: új rendeltetés fogalmak</a:t>
            </a:r>
          </a:p>
        </p:txBody>
      </p:sp>
      <p:graphicFrame>
        <p:nvGraphicFramePr>
          <p:cNvPr id="7" name="Táblázat 6">
            <a:extLst>
              <a:ext uri="{FF2B5EF4-FFF2-40B4-BE49-F238E27FC236}">
                <a16:creationId xmlns:a16="http://schemas.microsoft.com/office/drawing/2014/main" id="{BF497A46-D455-5B1A-8CAE-21C57B2C295F}"/>
              </a:ext>
            </a:extLst>
          </p:cNvPr>
          <p:cNvGraphicFramePr>
            <a:graphicFrameLocks noGrp="1"/>
          </p:cNvGraphicFramePr>
          <p:nvPr>
            <p:extLst>
              <p:ext uri="{D42A27DB-BD31-4B8C-83A1-F6EECF244321}">
                <p14:modId xmlns:p14="http://schemas.microsoft.com/office/powerpoint/2010/main" val="3723785242"/>
              </p:ext>
            </p:extLst>
          </p:nvPr>
        </p:nvGraphicFramePr>
        <p:xfrm>
          <a:off x="155575" y="904875"/>
          <a:ext cx="7992745" cy="4292600"/>
        </p:xfrm>
        <a:graphic>
          <a:graphicData uri="http://schemas.openxmlformats.org/drawingml/2006/table">
            <a:tbl>
              <a:tblPr>
                <a:tableStyleId>{5C22544A-7EE6-4342-B048-85BDC9FD1C3A}</a:tableStyleId>
              </a:tblPr>
              <a:tblGrid>
                <a:gridCol w="778424">
                  <a:extLst>
                    <a:ext uri="{9D8B030D-6E8A-4147-A177-3AD203B41FA5}">
                      <a16:colId xmlns:a16="http://schemas.microsoft.com/office/drawing/2014/main" val="1719400889"/>
                    </a:ext>
                  </a:extLst>
                </a:gridCol>
                <a:gridCol w="7214321">
                  <a:extLst>
                    <a:ext uri="{9D8B030D-6E8A-4147-A177-3AD203B41FA5}">
                      <a16:colId xmlns:a16="http://schemas.microsoft.com/office/drawing/2014/main" val="3445129625"/>
                    </a:ext>
                  </a:extLst>
                </a:gridCol>
              </a:tblGrid>
              <a:tr h="819057">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hu-HU" sz="2000" b="1" u="none" strike="noStrike" dirty="0">
                          <a:solidFill>
                            <a:srgbClr val="C00000"/>
                          </a:solidFill>
                          <a:effectLst/>
                        </a:rPr>
                        <a:t>diákszállás rendeltetés: </a:t>
                      </a:r>
                      <a:r>
                        <a:rPr lang="hu-HU" sz="2000" u="none" strike="noStrike" dirty="0">
                          <a:effectLst/>
                        </a:rPr>
                        <a:t>olyan rendeltetés, amely hosszabb időtartamra szóló közösségi szálláshely biztosítására szolgál az alap- vagy középfokú oktatásban, illetve felsőoktatási képzésben résztvevő személyek számára;</a:t>
                      </a:r>
                      <a:endParaRPr lang="hu-HU"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088601134"/>
                  </a:ext>
                </a:extLst>
              </a:tr>
              <a:tr h="819057">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hu-HU" sz="2000" b="1" u="none" strike="noStrike" dirty="0">
                          <a:solidFill>
                            <a:srgbClr val="C00000"/>
                          </a:solidFill>
                          <a:effectLst/>
                        </a:rPr>
                        <a:t>gazdasági rendeltetés: </a:t>
                      </a:r>
                      <a:r>
                        <a:rPr lang="hu-HU" sz="2000" u="none" strike="noStrike" dirty="0">
                          <a:effectLst/>
                        </a:rPr>
                        <a:t>olyan rendeltetés, amely termelés, nyersanyagok felhasználása, javak előállítása, </a:t>
                      </a:r>
                      <a:r>
                        <a:rPr lang="hu-HU" sz="2000" u="none" strike="noStrike" dirty="0" err="1">
                          <a:effectLst/>
                        </a:rPr>
                        <a:t>újrahasznosítása</a:t>
                      </a:r>
                      <a:r>
                        <a:rPr lang="hu-HU" sz="2000" u="none" strike="noStrike" dirty="0">
                          <a:effectLst/>
                        </a:rPr>
                        <a:t>, szerelése, csomagolása, tárolása, értékesítése, szállítása és ezekkel összefüggő üzleti szolgáltatás biztosítására szolgál;</a:t>
                      </a:r>
                      <a:endParaRPr lang="hu-HU"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147605994"/>
                  </a:ext>
                </a:extLst>
              </a:tr>
              <a:tr h="819057">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hu-HU" sz="2000" b="1" u="none" strike="noStrike" dirty="0">
                          <a:solidFill>
                            <a:srgbClr val="C00000"/>
                          </a:solidFill>
                          <a:effectLst/>
                        </a:rPr>
                        <a:t>helyi lakosság ellátását szolgáló kereskedelmi, szolgáltató rendeltetés:</a:t>
                      </a:r>
                      <a:r>
                        <a:rPr lang="hu-HU" sz="2000" u="none" strike="noStrike" dirty="0">
                          <a:effectLst/>
                        </a:rPr>
                        <a:t> olyan rendeltetés, amely jellemzően az adott településrészen élő lakosság napi fogyasztási cikkekkel és szolgáltatásokkal történő ellátását szolgálja;</a:t>
                      </a:r>
                      <a:endParaRPr lang="hu-HU"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322496312"/>
                  </a:ext>
                </a:extLst>
              </a:tr>
              <a:tr h="547921">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hu-HU" sz="2000" b="1" u="none" strike="noStrike" dirty="0">
                          <a:solidFill>
                            <a:srgbClr val="C00000"/>
                          </a:solidFill>
                          <a:effectLst/>
                        </a:rPr>
                        <a:t>munkásszállás rendeltetés: </a:t>
                      </a:r>
                      <a:r>
                        <a:rPr lang="hu-HU" sz="2000" u="none" strike="noStrike" dirty="0">
                          <a:effectLst/>
                        </a:rPr>
                        <a:t>olyan rendeltetés, amely hosszabb átmeneti időtartamra szóló közösségi szálláshely biztosítására szolgál, elsődlegesen munkavállalók számára;</a:t>
                      </a:r>
                      <a:endParaRPr lang="hu-HU"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482325549"/>
                  </a:ext>
                </a:extLst>
              </a:tr>
            </a:tbl>
          </a:graphicData>
        </a:graphic>
      </p:graphicFrame>
    </p:spTree>
    <p:extLst>
      <p:ext uri="{BB962C8B-B14F-4D97-AF65-F5344CB8AC3E}">
        <p14:creationId xmlns:p14="http://schemas.microsoft.com/office/powerpoint/2010/main" val="1607405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7C962-67B0-21A6-5E46-C8E9ECCC08A0}"/>
            </a:ext>
          </a:extLst>
        </p:cNvPr>
        <p:cNvGrpSpPr/>
        <p:nvPr/>
      </p:nvGrpSpPr>
      <p:grpSpPr>
        <a:xfrm>
          <a:off x="0" y="0"/>
          <a:ext cx="0" cy="0"/>
          <a:chOff x="0" y="0"/>
          <a:chExt cx="0" cy="0"/>
        </a:xfrm>
      </p:grpSpPr>
      <p:sp>
        <p:nvSpPr>
          <p:cNvPr id="3" name="Szöveg helye 2">
            <a:extLst>
              <a:ext uri="{FF2B5EF4-FFF2-40B4-BE49-F238E27FC236}">
                <a16:creationId xmlns:a16="http://schemas.microsoft.com/office/drawing/2014/main" id="{4E5213B1-9BAD-C885-980D-32C4BD1843DF}"/>
              </a:ext>
            </a:extLst>
          </p:cNvPr>
          <p:cNvSpPr>
            <a:spLocks noGrp="1"/>
          </p:cNvSpPr>
          <p:nvPr>
            <p:ph type="body" sz="half" idx="2"/>
          </p:nvPr>
        </p:nvSpPr>
        <p:spPr/>
        <p:txBody>
          <a:bodyPr/>
          <a:lstStyle/>
          <a:p>
            <a:r>
              <a:rPr lang="hu-HU" sz="2000" b="1" dirty="0">
                <a:latin typeface="+mj-lt"/>
              </a:rPr>
              <a:t>A megszűnő </a:t>
            </a:r>
            <a:r>
              <a:rPr lang="hu-HU" sz="2000" b="1" dirty="0" err="1">
                <a:latin typeface="+mj-lt"/>
              </a:rPr>
              <a:t>Étv</a:t>
            </a:r>
            <a:r>
              <a:rPr lang="hu-HU" sz="2000" b="1" dirty="0">
                <a:latin typeface="+mj-lt"/>
              </a:rPr>
              <a:t> és OTÉK fogalmai vegyesen kerültek át a </a:t>
            </a:r>
            <a:r>
              <a:rPr lang="hu-HU" sz="2000" b="1" dirty="0" err="1">
                <a:latin typeface="+mj-lt"/>
              </a:rPr>
              <a:t>Méptv</a:t>
            </a:r>
            <a:r>
              <a:rPr lang="hu-HU" sz="2000" b="1" dirty="0">
                <a:latin typeface="+mj-lt"/>
              </a:rPr>
              <a:t>-be és a TÉKA-</a:t>
            </a:r>
            <a:r>
              <a:rPr lang="hu-HU" sz="2000" b="1" dirty="0" err="1">
                <a:latin typeface="+mj-lt"/>
              </a:rPr>
              <a:t>ba</a:t>
            </a:r>
            <a:r>
              <a:rPr lang="hu-HU" sz="2000" b="1" dirty="0">
                <a:latin typeface="+mj-lt"/>
              </a:rPr>
              <a:t>. (Van fogalom ami megszűnt, van ami módosult és vannak új fogalmak is.)</a:t>
            </a:r>
          </a:p>
          <a:p>
            <a:endParaRPr lang="hu-HU" dirty="0"/>
          </a:p>
        </p:txBody>
      </p:sp>
      <p:sp>
        <p:nvSpPr>
          <p:cNvPr id="4" name="Élőláb helye 3">
            <a:extLst>
              <a:ext uri="{FF2B5EF4-FFF2-40B4-BE49-F238E27FC236}">
                <a16:creationId xmlns:a16="http://schemas.microsoft.com/office/drawing/2014/main" id="{9256A998-297E-F97C-8967-DFDC2992C2D2}"/>
              </a:ext>
            </a:extLst>
          </p:cNvPr>
          <p:cNvSpPr>
            <a:spLocks noGrp="1"/>
          </p:cNvSpPr>
          <p:nvPr>
            <p:ph type="ftr" sz="quarter" idx="11"/>
          </p:nvPr>
        </p:nvSpPr>
        <p:spPr/>
        <p:txBody>
          <a:bodyPr/>
          <a:lstStyle/>
          <a:p>
            <a:r>
              <a:rPr lang="fr-FR"/>
              <a:t>VIS Complex kft - VIS Stúdió</a:t>
            </a:r>
            <a:endParaRPr lang="hu-HU"/>
          </a:p>
        </p:txBody>
      </p:sp>
      <p:sp>
        <p:nvSpPr>
          <p:cNvPr id="5" name="Cím 4">
            <a:extLst>
              <a:ext uri="{FF2B5EF4-FFF2-40B4-BE49-F238E27FC236}">
                <a16:creationId xmlns:a16="http://schemas.microsoft.com/office/drawing/2014/main" id="{63A40A63-0B5C-5B8A-A019-648392A864F1}"/>
              </a:ext>
            </a:extLst>
          </p:cNvPr>
          <p:cNvSpPr>
            <a:spLocks noGrp="1"/>
          </p:cNvSpPr>
          <p:nvPr>
            <p:ph type="title"/>
          </p:nvPr>
        </p:nvSpPr>
        <p:spPr/>
        <p:txBody>
          <a:bodyPr>
            <a:normAutofit fontScale="90000"/>
          </a:bodyPr>
          <a:lstStyle/>
          <a:p>
            <a:r>
              <a:rPr lang="hu-HU" dirty="0"/>
              <a:t>Fogalmak: új rendeltetés fogalmak-2</a:t>
            </a:r>
          </a:p>
        </p:txBody>
      </p:sp>
      <p:graphicFrame>
        <p:nvGraphicFramePr>
          <p:cNvPr id="7" name="Táblázat 6">
            <a:extLst>
              <a:ext uri="{FF2B5EF4-FFF2-40B4-BE49-F238E27FC236}">
                <a16:creationId xmlns:a16="http://schemas.microsoft.com/office/drawing/2014/main" id="{CCB6495E-775F-0A00-25AA-A2D63178C08E}"/>
              </a:ext>
            </a:extLst>
          </p:cNvPr>
          <p:cNvGraphicFramePr>
            <a:graphicFrameLocks noGrp="1"/>
          </p:cNvGraphicFramePr>
          <p:nvPr>
            <p:extLst>
              <p:ext uri="{D42A27DB-BD31-4B8C-83A1-F6EECF244321}">
                <p14:modId xmlns:p14="http://schemas.microsoft.com/office/powerpoint/2010/main" val="596425288"/>
              </p:ext>
            </p:extLst>
          </p:nvPr>
        </p:nvGraphicFramePr>
        <p:xfrm>
          <a:off x="155575" y="904875"/>
          <a:ext cx="7992745" cy="3067050"/>
        </p:xfrm>
        <a:graphic>
          <a:graphicData uri="http://schemas.openxmlformats.org/drawingml/2006/table">
            <a:tbl>
              <a:tblPr>
                <a:tableStyleId>{5C22544A-7EE6-4342-B048-85BDC9FD1C3A}</a:tableStyleId>
              </a:tblPr>
              <a:tblGrid>
                <a:gridCol w="778424">
                  <a:extLst>
                    <a:ext uri="{9D8B030D-6E8A-4147-A177-3AD203B41FA5}">
                      <a16:colId xmlns:a16="http://schemas.microsoft.com/office/drawing/2014/main" val="1719400889"/>
                    </a:ext>
                  </a:extLst>
                </a:gridCol>
                <a:gridCol w="7214321">
                  <a:extLst>
                    <a:ext uri="{9D8B030D-6E8A-4147-A177-3AD203B41FA5}">
                      <a16:colId xmlns:a16="http://schemas.microsoft.com/office/drawing/2014/main" val="3445129625"/>
                    </a:ext>
                  </a:extLst>
                </a:gridCol>
              </a:tblGrid>
              <a:tr h="819057">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hu-HU" sz="2000" b="1" u="none" strike="noStrike" dirty="0">
                          <a:solidFill>
                            <a:srgbClr val="C00000"/>
                          </a:solidFill>
                          <a:effectLst/>
                        </a:rPr>
                        <a:t>raktár, raktározás és logisztika rendeltetés: </a:t>
                      </a:r>
                      <a:r>
                        <a:rPr lang="hu-HU" sz="2000" u="none" strike="noStrike" dirty="0">
                          <a:effectLst/>
                        </a:rPr>
                        <a:t>olyan rendeltetés, amely a gyártáshoz, nagy- és kiskereskedelmi tevékenységhez kapcsolódó termékek, javak tárolásának, csomagolásának biztosítására szolgál;</a:t>
                      </a:r>
                      <a:endParaRPr lang="hu-HU"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66221158"/>
                  </a:ext>
                </a:extLst>
              </a:tr>
              <a:tr h="819057">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hu-HU" sz="2000" b="1" u="none" strike="noStrike" dirty="0">
                          <a:solidFill>
                            <a:srgbClr val="C00000"/>
                          </a:solidFill>
                          <a:effectLst/>
                        </a:rPr>
                        <a:t>szállás </a:t>
                      </a:r>
                      <a:r>
                        <a:rPr lang="hu-HU" sz="2000" b="1" u="sng" strike="noStrike" dirty="0">
                          <a:solidFill>
                            <a:srgbClr val="C00000"/>
                          </a:solidFill>
                          <a:effectLst/>
                        </a:rPr>
                        <a:t>jellegű</a:t>
                      </a:r>
                      <a:r>
                        <a:rPr lang="hu-HU" sz="2000" b="1" u="none" strike="noStrike" dirty="0">
                          <a:solidFill>
                            <a:srgbClr val="C00000"/>
                          </a:solidFill>
                          <a:effectLst/>
                        </a:rPr>
                        <a:t> rendeltetés: </a:t>
                      </a:r>
                      <a:r>
                        <a:rPr lang="hu-HU" sz="2000" u="none" strike="noStrike" dirty="0">
                          <a:effectLst/>
                        </a:rPr>
                        <a:t>olyan rendeltetés, amely üzleti jellegű, nem életvitelszerű huzamos éjszakai ott-tartózkodás, pihenés biztosítására és az ezzel közvetlenül összefüggő kényelmi és ellátási szolgáltatás nyújtására szolgál;</a:t>
                      </a:r>
                      <a:endParaRPr lang="hu-HU"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083101768"/>
                  </a:ext>
                </a:extLst>
              </a:tr>
              <a:tr h="547921">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hu-HU" sz="2000" b="1" u="none" strike="noStrike" dirty="0">
                          <a:solidFill>
                            <a:srgbClr val="C00000"/>
                          </a:solidFill>
                          <a:effectLst/>
                        </a:rPr>
                        <a:t>vendéglátó rendeltetés: </a:t>
                      </a:r>
                      <a:r>
                        <a:rPr lang="hu-HU" sz="2000" u="none" strike="noStrike" dirty="0">
                          <a:effectLst/>
                        </a:rPr>
                        <a:t>olyan rendeltetés, amely ételek, italok helyben fogyasztását és ezzel összefüggő szórakoztatás vagy más szolgáltatás nyújtás lehetőségét biztosítja;</a:t>
                      </a:r>
                      <a:endParaRPr lang="hu-HU"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615423086"/>
                  </a:ext>
                </a:extLst>
              </a:tr>
            </a:tbl>
          </a:graphicData>
        </a:graphic>
      </p:graphicFrame>
    </p:spTree>
    <p:extLst>
      <p:ext uri="{BB962C8B-B14F-4D97-AF65-F5344CB8AC3E}">
        <p14:creationId xmlns:p14="http://schemas.microsoft.com/office/powerpoint/2010/main" val="3283021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943F670-075A-5A2A-7F55-5185A6E72643}"/>
              </a:ext>
            </a:extLst>
          </p:cNvPr>
          <p:cNvSpPr>
            <a:spLocks noGrp="1"/>
          </p:cNvSpPr>
          <p:nvPr>
            <p:ph type="title"/>
          </p:nvPr>
        </p:nvSpPr>
        <p:spPr/>
        <p:txBody>
          <a:bodyPr>
            <a:normAutofit fontScale="90000"/>
          </a:bodyPr>
          <a:lstStyle/>
          <a:p>
            <a:r>
              <a:rPr lang="hu-HU" sz="4400" b="1" dirty="0"/>
              <a:t>Módosult rendeltetés fogalmak</a:t>
            </a:r>
            <a:endParaRPr lang="hu-HU" dirty="0"/>
          </a:p>
        </p:txBody>
      </p:sp>
      <p:sp>
        <p:nvSpPr>
          <p:cNvPr id="4" name="Élőláb helye 3">
            <a:extLst>
              <a:ext uri="{FF2B5EF4-FFF2-40B4-BE49-F238E27FC236}">
                <a16:creationId xmlns:a16="http://schemas.microsoft.com/office/drawing/2014/main" id="{0CF0ADD2-DA07-13D5-4E2C-B58026185B3E}"/>
              </a:ext>
            </a:extLst>
          </p:cNvPr>
          <p:cNvSpPr>
            <a:spLocks noGrp="1"/>
          </p:cNvSpPr>
          <p:nvPr>
            <p:ph type="ftr" sz="quarter" idx="11"/>
          </p:nvPr>
        </p:nvSpPr>
        <p:spPr/>
        <p:txBody>
          <a:bodyPr/>
          <a:lstStyle/>
          <a:p>
            <a:r>
              <a:rPr lang="fr-FR"/>
              <a:t>VIS Complex kft - VIS Stúdió</a:t>
            </a:r>
            <a:endParaRPr lang="hu-HU" dirty="0"/>
          </a:p>
        </p:txBody>
      </p:sp>
      <p:graphicFrame>
        <p:nvGraphicFramePr>
          <p:cNvPr id="5" name="Tartalom helye 4">
            <a:extLst>
              <a:ext uri="{FF2B5EF4-FFF2-40B4-BE49-F238E27FC236}">
                <a16:creationId xmlns:a16="http://schemas.microsoft.com/office/drawing/2014/main" id="{AA1F9BC9-626B-8AC7-C04B-83FCBFAD8093}"/>
              </a:ext>
            </a:extLst>
          </p:cNvPr>
          <p:cNvGraphicFramePr>
            <a:graphicFrameLocks noGrp="1"/>
          </p:cNvGraphicFramePr>
          <p:nvPr>
            <p:ph idx="1"/>
            <p:extLst>
              <p:ext uri="{D42A27DB-BD31-4B8C-83A1-F6EECF244321}">
                <p14:modId xmlns:p14="http://schemas.microsoft.com/office/powerpoint/2010/main" val="1638487082"/>
              </p:ext>
            </p:extLst>
          </p:nvPr>
        </p:nvGraphicFramePr>
        <p:xfrm>
          <a:off x="203200" y="778485"/>
          <a:ext cx="11785600" cy="5549900"/>
        </p:xfrm>
        <a:graphic>
          <a:graphicData uri="http://schemas.openxmlformats.org/drawingml/2006/table">
            <a:tbl>
              <a:tblPr>
                <a:tableStyleId>{5C22544A-7EE6-4342-B048-85BDC9FD1C3A}</a:tableStyleId>
              </a:tblPr>
              <a:tblGrid>
                <a:gridCol w="1147815">
                  <a:extLst>
                    <a:ext uri="{9D8B030D-6E8A-4147-A177-3AD203B41FA5}">
                      <a16:colId xmlns:a16="http://schemas.microsoft.com/office/drawing/2014/main" val="222229587"/>
                    </a:ext>
                  </a:extLst>
                </a:gridCol>
                <a:gridCol w="10637785">
                  <a:extLst>
                    <a:ext uri="{9D8B030D-6E8A-4147-A177-3AD203B41FA5}">
                      <a16:colId xmlns:a16="http://schemas.microsoft.com/office/drawing/2014/main" val="4238681669"/>
                    </a:ext>
                  </a:extLst>
                </a:gridCol>
              </a:tblGrid>
              <a:tr h="184150">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b="0" u="none" strike="noStrike" dirty="0">
                          <a:effectLst/>
                        </a:rPr>
                        <a:t>sport rendeltetés: </a:t>
                      </a:r>
                      <a:r>
                        <a:rPr lang="hu-HU" sz="2000" u="none" strike="noStrike" dirty="0">
                          <a:effectLst/>
                        </a:rPr>
                        <a:t>sportolás, versenyzés, mérkőzés, egészségmegőrző mozgás.</a:t>
                      </a:r>
                      <a:endParaRPr lang="hu-HU" sz="20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94084560"/>
                  </a:ext>
                </a:extLst>
              </a:tr>
              <a:tr h="368300">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sport rendeltetés: </a:t>
                      </a:r>
                      <a:r>
                        <a:rPr lang="hu-HU" sz="2000" u="none" strike="noStrike" dirty="0">
                          <a:effectLst/>
                        </a:rPr>
                        <a:t>olyan rendeltetés, amely sportolás, versenyzés, mérkőzés, egészségmegőrző mozgás biztosítására szolgál;</a:t>
                      </a:r>
                      <a:endParaRPr lang="hu-HU" sz="20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7612453"/>
                  </a:ext>
                </a:extLst>
              </a:tr>
              <a:tr h="368300">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u="none" strike="noStrike" dirty="0">
                          <a:effectLst/>
                        </a:rPr>
                        <a:t>Egészségügyi rendeltetés: az egészségügy körébe tartozó fekvő- és járóbeteg ellátás, megelőző, illetve utólagos ellátást végző egészségügyi szolgáltatás, gyógyszerellátás, valamint kutatás.</a:t>
                      </a:r>
                      <a:endParaRPr lang="hu-HU" sz="20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09879250"/>
                  </a:ext>
                </a:extLst>
              </a:tr>
              <a:tr h="552450">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egészségügyi rendeltetés: </a:t>
                      </a:r>
                      <a:r>
                        <a:rPr lang="hu-HU" sz="2000" u="none" strike="noStrike" dirty="0">
                          <a:effectLst/>
                        </a:rPr>
                        <a:t>olyan rendeltetés, amely fekvő- és járóbeteg-ellátás, megelőző, illetve </a:t>
                      </a:r>
                      <a:r>
                        <a:rPr lang="hu-HU" sz="2000" u="none" strike="noStrike" dirty="0">
                          <a:solidFill>
                            <a:srgbClr val="C00000"/>
                          </a:solidFill>
                          <a:effectLst/>
                        </a:rPr>
                        <a:t>rehabilitációs </a:t>
                      </a:r>
                      <a:r>
                        <a:rPr lang="hu-HU" sz="2000" u="none" strike="noStrike" dirty="0">
                          <a:effectLst/>
                        </a:rPr>
                        <a:t>ellátást végző egészségügyi szolgáltatás, gyógyszerellátás, valamint </a:t>
                      </a:r>
                      <a:r>
                        <a:rPr lang="hu-HU" sz="2000" u="none" strike="noStrike" dirty="0">
                          <a:solidFill>
                            <a:srgbClr val="C00000"/>
                          </a:solidFill>
                          <a:effectLst/>
                        </a:rPr>
                        <a:t>egészségügyi kutatás-fejlesztés biztosítására szolgál</a:t>
                      </a:r>
                      <a:r>
                        <a:rPr lang="hu-HU" sz="2000" u="none" strike="noStrike" dirty="0">
                          <a:effectLst/>
                        </a:rPr>
                        <a:t>;</a:t>
                      </a:r>
                      <a:endParaRPr lang="hu-HU" sz="20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2577041"/>
                  </a:ext>
                </a:extLst>
              </a:tr>
              <a:tr h="368300">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u="none" strike="noStrike" dirty="0">
                          <a:effectLst/>
                        </a:rPr>
                        <a:t>Hitéleti rendeltetés: a vallási közösség vallási vagy azzal közvetlenül összefüggő más tevékenységéhez kapcsolódó használati cél.</a:t>
                      </a:r>
                      <a:endParaRPr lang="hu-HU" sz="20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38501436"/>
                  </a:ext>
                </a:extLst>
              </a:tr>
              <a:tr h="368300">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hitéleti rendeltetés: </a:t>
                      </a:r>
                      <a:r>
                        <a:rPr lang="hu-HU" sz="2000" u="none" strike="noStrike" dirty="0">
                          <a:effectLst/>
                        </a:rPr>
                        <a:t>olyan rendeltetés, amely </a:t>
                      </a:r>
                      <a:r>
                        <a:rPr lang="hu-HU" sz="2000" b="0" u="none" strike="noStrike" dirty="0">
                          <a:effectLst/>
                        </a:rPr>
                        <a:t>a </a:t>
                      </a:r>
                      <a:r>
                        <a:rPr lang="hu-HU" sz="2000" b="0" u="none" strike="noStrike" dirty="0">
                          <a:solidFill>
                            <a:srgbClr val="C00000"/>
                          </a:solidFill>
                          <a:effectLst/>
                        </a:rPr>
                        <a:t>bejegyzett</a:t>
                      </a:r>
                      <a:r>
                        <a:rPr lang="hu-HU" sz="2000" b="0" u="none" strike="noStrike" dirty="0">
                          <a:effectLst/>
                        </a:rPr>
                        <a:t> </a:t>
                      </a:r>
                      <a:r>
                        <a:rPr lang="hu-HU" sz="2000" u="none" strike="noStrike" dirty="0">
                          <a:effectLst/>
                        </a:rPr>
                        <a:t>vallási közösség vallási vagy azzal közvetlenül összefüggő más tevékenységéhez kapcsolódó használati célját szolgálja;</a:t>
                      </a:r>
                      <a:endParaRPr lang="hu-HU" sz="20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6754813"/>
                  </a:ext>
                </a:extLst>
              </a:tr>
              <a:tr h="184150">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u="none" strike="noStrike" dirty="0">
                          <a:effectLst/>
                        </a:rPr>
                        <a:t>Igazgatási rendeltetés: állami, önkormányzati vagy egyéb igazgatási feladatok.</a:t>
                      </a:r>
                      <a:endParaRPr lang="hu-HU" sz="20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581297639"/>
                  </a:ext>
                </a:extLst>
              </a:tr>
              <a:tr h="368300">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igazgatási rendeltetés: </a:t>
                      </a:r>
                      <a:r>
                        <a:rPr lang="hu-HU" sz="2000" u="none" strike="noStrike" dirty="0">
                          <a:effectLst/>
                        </a:rPr>
                        <a:t>olyan rendeltetés, amely állami, önkormányzati vagy egyéb igazgatási</a:t>
                      </a:r>
                      <a:r>
                        <a:rPr lang="hu-HU" sz="2000" b="0" u="none" strike="noStrike" dirty="0">
                          <a:solidFill>
                            <a:srgbClr val="C00000"/>
                          </a:solidFill>
                          <a:effectLst/>
                        </a:rPr>
                        <a:t>, hivatali, hatósági feladatok </a:t>
                      </a:r>
                      <a:r>
                        <a:rPr lang="hu-HU" sz="2000" u="none" strike="noStrike" dirty="0">
                          <a:effectLst/>
                        </a:rPr>
                        <a:t>ellátására szolgál;</a:t>
                      </a:r>
                      <a:endParaRPr lang="hu-HU" sz="20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2710169"/>
                  </a:ext>
                </a:extLst>
              </a:tr>
              <a:tr h="184150">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u="none" strike="noStrike" dirty="0">
                          <a:effectLst/>
                        </a:rPr>
                        <a:t>Ipari rendeltetés: rendszeres üzletszerű ipari tevékenység.</a:t>
                      </a:r>
                      <a:endParaRPr lang="hu-HU" sz="20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98951106"/>
                  </a:ext>
                </a:extLst>
              </a:tr>
              <a:tr h="368300">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ipari rendeltetés: </a:t>
                      </a:r>
                      <a:r>
                        <a:rPr lang="hu-HU" sz="2000" u="none" strike="noStrike" dirty="0">
                          <a:effectLst/>
                        </a:rPr>
                        <a:t>olyan rendeltetés, </a:t>
                      </a:r>
                      <a:r>
                        <a:rPr lang="hu-HU" sz="2000" b="0" u="none" strike="noStrike" dirty="0">
                          <a:solidFill>
                            <a:srgbClr val="C00000"/>
                          </a:solidFill>
                          <a:effectLst/>
                        </a:rPr>
                        <a:t>amely anyagi javak gyártására irányuló rendszeres üzletszerű ipari tevékenység biztosítására szolgál;</a:t>
                      </a:r>
                      <a:endParaRPr lang="hu-HU" sz="2000" b="0" i="0" u="none" strike="noStrike" dirty="0">
                        <a:solidFill>
                          <a:srgbClr val="C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530562"/>
                  </a:ext>
                </a:extLst>
              </a:tr>
            </a:tbl>
          </a:graphicData>
        </a:graphic>
      </p:graphicFrame>
    </p:spTree>
    <p:extLst>
      <p:ext uri="{BB962C8B-B14F-4D97-AF65-F5344CB8AC3E}">
        <p14:creationId xmlns:p14="http://schemas.microsoft.com/office/powerpoint/2010/main" val="49103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04A96-6667-E771-264D-A5422C7391E3}"/>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EA7A5C9F-2F0F-0F56-CD55-A97DB1D7E6CB}"/>
              </a:ext>
            </a:extLst>
          </p:cNvPr>
          <p:cNvSpPr>
            <a:spLocks noGrp="1"/>
          </p:cNvSpPr>
          <p:nvPr>
            <p:ph type="title"/>
          </p:nvPr>
        </p:nvSpPr>
        <p:spPr/>
        <p:txBody>
          <a:bodyPr>
            <a:normAutofit fontScale="90000"/>
          </a:bodyPr>
          <a:lstStyle/>
          <a:p>
            <a:r>
              <a:rPr lang="hu-HU" sz="4400" b="1" dirty="0"/>
              <a:t>Módosult rendeltetés fogalmak-2</a:t>
            </a:r>
            <a:endParaRPr lang="hu-HU" dirty="0"/>
          </a:p>
        </p:txBody>
      </p:sp>
      <p:sp>
        <p:nvSpPr>
          <p:cNvPr id="4" name="Élőláb helye 3">
            <a:extLst>
              <a:ext uri="{FF2B5EF4-FFF2-40B4-BE49-F238E27FC236}">
                <a16:creationId xmlns:a16="http://schemas.microsoft.com/office/drawing/2014/main" id="{F972243E-AA85-0E70-5FC5-B29C48A2096E}"/>
              </a:ext>
            </a:extLst>
          </p:cNvPr>
          <p:cNvSpPr>
            <a:spLocks noGrp="1"/>
          </p:cNvSpPr>
          <p:nvPr>
            <p:ph type="ftr" sz="quarter" idx="11"/>
          </p:nvPr>
        </p:nvSpPr>
        <p:spPr/>
        <p:txBody>
          <a:bodyPr/>
          <a:lstStyle/>
          <a:p>
            <a:r>
              <a:rPr lang="fr-FR"/>
              <a:t>VIS Complex kft - VIS Stúdió</a:t>
            </a:r>
            <a:endParaRPr lang="hu-HU" dirty="0"/>
          </a:p>
        </p:txBody>
      </p:sp>
      <p:graphicFrame>
        <p:nvGraphicFramePr>
          <p:cNvPr id="3" name="Táblázat 2">
            <a:extLst>
              <a:ext uri="{FF2B5EF4-FFF2-40B4-BE49-F238E27FC236}">
                <a16:creationId xmlns:a16="http://schemas.microsoft.com/office/drawing/2014/main" id="{82B4EBCC-E765-840A-D790-1EF0B7AEA407}"/>
              </a:ext>
            </a:extLst>
          </p:cNvPr>
          <p:cNvGraphicFramePr>
            <a:graphicFrameLocks noGrp="1"/>
          </p:cNvGraphicFramePr>
          <p:nvPr>
            <p:extLst>
              <p:ext uri="{D42A27DB-BD31-4B8C-83A1-F6EECF244321}">
                <p14:modId xmlns:p14="http://schemas.microsoft.com/office/powerpoint/2010/main" val="2696333943"/>
              </p:ext>
            </p:extLst>
          </p:nvPr>
        </p:nvGraphicFramePr>
        <p:xfrm>
          <a:off x="162560" y="966951"/>
          <a:ext cx="11795760" cy="4012416"/>
        </p:xfrm>
        <a:graphic>
          <a:graphicData uri="http://schemas.openxmlformats.org/drawingml/2006/table">
            <a:tbl>
              <a:tblPr>
                <a:tableStyleId>{5C22544A-7EE6-4342-B048-85BDC9FD1C3A}</a:tableStyleId>
              </a:tblPr>
              <a:tblGrid>
                <a:gridCol w="1148803">
                  <a:extLst>
                    <a:ext uri="{9D8B030D-6E8A-4147-A177-3AD203B41FA5}">
                      <a16:colId xmlns:a16="http://schemas.microsoft.com/office/drawing/2014/main" val="2942407679"/>
                    </a:ext>
                  </a:extLst>
                </a:gridCol>
                <a:gridCol w="10646957">
                  <a:extLst>
                    <a:ext uri="{9D8B030D-6E8A-4147-A177-3AD203B41FA5}">
                      <a16:colId xmlns:a16="http://schemas.microsoft.com/office/drawing/2014/main" val="4219563977"/>
                    </a:ext>
                  </a:extLst>
                </a:gridCol>
              </a:tblGrid>
              <a:tr h="181306">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u="none" strike="noStrike" dirty="0">
                          <a:effectLst/>
                        </a:rPr>
                        <a:t>Irodai rendeltetés: jellemzően irodai funkció.</a:t>
                      </a:r>
                      <a:endParaRPr lang="hu-HU" sz="2000" b="0" i="0" u="none" strike="noStrike" dirty="0">
                        <a:solidFill>
                          <a:srgbClr val="0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237938547"/>
                  </a:ext>
                </a:extLst>
              </a:tr>
              <a:tr h="362611">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irodai rendeltetés: </a:t>
                      </a:r>
                      <a:r>
                        <a:rPr lang="hu-HU" sz="2000" u="none" strike="noStrike" dirty="0">
                          <a:effectLst/>
                        </a:rPr>
                        <a:t>olyan rendeltetés, amely </a:t>
                      </a:r>
                      <a:r>
                        <a:rPr lang="hu-HU" sz="2000" b="0" u="none" strike="noStrike" dirty="0">
                          <a:solidFill>
                            <a:srgbClr val="C00000"/>
                          </a:solidFill>
                          <a:effectLst/>
                        </a:rPr>
                        <a:t>ügyintézés, ügykezelés, igazgatás, szellemi szolgáltatási tevékenység biztosítására szolgál;</a:t>
                      </a:r>
                      <a:endParaRPr lang="hu-HU" sz="2000" b="0" i="0" u="none" strike="noStrike" dirty="0">
                        <a:solidFill>
                          <a:srgbClr val="C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3711671"/>
                  </a:ext>
                </a:extLst>
              </a:tr>
              <a:tr h="181306">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u="none" strike="noStrike" dirty="0">
                          <a:effectLst/>
                        </a:rPr>
                        <a:t>Kereskedelmi, szolgáltató és raktár rendeltetés: termékek és szolgáltatások értékesítése, tárolása.</a:t>
                      </a:r>
                      <a:endParaRPr lang="hu-HU" sz="2000" b="0" i="0" u="none" strike="noStrike" dirty="0">
                        <a:solidFill>
                          <a:srgbClr val="0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944221764"/>
                  </a:ext>
                </a:extLst>
              </a:tr>
              <a:tr h="362611">
                <a:tc>
                  <a:txBody>
                    <a:bodyPr/>
                    <a:lstStyle/>
                    <a:p>
                      <a:pPr algn="l" fontAlgn="b"/>
                      <a:r>
                        <a:rPr lang="hu-HU" sz="2000" u="none" strike="noStrike" dirty="0">
                          <a:effectLst/>
                        </a:rPr>
                        <a:t>TÉKA</a:t>
                      </a:r>
                      <a:endParaRPr lang="hu-HU" sz="2000" b="0" i="0" u="none" strike="noStrike" dirty="0">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kereskedelmi, szolgáltató rendeltetés: </a:t>
                      </a:r>
                      <a:r>
                        <a:rPr lang="hu-HU" sz="2000" u="none" strike="noStrike" dirty="0">
                          <a:effectLst/>
                        </a:rPr>
                        <a:t>olyan rendeltetés, amely </a:t>
                      </a:r>
                      <a:r>
                        <a:rPr lang="hu-HU" sz="2000" b="0" u="none" strike="noStrike" dirty="0">
                          <a:solidFill>
                            <a:srgbClr val="C00000"/>
                          </a:solidFill>
                          <a:effectLst/>
                        </a:rPr>
                        <a:t>anyagi és szellemi termékek, szolgáltatások értékesítésének, tárolásának biztosítására szolgál, ideértve az üzemanyagtöltő állomást is;</a:t>
                      </a:r>
                      <a:endParaRPr lang="hu-HU" sz="2000" b="0" i="0" u="none" strike="noStrike" dirty="0">
                        <a:solidFill>
                          <a:srgbClr val="C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8818009"/>
                  </a:ext>
                </a:extLst>
              </a:tr>
              <a:tr h="181306">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u="none" strike="noStrike" dirty="0">
                          <a:effectLst/>
                        </a:rPr>
                        <a:t>közösségi szórakoztató rendeltetés: rendezvény, előadás, kiállítás, táncmulatság, művelődés, szórakoztatás.</a:t>
                      </a:r>
                      <a:endParaRPr lang="hu-HU" sz="2000" b="0" i="0" u="none" strike="noStrike" dirty="0">
                        <a:solidFill>
                          <a:srgbClr val="0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75511066"/>
                  </a:ext>
                </a:extLst>
              </a:tr>
              <a:tr h="362611">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közösségi szórakoztató rendeltetés: </a:t>
                      </a:r>
                      <a:r>
                        <a:rPr lang="hu-HU" sz="2000" u="none" strike="noStrike" dirty="0">
                          <a:effectLst/>
                        </a:rPr>
                        <a:t>olyan rendeltetés, amely rendezvény, előadás, kiállítás, táncmulatság </a:t>
                      </a:r>
                      <a:r>
                        <a:rPr lang="hu-HU" sz="2000" u="none" strike="noStrike" dirty="0">
                          <a:solidFill>
                            <a:srgbClr val="C00000"/>
                          </a:solidFill>
                          <a:effectLst/>
                        </a:rPr>
                        <a:t>szervezése és tartása, </a:t>
                      </a:r>
                      <a:r>
                        <a:rPr lang="hu-HU" sz="2000" u="none" strike="noStrike" dirty="0">
                          <a:effectLst/>
                        </a:rPr>
                        <a:t>művelődés, szórakoztatás, </a:t>
                      </a:r>
                      <a:r>
                        <a:rPr lang="hu-HU" sz="2000" u="none" strike="noStrike" dirty="0">
                          <a:solidFill>
                            <a:srgbClr val="C00000"/>
                          </a:solidFill>
                          <a:effectLst/>
                        </a:rPr>
                        <a:t>vidámpark biztosítására szolgál;</a:t>
                      </a:r>
                      <a:endParaRPr lang="hu-HU" sz="2000" b="0" i="0" u="none" strike="noStrike" dirty="0">
                        <a:solidFill>
                          <a:srgbClr val="C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3555251"/>
                  </a:ext>
                </a:extLst>
              </a:tr>
              <a:tr h="181306">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u="none" strike="noStrike" dirty="0">
                          <a:effectLst/>
                        </a:rPr>
                        <a:t>kulturális rendeltetés: kiállítás, előadás, rendezvény, művelődés, szórakoztatás.</a:t>
                      </a:r>
                      <a:endParaRPr lang="hu-HU" sz="2000" b="0" i="0" u="none" strike="noStrike" dirty="0">
                        <a:solidFill>
                          <a:srgbClr val="0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791996277"/>
                  </a:ext>
                </a:extLst>
              </a:tr>
              <a:tr h="543917">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kulturális rendeltetés: </a:t>
                      </a:r>
                      <a:r>
                        <a:rPr lang="hu-HU" sz="2000" u="none" strike="noStrike" dirty="0">
                          <a:effectLst/>
                        </a:rPr>
                        <a:t>olyan rendeltetés, amely kiállítás, előadás, rendezvény </a:t>
                      </a:r>
                      <a:r>
                        <a:rPr lang="hu-HU" sz="2000" u="none" strike="noStrike" dirty="0">
                          <a:solidFill>
                            <a:srgbClr val="C00000"/>
                          </a:solidFill>
                          <a:effectLst/>
                        </a:rPr>
                        <a:t>szervezése és tartása</a:t>
                      </a:r>
                      <a:r>
                        <a:rPr lang="hu-HU" sz="2000" u="none" strike="noStrike" dirty="0">
                          <a:effectLst/>
                        </a:rPr>
                        <a:t>, </a:t>
                      </a:r>
                      <a:r>
                        <a:rPr lang="hu-HU" sz="2000" u="none" strike="noStrike" dirty="0">
                          <a:solidFill>
                            <a:srgbClr val="C00000"/>
                          </a:solidFill>
                          <a:effectLst/>
                        </a:rPr>
                        <a:t>ismeretterjesztés,</a:t>
                      </a:r>
                      <a:r>
                        <a:rPr lang="hu-HU" sz="2000" u="none" strike="noStrike" dirty="0">
                          <a:effectLst/>
                        </a:rPr>
                        <a:t> művelődés, egyéb szórakoztatás biztosítására szolgál, ideértve </a:t>
                      </a:r>
                      <a:r>
                        <a:rPr lang="hu-HU" sz="2000" u="none" strike="noStrike" dirty="0">
                          <a:solidFill>
                            <a:srgbClr val="C00000"/>
                          </a:solidFill>
                          <a:effectLst/>
                        </a:rPr>
                        <a:t>a cirkuszi előadás állandó helyszínen történő biztosítását</a:t>
                      </a:r>
                      <a:r>
                        <a:rPr lang="hu-HU" sz="2000" u="none" strike="noStrike" dirty="0">
                          <a:effectLst/>
                        </a:rPr>
                        <a:t>;</a:t>
                      </a:r>
                      <a:endParaRPr lang="hu-HU" sz="2000" b="0" i="0" u="none" strike="noStrike" dirty="0">
                        <a:solidFill>
                          <a:srgbClr val="0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328435"/>
                  </a:ext>
                </a:extLst>
              </a:tr>
            </a:tbl>
          </a:graphicData>
        </a:graphic>
      </p:graphicFrame>
    </p:spTree>
    <p:extLst>
      <p:ext uri="{BB962C8B-B14F-4D97-AF65-F5344CB8AC3E}">
        <p14:creationId xmlns:p14="http://schemas.microsoft.com/office/powerpoint/2010/main" val="674134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E8D96-2CB6-88C2-AA4A-178F54196A9B}"/>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8CB34402-7A2E-2740-4D86-5DF3E4205D82}"/>
              </a:ext>
            </a:extLst>
          </p:cNvPr>
          <p:cNvSpPr>
            <a:spLocks noGrp="1"/>
          </p:cNvSpPr>
          <p:nvPr>
            <p:ph type="title"/>
          </p:nvPr>
        </p:nvSpPr>
        <p:spPr/>
        <p:txBody>
          <a:bodyPr>
            <a:normAutofit fontScale="90000"/>
          </a:bodyPr>
          <a:lstStyle/>
          <a:p>
            <a:r>
              <a:rPr lang="hu-HU" sz="4400" b="1" dirty="0"/>
              <a:t>Módosult rendeltetés fogalmak-3</a:t>
            </a:r>
            <a:endParaRPr lang="hu-HU" dirty="0"/>
          </a:p>
        </p:txBody>
      </p:sp>
      <p:sp>
        <p:nvSpPr>
          <p:cNvPr id="4" name="Élőláb helye 3">
            <a:extLst>
              <a:ext uri="{FF2B5EF4-FFF2-40B4-BE49-F238E27FC236}">
                <a16:creationId xmlns:a16="http://schemas.microsoft.com/office/drawing/2014/main" id="{E2A93ACF-2D0A-3980-9CF3-28FED32A726E}"/>
              </a:ext>
            </a:extLst>
          </p:cNvPr>
          <p:cNvSpPr>
            <a:spLocks noGrp="1"/>
          </p:cNvSpPr>
          <p:nvPr>
            <p:ph type="ftr" sz="quarter" idx="11"/>
          </p:nvPr>
        </p:nvSpPr>
        <p:spPr/>
        <p:txBody>
          <a:bodyPr/>
          <a:lstStyle/>
          <a:p>
            <a:r>
              <a:rPr lang="fr-FR"/>
              <a:t>VIS Complex kft - VIS Stúdió</a:t>
            </a:r>
            <a:endParaRPr lang="hu-HU" dirty="0"/>
          </a:p>
        </p:txBody>
      </p:sp>
      <p:graphicFrame>
        <p:nvGraphicFramePr>
          <p:cNvPr id="5" name="Táblázat 4">
            <a:extLst>
              <a:ext uri="{FF2B5EF4-FFF2-40B4-BE49-F238E27FC236}">
                <a16:creationId xmlns:a16="http://schemas.microsoft.com/office/drawing/2014/main" id="{29B7F53B-2A40-374A-BDF6-77AA888C2FF4}"/>
              </a:ext>
            </a:extLst>
          </p:cNvPr>
          <p:cNvGraphicFramePr>
            <a:graphicFrameLocks noGrp="1"/>
          </p:cNvGraphicFramePr>
          <p:nvPr>
            <p:extLst>
              <p:ext uri="{D42A27DB-BD31-4B8C-83A1-F6EECF244321}">
                <p14:modId xmlns:p14="http://schemas.microsoft.com/office/powerpoint/2010/main" val="2976434395"/>
              </p:ext>
            </p:extLst>
          </p:nvPr>
        </p:nvGraphicFramePr>
        <p:xfrm>
          <a:off x="203200" y="863600"/>
          <a:ext cx="11653520" cy="4654693"/>
        </p:xfrm>
        <a:graphic>
          <a:graphicData uri="http://schemas.openxmlformats.org/drawingml/2006/table">
            <a:tbl>
              <a:tblPr>
                <a:tableStyleId>{5C22544A-7EE6-4342-B048-85BDC9FD1C3A}</a:tableStyleId>
              </a:tblPr>
              <a:tblGrid>
                <a:gridCol w="1190146">
                  <a:extLst>
                    <a:ext uri="{9D8B030D-6E8A-4147-A177-3AD203B41FA5}">
                      <a16:colId xmlns:a16="http://schemas.microsoft.com/office/drawing/2014/main" val="1756067834"/>
                    </a:ext>
                  </a:extLst>
                </a:gridCol>
                <a:gridCol w="10463374">
                  <a:extLst>
                    <a:ext uri="{9D8B030D-6E8A-4147-A177-3AD203B41FA5}">
                      <a16:colId xmlns:a16="http://schemas.microsoft.com/office/drawing/2014/main" val="1087074287"/>
                    </a:ext>
                  </a:extLst>
                </a:gridCol>
              </a:tblGrid>
              <a:tr h="716666">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u="none" strike="noStrike" dirty="0">
                          <a:effectLst/>
                        </a:rPr>
                        <a:t>nevelési, oktatási rendeltetés: a gyermeknevelés, az alap-, közép-, és felsőfokú oktatási tevékenység, a szakképzés és a felnőttképzés, valamint továbbképzés.</a:t>
                      </a:r>
                      <a:endParaRPr lang="hu-HU" sz="2000" b="0" i="0" u="none" strike="noStrike" dirty="0">
                        <a:solidFill>
                          <a:srgbClr val="0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810916177"/>
                  </a:ext>
                </a:extLst>
              </a:tr>
              <a:tr h="1071362">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nevelési, oktatási rendeltetés: </a:t>
                      </a:r>
                      <a:r>
                        <a:rPr lang="hu-HU" sz="2000" u="none" strike="noStrike" dirty="0">
                          <a:effectLst/>
                        </a:rPr>
                        <a:t>olyan rendeltetés, </a:t>
                      </a:r>
                      <a:r>
                        <a:rPr lang="hu-HU" sz="2000" u="none" strike="noStrike" dirty="0">
                          <a:solidFill>
                            <a:schemeClr val="tx1"/>
                          </a:solidFill>
                          <a:effectLst/>
                        </a:rPr>
                        <a:t>amely </a:t>
                      </a:r>
                      <a:r>
                        <a:rPr lang="hu-HU" sz="2000" b="0" u="none" strike="noStrike" dirty="0">
                          <a:solidFill>
                            <a:schemeClr val="tx1"/>
                          </a:solidFill>
                          <a:effectLst/>
                        </a:rPr>
                        <a:t>gyermeknevelés</a:t>
                      </a:r>
                      <a:r>
                        <a:rPr lang="hu-HU" sz="2000" u="none" strike="noStrike" dirty="0">
                          <a:effectLst/>
                        </a:rPr>
                        <a:t>, az alap-, közép- és felsőfokú oktatási tevékenység, szakképzés és felnőttképzés, valamint továbbképzés </a:t>
                      </a:r>
                      <a:r>
                        <a:rPr lang="hu-HU" sz="2000" u="none" strike="noStrike" dirty="0">
                          <a:solidFill>
                            <a:srgbClr val="C00000"/>
                          </a:solidFill>
                          <a:effectLst/>
                        </a:rPr>
                        <a:t>biztosítására szolgál</a:t>
                      </a:r>
                      <a:r>
                        <a:rPr lang="hu-HU" sz="2000" u="none" strike="noStrike" dirty="0">
                          <a:effectLst/>
                        </a:rPr>
                        <a:t>;</a:t>
                      </a:r>
                      <a:endParaRPr lang="hu-HU" sz="2000" b="0" i="0" u="none" strike="noStrike" dirty="0">
                        <a:solidFill>
                          <a:srgbClr val="0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387174"/>
                  </a:ext>
                </a:extLst>
              </a:tr>
              <a:tr h="716666">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u="none" strike="noStrike" dirty="0">
                          <a:effectLst/>
                        </a:rPr>
                        <a:t>szociális rendeltetés: a szociális alapszolgáltatás, szakosított ellátás, a gyermekjóléti alapellátás és gyermekvédelmi szakellátás.</a:t>
                      </a:r>
                      <a:endParaRPr lang="hu-HU" sz="2000" b="0" i="0" u="none" strike="noStrike" dirty="0">
                        <a:solidFill>
                          <a:srgbClr val="0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85121484"/>
                  </a:ext>
                </a:extLst>
              </a:tr>
              <a:tr h="1071362">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szociális rendeltetés: </a:t>
                      </a:r>
                      <a:r>
                        <a:rPr lang="hu-HU" sz="2000" u="none" strike="noStrike" dirty="0">
                          <a:effectLst/>
                        </a:rPr>
                        <a:t>olyan rendeltetés, amely a szociális alapszolgáltatás, szakosított ellátás, a gyermekjóléti alapellátás és gyermekvédelmi szakellátás, valamint az </a:t>
                      </a:r>
                      <a:r>
                        <a:rPr lang="hu-HU" sz="2000" u="none" strike="noStrike" dirty="0">
                          <a:solidFill>
                            <a:srgbClr val="C00000"/>
                          </a:solidFill>
                          <a:effectLst/>
                        </a:rPr>
                        <a:t>idősellátás és -gondozás biztosítására szolgál</a:t>
                      </a:r>
                      <a:r>
                        <a:rPr lang="hu-HU" sz="2000" u="none" strike="noStrike" dirty="0">
                          <a:effectLst/>
                        </a:rPr>
                        <a:t>;</a:t>
                      </a:r>
                      <a:endParaRPr lang="hu-HU" sz="2000" b="0" i="0" u="none" strike="noStrike" dirty="0">
                        <a:solidFill>
                          <a:srgbClr val="0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8471244"/>
                  </a:ext>
                </a:extLst>
              </a:tr>
              <a:tr h="361971">
                <a:tc>
                  <a:txBody>
                    <a:bodyPr/>
                    <a:lstStyle/>
                    <a:p>
                      <a:pPr algn="l" fontAlgn="b"/>
                      <a:r>
                        <a:rPr lang="hu-HU" sz="2000" u="none" strike="noStrike" dirty="0">
                          <a:effectLst/>
                        </a:rPr>
                        <a:t>OTÉK</a:t>
                      </a:r>
                      <a:endParaRPr lang="hu-HU" sz="2000" b="0" i="0" u="none" strike="noStrike" dirty="0">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hu-HU" sz="2000" u="none" strike="noStrike" dirty="0">
                          <a:effectLst/>
                        </a:rPr>
                        <a:t>üdülő rendeltetés: időszakosan a pihenést szolgáló használati cél.</a:t>
                      </a:r>
                      <a:endParaRPr lang="hu-HU" sz="2000" b="0" i="0" u="none" strike="noStrike" dirty="0">
                        <a:solidFill>
                          <a:srgbClr val="0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35126546"/>
                  </a:ext>
                </a:extLst>
              </a:tr>
              <a:tr h="716666">
                <a:tc>
                  <a:txBody>
                    <a:bodyPr/>
                    <a:lstStyle/>
                    <a:p>
                      <a:pPr algn="l" fontAlgn="b"/>
                      <a:r>
                        <a:rPr lang="hu-HU" sz="2000" u="none" strike="noStrike">
                          <a:effectLst/>
                        </a:rPr>
                        <a:t>TÉKA</a:t>
                      </a:r>
                      <a:endParaRPr lang="hu-HU" sz="2000" b="0" i="0" u="none" strike="noStrike">
                        <a:solidFill>
                          <a:srgbClr val="000000"/>
                        </a:solidFill>
                        <a:effectLst/>
                        <a:latin typeface="Aptos Narrow" panose="020B0004020202020204" pitchFamily="34" charset="0"/>
                      </a:endParaRPr>
                    </a:p>
                  </a:txBody>
                  <a:tcPr marL="6252" marR="6252" marT="6252"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hu-HU" sz="2000" b="1" u="none" strike="noStrike" dirty="0">
                          <a:solidFill>
                            <a:srgbClr val="C00000"/>
                          </a:solidFill>
                          <a:effectLst/>
                        </a:rPr>
                        <a:t>üdülő rendeltetés: </a:t>
                      </a:r>
                      <a:r>
                        <a:rPr lang="hu-HU" sz="2000" u="none" strike="noStrike" dirty="0">
                          <a:effectLst/>
                        </a:rPr>
                        <a:t>olyan rendeltetés, amely az időszakos pihenés, </a:t>
                      </a:r>
                      <a:r>
                        <a:rPr lang="hu-HU" sz="2000" u="none" strike="noStrike" dirty="0">
                          <a:solidFill>
                            <a:srgbClr val="C00000"/>
                          </a:solidFill>
                          <a:effectLst/>
                        </a:rPr>
                        <a:t>a nem életvitelszerű ott-tartózkodás biztosítására szolgál;</a:t>
                      </a:r>
                      <a:endParaRPr lang="hu-HU" sz="2000" b="0" i="0" u="none" strike="noStrike" dirty="0">
                        <a:solidFill>
                          <a:srgbClr val="C00000"/>
                        </a:solidFill>
                        <a:effectLst/>
                        <a:latin typeface="Aptos Narrow" panose="020B0004020202020204" pitchFamily="34" charset="0"/>
                      </a:endParaRPr>
                    </a:p>
                  </a:txBody>
                  <a:tcPr marL="6252" marR="6252" marT="6252"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465366"/>
                  </a:ext>
                </a:extLst>
              </a:tr>
            </a:tbl>
          </a:graphicData>
        </a:graphic>
      </p:graphicFrame>
    </p:spTree>
    <p:extLst>
      <p:ext uri="{BB962C8B-B14F-4D97-AF65-F5344CB8AC3E}">
        <p14:creationId xmlns:p14="http://schemas.microsoft.com/office/powerpoint/2010/main" val="45884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BFF0AB-D106-B1E2-FD5D-B42C0FE2C978}"/>
              </a:ext>
            </a:extLst>
          </p:cNvPr>
          <p:cNvSpPr>
            <a:spLocks noGrp="1"/>
          </p:cNvSpPr>
          <p:nvPr>
            <p:ph type="title"/>
          </p:nvPr>
        </p:nvSpPr>
        <p:spPr/>
        <p:txBody>
          <a:bodyPr>
            <a:normAutofit fontScale="90000"/>
          </a:bodyPr>
          <a:lstStyle/>
          <a:p>
            <a:r>
              <a:rPr lang="hu-HU" dirty="0" err="1"/>
              <a:t>GoToWebinar</a:t>
            </a:r>
            <a:r>
              <a:rPr lang="hu-HU" dirty="0"/>
              <a:t> használata</a:t>
            </a:r>
          </a:p>
        </p:txBody>
      </p:sp>
      <p:pic>
        <p:nvPicPr>
          <p:cNvPr id="4" name="Picture 2" descr="HP M27fe FHD monitor | HP® Magyarország">
            <a:extLst>
              <a:ext uri="{FF2B5EF4-FFF2-40B4-BE49-F238E27FC236}">
                <a16:creationId xmlns:a16="http://schemas.microsoft.com/office/drawing/2014/main" id="{9E809820-862A-3317-1456-1AB5A2248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465" y="1319538"/>
            <a:ext cx="5957060" cy="4467795"/>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7C488869-011A-A131-A63C-104DE7D071B8}"/>
              </a:ext>
            </a:extLst>
          </p:cNvPr>
          <p:cNvPicPr>
            <a:picLocks noChangeAspect="1"/>
          </p:cNvPicPr>
          <p:nvPr/>
        </p:nvPicPr>
        <p:blipFill rotWithShape="1">
          <a:blip r:embed="rId3"/>
          <a:srcRect l="79535" t="3169" b="29303"/>
          <a:stretch/>
        </p:blipFill>
        <p:spPr>
          <a:xfrm>
            <a:off x="8977312" y="1441335"/>
            <a:ext cx="1522184" cy="2825266"/>
          </a:xfrm>
          <a:prstGeom prst="rect">
            <a:avLst/>
          </a:prstGeom>
        </p:spPr>
      </p:pic>
      <p:sp>
        <p:nvSpPr>
          <p:cNvPr id="6" name="Élőláb helye 5">
            <a:extLst>
              <a:ext uri="{FF2B5EF4-FFF2-40B4-BE49-F238E27FC236}">
                <a16:creationId xmlns:a16="http://schemas.microsoft.com/office/drawing/2014/main" id="{97945EC2-BC7C-1457-1ED4-1CF8E0C0E3D2}"/>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147933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DE40-472C-EEAB-9003-14AFEAEB8CD1}"/>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5A2E018F-396D-5FD6-77C9-66B00FBFC083}"/>
              </a:ext>
            </a:extLst>
          </p:cNvPr>
          <p:cNvSpPr>
            <a:spLocks noGrp="1"/>
          </p:cNvSpPr>
          <p:nvPr>
            <p:ph type="title"/>
          </p:nvPr>
        </p:nvSpPr>
        <p:spPr/>
        <p:txBody>
          <a:bodyPr>
            <a:normAutofit fontScale="90000"/>
          </a:bodyPr>
          <a:lstStyle/>
          <a:p>
            <a:r>
              <a:rPr lang="hu-HU" sz="4400" b="1" dirty="0"/>
              <a:t>Módosult rendeltetés fogalmak-4</a:t>
            </a:r>
            <a:endParaRPr lang="hu-HU" dirty="0"/>
          </a:p>
        </p:txBody>
      </p:sp>
      <p:sp>
        <p:nvSpPr>
          <p:cNvPr id="4" name="Élőláb helye 3">
            <a:extLst>
              <a:ext uri="{FF2B5EF4-FFF2-40B4-BE49-F238E27FC236}">
                <a16:creationId xmlns:a16="http://schemas.microsoft.com/office/drawing/2014/main" id="{AF76085C-1CDB-94DF-FCEA-09B0DF273E63}"/>
              </a:ext>
            </a:extLst>
          </p:cNvPr>
          <p:cNvSpPr>
            <a:spLocks noGrp="1"/>
          </p:cNvSpPr>
          <p:nvPr>
            <p:ph type="ftr" sz="quarter" idx="11"/>
          </p:nvPr>
        </p:nvSpPr>
        <p:spPr/>
        <p:txBody>
          <a:bodyPr/>
          <a:lstStyle/>
          <a:p>
            <a:r>
              <a:rPr lang="fr-FR"/>
              <a:t>VIS Complex kft - VIS Stúdió</a:t>
            </a:r>
            <a:endParaRPr lang="hu-HU" dirty="0"/>
          </a:p>
        </p:txBody>
      </p:sp>
      <p:graphicFrame>
        <p:nvGraphicFramePr>
          <p:cNvPr id="3" name="Táblázat 2">
            <a:extLst>
              <a:ext uri="{FF2B5EF4-FFF2-40B4-BE49-F238E27FC236}">
                <a16:creationId xmlns:a16="http://schemas.microsoft.com/office/drawing/2014/main" id="{7E8164E6-1CB9-877C-B4FE-75DEF72622DA}"/>
              </a:ext>
            </a:extLst>
          </p:cNvPr>
          <p:cNvGraphicFramePr>
            <a:graphicFrameLocks noGrp="1"/>
          </p:cNvGraphicFramePr>
          <p:nvPr>
            <p:extLst>
              <p:ext uri="{D42A27DB-BD31-4B8C-83A1-F6EECF244321}">
                <p14:modId xmlns:p14="http://schemas.microsoft.com/office/powerpoint/2010/main" val="618095900"/>
              </p:ext>
            </p:extLst>
          </p:nvPr>
        </p:nvGraphicFramePr>
        <p:xfrm>
          <a:off x="223520" y="895212"/>
          <a:ext cx="11714480" cy="4835027"/>
        </p:xfrm>
        <a:graphic>
          <a:graphicData uri="http://schemas.openxmlformats.org/drawingml/2006/table">
            <a:tbl>
              <a:tblPr/>
              <a:tblGrid>
                <a:gridCol w="1179055">
                  <a:extLst>
                    <a:ext uri="{9D8B030D-6E8A-4147-A177-3AD203B41FA5}">
                      <a16:colId xmlns:a16="http://schemas.microsoft.com/office/drawing/2014/main" val="675302717"/>
                    </a:ext>
                  </a:extLst>
                </a:gridCol>
                <a:gridCol w="10535425">
                  <a:extLst>
                    <a:ext uri="{9D8B030D-6E8A-4147-A177-3AD203B41FA5}">
                      <a16:colId xmlns:a16="http://schemas.microsoft.com/office/drawing/2014/main" val="2259668940"/>
                    </a:ext>
                  </a:extLst>
                </a:gridCol>
              </a:tblGrid>
              <a:tr h="745624">
                <a:tc>
                  <a:txBody>
                    <a:bodyPr/>
                    <a:lstStyle/>
                    <a:p>
                      <a:pPr algn="l" fontAlgn="b"/>
                      <a:r>
                        <a:rPr lang="hu-HU" sz="2000" b="0" i="0" u="none" strike="noStrike" dirty="0">
                          <a:solidFill>
                            <a:srgbClr val="00B0F0"/>
                          </a:solidFill>
                          <a:effectLst/>
                          <a:latin typeface="Times New Roman" panose="02020603050405020304" pitchFamily="18" charset="0"/>
                        </a:rPr>
                        <a:t>OTÉK</a:t>
                      </a:r>
                    </a:p>
                  </a:txBody>
                  <a:tcPr marL="6350" marR="6350" marT="635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l" fontAlgn="b"/>
                      <a:r>
                        <a:rPr lang="hu-HU" sz="2000" b="0" i="0" u="none" strike="sngStrike" dirty="0">
                          <a:solidFill>
                            <a:srgbClr val="00B0F0"/>
                          </a:solidFill>
                          <a:effectLst/>
                          <a:latin typeface="Times New Roman" panose="02020603050405020304" pitchFamily="18" charset="0"/>
                        </a:rPr>
                        <a:t>Rendeltetés: az a használati cél, amelyre az építmény, az önálló rendeltetési egység vagy a helyiség létesül, illetve amire használják.</a:t>
                      </a:r>
                    </a:p>
                  </a:txBody>
                  <a:tcPr marL="6350" marR="6350" marT="635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4164404839"/>
                  </a:ext>
                </a:extLst>
              </a:tr>
              <a:tr h="1114593">
                <a:tc>
                  <a:txBody>
                    <a:bodyPr/>
                    <a:lstStyle/>
                    <a:p>
                      <a:pPr algn="l" fontAlgn="b"/>
                      <a:r>
                        <a:rPr lang="hu-HU" sz="2000" b="0" i="0" u="none" strike="noStrike" dirty="0" err="1">
                          <a:solidFill>
                            <a:srgbClr val="00B050"/>
                          </a:solidFill>
                          <a:effectLst/>
                          <a:latin typeface="Times New Roman" panose="02020603050405020304" pitchFamily="18" charset="0"/>
                        </a:rPr>
                        <a:t>Méptv</a:t>
                      </a:r>
                      <a:endParaRPr lang="hu-HU" sz="2000" b="0" i="0" u="none" strike="noStrike" dirty="0">
                        <a:solidFill>
                          <a:srgbClr val="00B050"/>
                        </a:solidFill>
                        <a:effectLst/>
                        <a:latin typeface="Times New Roman" panose="02020603050405020304" pitchFamily="18" charset="0"/>
                      </a:endParaRPr>
                    </a:p>
                  </a:txBody>
                  <a:tcPr marL="6350" marR="6350" marT="635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just" fontAlgn="ctr"/>
                      <a:endParaRPr lang="hu-HU" sz="2000" b="0" i="1" u="none" strike="noStrike" dirty="0">
                        <a:solidFill>
                          <a:srgbClr val="00B050"/>
                        </a:solidFill>
                        <a:effectLst/>
                        <a:latin typeface="Times New Roman" panose="02020603050405020304" pitchFamily="18" charset="0"/>
                      </a:endParaRPr>
                    </a:p>
                    <a:p>
                      <a:pPr algn="just" fontAlgn="ctr"/>
                      <a:r>
                        <a:rPr lang="hu-HU" sz="2000" b="0" i="1" u="none" strike="noStrike" dirty="0">
                          <a:solidFill>
                            <a:srgbClr val="00B050"/>
                          </a:solidFill>
                          <a:effectLst/>
                          <a:latin typeface="Times New Roman" panose="02020603050405020304" pitchFamily="18" charset="0"/>
                        </a:rPr>
                        <a:t>rendeltetés: </a:t>
                      </a:r>
                      <a:r>
                        <a:rPr lang="hu-HU" sz="2000" b="1" i="0" u="none" strike="noStrike" dirty="0">
                          <a:solidFill>
                            <a:srgbClr val="00B050"/>
                          </a:solidFill>
                          <a:effectLst/>
                          <a:latin typeface="Times New Roman" panose="02020603050405020304" pitchFamily="18" charset="0"/>
                        </a:rPr>
                        <a:t>egy terület településrendezés szerinti használata, </a:t>
                      </a:r>
                      <a:r>
                        <a:rPr lang="hu-HU" sz="2000" b="0" i="0" u="none" strike="noStrike" dirty="0">
                          <a:solidFill>
                            <a:srgbClr val="00B050"/>
                          </a:solidFill>
                          <a:effectLst/>
                          <a:latin typeface="Times New Roman" panose="02020603050405020304" pitchFamily="18" charset="0"/>
                        </a:rPr>
                        <a:t>valamint az a használati cél, amelyre egy adott építmény, önálló rendeltetési egység vagy helyiség létesül; </a:t>
                      </a:r>
                      <a:endParaRPr lang="hu-HU" sz="2000" b="0" i="1" u="none" strike="noStrike" dirty="0">
                        <a:solidFill>
                          <a:srgbClr val="00B050"/>
                        </a:solidFill>
                        <a:effectLst/>
                        <a:latin typeface="Times New Roman" panose="02020603050405020304" pitchFamily="18" charset="0"/>
                      </a:endParaRPr>
                    </a:p>
                  </a:txBody>
                  <a:tcPr marL="6350" marR="6350" marT="635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1006820"/>
                  </a:ext>
                </a:extLst>
              </a:tr>
              <a:tr h="1114593">
                <a:tc>
                  <a:txBody>
                    <a:bodyPr/>
                    <a:lstStyle/>
                    <a:p>
                      <a:pPr algn="l" fontAlgn="b"/>
                      <a:r>
                        <a:rPr lang="hu-HU" sz="2000" b="0" i="0" u="none" strike="noStrike" dirty="0">
                          <a:solidFill>
                            <a:srgbClr val="C00000"/>
                          </a:solidFill>
                          <a:effectLst/>
                          <a:latin typeface="Times New Roman" panose="02020603050405020304" pitchFamily="18" charset="0"/>
                        </a:rPr>
                        <a:t>TÉKA</a:t>
                      </a:r>
                    </a:p>
                  </a:txBody>
                  <a:tcPr marL="6350" marR="6350" marT="635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just" fontAlgn="ctr"/>
                      <a:endParaRPr lang="hu-HU" sz="2000" b="0" i="1" u="none" strike="noStrike" dirty="0">
                        <a:solidFill>
                          <a:srgbClr val="FF0000"/>
                        </a:solidFill>
                        <a:effectLst/>
                        <a:latin typeface="Times New Roman" panose="02020603050405020304" pitchFamily="18" charset="0"/>
                      </a:endParaRPr>
                    </a:p>
                    <a:p>
                      <a:pPr algn="just" fontAlgn="ctr"/>
                      <a:r>
                        <a:rPr lang="hu-HU" sz="2000" b="0" i="1" u="none" strike="noStrike" dirty="0">
                          <a:solidFill>
                            <a:srgbClr val="C00000"/>
                          </a:solidFill>
                          <a:effectLst/>
                          <a:latin typeface="Times New Roman" panose="02020603050405020304" pitchFamily="18" charset="0"/>
                        </a:rPr>
                        <a:t>rendeltetésmódosítás: </a:t>
                      </a:r>
                      <a:r>
                        <a:rPr lang="hu-HU" sz="2000" b="0" i="0" u="none" strike="noStrike" dirty="0">
                          <a:solidFill>
                            <a:srgbClr val="C00000"/>
                          </a:solidFill>
                          <a:effectLst/>
                          <a:latin typeface="Times New Roman" panose="02020603050405020304" pitchFamily="18" charset="0"/>
                        </a:rPr>
                        <a:t>az építmény, az önálló rendeltetési egység, vagy a helyiség használati céljának megváltoztatása</a:t>
                      </a:r>
                      <a:r>
                        <a:rPr lang="hu-HU" sz="2000" b="1" i="0" u="none" strike="noStrike" dirty="0">
                          <a:solidFill>
                            <a:srgbClr val="C00000"/>
                          </a:solidFill>
                          <a:effectLst/>
                          <a:latin typeface="Times New Roman" panose="02020603050405020304" pitchFamily="18" charset="0"/>
                        </a:rPr>
                        <a:t> építési tevékenységgel vagy anélkül;</a:t>
                      </a:r>
                      <a:endParaRPr lang="hu-HU" sz="2000" b="0" i="1" u="none" strike="noStrike" dirty="0">
                        <a:solidFill>
                          <a:srgbClr val="C00000"/>
                        </a:solidFill>
                        <a:effectLst/>
                        <a:latin typeface="Times New Roman" panose="02020603050405020304" pitchFamily="18" charset="0"/>
                      </a:endParaRPr>
                    </a:p>
                  </a:txBody>
                  <a:tcPr marL="6350" marR="6350" marT="635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027005614"/>
                  </a:ext>
                </a:extLst>
              </a:tr>
              <a:tr h="1114593">
                <a:tc>
                  <a:txBody>
                    <a:bodyPr/>
                    <a:lstStyle/>
                    <a:p>
                      <a:pPr algn="l" fontAlgn="b"/>
                      <a:r>
                        <a:rPr lang="hu-HU" sz="2000" b="0" i="0" u="none" strike="noStrike">
                          <a:solidFill>
                            <a:srgbClr val="00B0F0"/>
                          </a:solidFill>
                          <a:effectLst/>
                          <a:latin typeface="Times New Roman" panose="02020603050405020304" pitchFamily="18" charset="0"/>
                        </a:rPr>
                        <a:t>OTÉK</a:t>
                      </a:r>
                    </a:p>
                  </a:txBody>
                  <a:tcPr marL="6350" marR="6350" marT="6350"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endParaRPr lang="hu-HU" sz="2000" b="0" i="0" u="none" strike="noStrike" dirty="0">
                        <a:solidFill>
                          <a:srgbClr val="00B0F0"/>
                        </a:solidFill>
                        <a:effectLst/>
                        <a:latin typeface="Times New Roman" panose="02020603050405020304" pitchFamily="18" charset="0"/>
                      </a:endParaRPr>
                    </a:p>
                    <a:p>
                      <a:pPr algn="l" fontAlgn="b"/>
                      <a:r>
                        <a:rPr lang="hu-HU" sz="2000" b="0" i="0" u="none" strike="sngStrike" dirty="0">
                          <a:solidFill>
                            <a:srgbClr val="00B0F0"/>
                          </a:solidFill>
                          <a:effectLst/>
                          <a:latin typeface="Times New Roman" panose="02020603050405020304" pitchFamily="18" charset="0"/>
                        </a:rPr>
                        <a:t>Rendeltetés-módosítás: az építmény, az önálló rendeltetési egység, vagy a helyiség használati céljának megváltoztatása.</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937448300"/>
                  </a:ext>
                </a:extLst>
              </a:tr>
              <a:tr h="745624">
                <a:tc>
                  <a:txBody>
                    <a:bodyPr/>
                    <a:lstStyle/>
                    <a:p>
                      <a:pPr algn="l" fontAlgn="b"/>
                      <a:r>
                        <a:rPr lang="hu-HU" sz="2000" b="0" i="0" u="none" strike="noStrike">
                          <a:solidFill>
                            <a:srgbClr val="C00000"/>
                          </a:solidFill>
                          <a:effectLst/>
                          <a:latin typeface="Times New Roman" panose="02020603050405020304" pitchFamily="18" charset="0"/>
                        </a:rPr>
                        <a:t>TÉKA</a:t>
                      </a:r>
                    </a:p>
                  </a:txBody>
                  <a:tcPr marL="6350" marR="6350" marT="635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just" fontAlgn="ctr"/>
                      <a:endParaRPr lang="hu-HU" sz="2000" b="0" i="1" u="none" strike="noStrike" dirty="0">
                        <a:solidFill>
                          <a:srgbClr val="C00000"/>
                        </a:solidFill>
                        <a:effectLst/>
                        <a:latin typeface="Times New Roman" panose="02020603050405020304" pitchFamily="18" charset="0"/>
                      </a:endParaRPr>
                    </a:p>
                    <a:p>
                      <a:pPr algn="just" fontAlgn="ctr"/>
                      <a:r>
                        <a:rPr lang="hu-HU" sz="2000" b="0" i="1" u="none" strike="noStrike" dirty="0">
                          <a:solidFill>
                            <a:srgbClr val="C00000"/>
                          </a:solidFill>
                          <a:effectLst/>
                          <a:latin typeface="Times New Roman" panose="02020603050405020304" pitchFamily="18" charset="0"/>
                        </a:rPr>
                        <a:t>rendeltetésváltozás: </a:t>
                      </a:r>
                      <a:r>
                        <a:rPr lang="hu-HU" sz="2000" b="0" i="0" u="none" strike="noStrike" dirty="0">
                          <a:solidFill>
                            <a:srgbClr val="C00000"/>
                          </a:solidFill>
                          <a:effectLst/>
                          <a:latin typeface="Times New Roman" panose="02020603050405020304" pitchFamily="18" charset="0"/>
                        </a:rPr>
                        <a:t>a rendeltetés-módosítás és a rendeltetési egységek számának megváltozása;</a:t>
                      </a:r>
                      <a:endParaRPr lang="hu-HU" sz="2000" b="0" i="1" u="none" strike="noStrike" dirty="0">
                        <a:solidFill>
                          <a:srgbClr val="C00000"/>
                        </a:solidFill>
                        <a:effectLst/>
                        <a:latin typeface="Times New Roman" panose="02020603050405020304" pitchFamily="18" charset="0"/>
                      </a:endParaRPr>
                    </a:p>
                  </a:txBody>
                  <a:tcPr marL="6350" marR="6350" marT="635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7655328"/>
                  </a:ext>
                </a:extLst>
              </a:tr>
            </a:tbl>
          </a:graphicData>
        </a:graphic>
      </p:graphicFrame>
    </p:spTree>
    <p:extLst>
      <p:ext uri="{BB962C8B-B14F-4D97-AF65-F5344CB8AC3E}">
        <p14:creationId xmlns:p14="http://schemas.microsoft.com/office/powerpoint/2010/main" val="2764552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E2AED6E0-B21B-063D-C473-712928E03F2B}"/>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effectLst/>
                <a:uLnTx/>
                <a:uFillTx/>
                <a:ea typeface="+mn-ea"/>
                <a:cs typeface="+mn-cs"/>
              </a:rPr>
              <a:t>A magyar építészetről szóló törvényen belül a tervező- és szakértő mérnökök, valamint az építészek szakmai kamaráival külön fejezet foglalkozik. A fejezet megszövegezésénél alapvető törekvés volt a kamarák kérésére, hogy a jelenlegi szabályozási koncepció ne változzon jelentősen.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effectLst/>
                <a:uLnTx/>
                <a:uFillTx/>
                <a:ea typeface="+mn-ea"/>
                <a:cs typeface="+mn-cs"/>
              </a:rPr>
              <a:t>A szabályozás változásai a következőkben foglalhatók össze: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effectLst/>
                <a:uLnTx/>
                <a:uFillTx/>
                <a:ea typeface="+mn-ea"/>
                <a:cs typeface="+mn-cs"/>
              </a:rPr>
              <a:t>A főépítészekről kamarai nyilvántartást kell vezetni, és a kötelezően létrehozandó kamarai tagozatok között megjelenik a főépítészek tagozata.</a:t>
            </a:r>
            <a:r>
              <a:rPr kumimoji="0" lang="hu-HU" sz="2400" b="0" i="0" u="none" strike="noStrike" kern="1200" cap="none" spc="0" normalizeH="0" baseline="0" noProof="0" dirty="0">
                <a:ln>
                  <a:noFill/>
                </a:ln>
                <a:effectLst/>
                <a:uLnTx/>
                <a:uFillTx/>
                <a:ea typeface="+mn-ea"/>
                <a:cs typeface="+mn-cs"/>
              </a:rPr>
              <a:t> A főtájépítészek a tájépítészeti tagozatba kapnak helyet.</a:t>
            </a:r>
          </a:p>
          <a:p>
            <a:endParaRPr lang="hu-HU" sz="2400" dirty="0"/>
          </a:p>
        </p:txBody>
      </p:sp>
      <p:sp>
        <p:nvSpPr>
          <p:cNvPr id="3" name="Szöveg helye 2">
            <a:extLst>
              <a:ext uri="{FF2B5EF4-FFF2-40B4-BE49-F238E27FC236}">
                <a16:creationId xmlns:a16="http://schemas.microsoft.com/office/drawing/2014/main" id="{CB1C65D0-85D8-7FD9-2B82-4038B6CB3CBF}"/>
              </a:ext>
            </a:extLst>
          </p:cNvPr>
          <p:cNvSpPr>
            <a:spLocks noGrp="1"/>
          </p:cNvSpPr>
          <p:nvPr>
            <p:ph type="body" sz="half" idx="2"/>
          </p:nvPr>
        </p:nvSpPr>
        <p:spPr/>
        <p:txBody>
          <a:bodyPr/>
          <a:lstStyle/>
          <a:p>
            <a:r>
              <a:rPr lang="hu-HU" b="1" i="0" dirty="0">
                <a:effectLst/>
              </a:rPr>
              <a:t>2023. évi C. törvény a magyar építészetről</a:t>
            </a:r>
          </a:p>
          <a:p>
            <a:r>
              <a:rPr lang="hu-HU" dirty="0"/>
              <a:t>IV. </a:t>
            </a:r>
            <a:r>
              <a:rPr lang="hu-HU" sz="1600" b="1" dirty="0">
                <a:solidFill>
                  <a:srgbClr val="FF0000"/>
                </a:solidFill>
              </a:rPr>
              <a:t>A mérnökök, valamint az építészek szakmai kamarái</a:t>
            </a:r>
          </a:p>
          <a:p>
            <a:endParaRPr lang="hu-HU" dirty="0"/>
          </a:p>
          <a:p>
            <a:endParaRPr lang="hu-HU" dirty="0"/>
          </a:p>
          <a:p>
            <a:r>
              <a:rPr lang="hu-HU" sz="1600" cap="none" spc="0" dirty="0">
                <a:solidFill>
                  <a:schemeClr val="tx1"/>
                </a:solidFill>
                <a:effectLst/>
              </a:rPr>
              <a:t>1</a:t>
            </a:r>
            <a:r>
              <a:rPr lang="hu-HU" sz="1600" u="sng" cap="none" spc="0" dirty="0">
                <a:solidFill>
                  <a:schemeClr val="tx1"/>
                </a:solidFill>
                <a:effectLst/>
                <a:hlinkClick r:id="rId2">
                  <a:extLst>
                    <a:ext uri="{A12FA001-AC4F-418D-AE19-62706E023703}">
                      <ahyp:hlinkClr xmlns:ahyp="http://schemas.microsoft.com/office/drawing/2018/hyperlinkcolor" val="tx"/>
                    </a:ext>
                  </a:extLst>
                </a:hlinkClick>
              </a:rPr>
              <a:t>91/2009. (IX. 15.) Korm. rendelet</a:t>
            </a:r>
            <a:endParaRPr lang="hu-HU"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hu-HU" sz="1600" b="1" cap="none" spc="0" dirty="0">
                <a:solidFill>
                  <a:srgbClr val="C00000"/>
                </a:solidFill>
                <a:effectLst/>
              </a:rPr>
              <a:t>az építőipari kivitelezési tevékenységről</a:t>
            </a:r>
            <a:br>
              <a:rPr lang="hu-HU" sz="1600" b="1" cap="none" spc="0" dirty="0">
                <a:solidFill>
                  <a:srgbClr val="C00000"/>
                </a:solidFill>
                <a:effectLst/>
              </a:rPr>
            </a:br>
            <a:r>
              <a:rPr lang="hu-HU" sz="1600" b="1" cap="none" spc="0" dirty="0">
                <a:solidFill>
                  <a:srgbClr val="C00000"/>
                </a:solidFill>
                <a:effectLst/>
              </a:rPr>
              <a:t>(Kivitelezési kódex)</a:t>
            </a:r>
            <a:endParaRPr lang="hu-HU"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hu-HU" dirty="0"/>
          </a:p>
          <a:p>
            <a:endParaRPr lang="hu-HU" dirty="0"/>
          </a:p>
          <a:p>
            <a:r>
              <a:rPr lang="hu-HU" sz="1600" u="sng" cap="none" spc="0" dirty="0">
                <a:solidFill>
                  <a:schemeClr val="tx1"/>
                </a:solidFill>
                <a:effectLst/>
                <a:hlinkClick r:id="rId3">
                  <a:extLst>
                    <a:ext uri="{A12FA001-AC4F-418D-AE19-62706E023703}">
                      <ahyp:hlinkClr xmlns:ahyp="http://schemas.microsoft.com/office/drawing/2018/hyperlinkcolor" val="tx"/>
                    </a:ext>
                  </a:extLst>
                </a:hlinkClick>
              </a:rPr>
              <a:t>266/2013. (VII. 11.) Korm. rendelet</a:t>
            </a:r>
            <a:endParaRPr lang="hu-HU"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hu-HU" sz="1600" b="1" cap="none" spc="0" dirty="0">
                <a:solidFill>
                  <a:srgbClr val="C00000"/>
                </a:solidFill>
                <a:effectLst/>
              </a:rPr>
              <a:t>az építésügyi és az építésüggyel összefüggő szakmagyakorlási tevékenységekről</a:t>
            </a:r>
            <a:br>
              <a:rPr lang="hu-HU" sz="1600" b="1" cap="none" spc="0" dirty="0">
                <a:solidFill>
                  <a:srgbClr val="C00000"/>
                </a:solidFill>
                <a:effectLst/>
              </a:rPr>
            </a:br>
            <a:r>
              <a:rPr lang="hu-HU" sz="1600" b="1" cap="none" spc="0" dirty="0">
                <a:solidFill>
                  <a:srgbClr val="C00000"/>
                </a:solidFill>
                <a:effectLst/>
              </a:rPr>
              <a:t>(Szakmagyakorlási kódex)</a:t>
            </a:r>
            <a:endParaRPr lang="hu-HU"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hu-HU" dirty="0"/>
          </a:p>
          <a:p>
            <a:endParaRPr lang="hu-HU" dirty="0"/>
          </a:p>
        </p:txBody>
      </p:sp>
      <p:sp>
        <p:nvSpPr>
          <p:cNvPr id="4" name="Élőláb helye 3">
            <a:extLst>
              <a:ext uri="{FF2B5EF4-FFF2-40B4-BE49-F238E27FC236}">
                <a16:creationId xmlns:a16="http://schemas.microsoft.com/office/drawing/2014/main" id="{C36C9C05-77B0-2A59-2A33-54053D8A27E5}"/>
              </a:ext>
            </a:extLst>
          </p:cNvPr>
          <p:cNvSpPr>
            <a:spLocks noGrp="1"/>
          </p:cNvSpPr>
          <p:nvPr>
            <p:ph type="ftr" sz="quarter" idx="11"/>
          </p:nvPr>
        </p:nvSpPr>
        <p:spPr/>
        <p:txBody>
          <a:bodyPr/>
          <a:lstStyle/>
          <a:p>
            <a:r>
              <a:rPr lang="fr-FR"/>
              <a:t>VIS Complex kft - VIS Stúdió</a:t>
            </a:r>
            <a:endParaRPr lang="hu-HU"/>
          </a:p>
        </p:txBody>
      </p:sp>
      <p:sp>
        <p:nvSpPr>
          <p:cNvPr id="5" name="Cím 4">
            <a:extLst>
              <a:ext uri="{FF2B5EF4-FFF2-40B4-BE49-F238E27FC236}">
                <a16:creationId xmlns:a16="http://schemas.microsoft.com/office/drawing/2014/main" id="{EC896B4D-12FE-E190-4BE6-5BC8262A590A}"/>
              </a:ext>
            </a:extLst>
          </p:cNvPr>
          <p:cNvSpPr>
            <a:spLocks noGrp="1"/>
          </p:cNvSpPr>
          <p:nvPr>
            <p:ph type="title"/>
          </p:nvPr>
        </p:nvSpPr>
        <p:spPr>
          <a:xfrm>
            <a:off x="0" y="51022"/>
            <a:ext cx="10153650" cy="665018"/>
          </a:xfrm>
        </p:spPr>
        <p:txBody>
          <a:bodyPr>
            <a:normAutofit fontScale="90000"/>
          </a:bodyPr>
          <a:lstStyle/>
          <a:p>
            <a:r>
              <a:rPr lang="hu-HU" dirty="0"/>
              <a:t>A törvény megújítja a kamarai szabályokat</a:t>
            </a:r>
          </a:p>
        </p:txBody>
      </p:sp>
    </p:spTree>
    <p:extLst>
      <p:ext uri="{BB962C8B-B14F-4D97-AF65-F5344CB8AC3E}">
        <p14:creationId xmlns:p14="http://schemas.microsoft.com/office/powerpoint/2010/main" val="349770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BA422A7A-554F-C47E-5EC8-B4CAAAC5F8B6}"/>
              </a:ext>
            </a:extLst>
          </p:cNvPr>
          <p:cNvSpPr>
            <a:spLocks noGrp="1"/>
          </p:cNvSpPr>
          <p:nvPr>
            <p:ph idx="1"/>
          </p:nvPr>
        </p:nvSpPr>
        <p:spPr/>
        <p:txBody>
          <a:bodyPr/>
          <a:lstStyle/>
          <a:p>
            <a:pPr marL="0" marR="0" lvl="0" indent="0" algn="l" defTabSz="914400" rtl="0" eaLnBrk="1" fontAlgn="auto" latinLnBrk="0" hangingPunct="1">
              <a:lnSpc>
                <a:spcPct val="150000"/>
              </a:lnSpc>
              <a:spcBef>
                <a:spcPts val="0"/>
              </a:spcBef>
              <a:spcAft>
                <a:spcPts val="0"/>
              </a:spcAft>
              <a:buClrTx/>
              <a:buSzPts val="2000"/>
              <a:buFont typeface="Arial"/>
              <a:buNone/>
              <a:tabLst/>
              <a:defRPr/>
            </a:pPr>
            <a:r>
              <a:rPr kumimoji="0" lang="hu-HU" sz="2000" b="0" i="0" u="none" strike="noStrike" kern="0" cap="none" spc="0" normalizeH="0" baseline="0" noProof="0" dirty="0">
                <a:ln>
                  <a:noFill/>
                </a:ln>
                <a:solidFill>
                  <a:srgbClr val="000000"/>
                </a:solidFill>
                <a:effectLst/>
                <a:uLnTx/>
                <a:uFillTx/>
                <a:cs typeface="Arial"/>
                <a:sym typeface="Arial"/>
              </a:rPr>
              <a:t>1. 2025-től építésügyi hatóság + építésfelügyeleti hatóság = </a:t>
            </a:r>
            <a:r>
              <a:rPr kumimoji="0" lang="hu-HU" sz="2000" b="1" i="0" u="sng" strike="noStrike" kern="0" cap="none" spc="0" normalizeH="0" baseline="0" noProof="0" dirty="0">
                <a:ln>
                  <a:noFill/>
                </a:ln>
                <a:solidFill>
                  <a:srgbClr val="000000"/>
                </a:solidFill>
                <a:effectLst/>
                <a:uLnTx/>
                <a:uFillTx/>
                <a:cs typeface="Arial"/>
                <a:sym typeface="Arial"/>
              </a:rPr>
              <a:t>ÉPÍTÉSÜGYI HATÓSÁG</a:t>
            </a:r>
          </a:p>
          <a:p>
            <a:pPr marL="0" marR="0" lvl="0" indent="0" algn="l" defTabSz="914400" rtl="0" eaLnBrk="1" fontAlgn="auto" latinLnBrk="0" hangingPunct="1">
              <a:lnSpc>
                <a:spcPct val="150000"/>
              </a:lnSpc>
              <a:spcBef>
                <a:spcPts val="0"/>
              </a:spcBef>
              <a:spcAft>
                <a:spcPts val="0"/>
              </a:spcAft>
              <a:buClrTx/>
              <a:buSzPts val="2000"/>
              <a:buFont typeface="Arial"/>
              <a:buNone/>
              <a:tabLst/>
              <a:defRPr/>
            </a:pPr>
            <a:r>
              <a:rPr kumimoji="0" lang="hu-HU" sz="2000" b="0" i="0" u="none" strike="noStrike" kern="0" cap="none" spc="0" normalizeH="0" baseline="0" noProof="0" dirty="0">
                <a:ln>
                  <a:noFill/>
                </a:ln>
                <a:solidFill>
                  <a:srgbClr val="000000"/>
                </a:solidFill>
                <a:effectLst/>
                <a:uLnTx/>
                <a:uFillTx/>
                <a:cs typeface="Arial"/>
                <a:sym typeface="Arial"/>
              </a:rPr>
              <a:t>2. Az összevonás legfőbb okai: </a:t>
            </a:r>
          </a:p>
          <a:p>
            <a:pPr marL="542925" marR="0" lvl="0" indent="0" algn="l" defTabSz="914400" rtl="0" eaLnBrk="1" fontAlgn="auto" latinLnBrk="0" hangingPunct="1">
              <a:lnSpc>
                <a:spcPct val="150000"/>
              </a:lnSpc>
              <a:spcBef>
                <a:spcPts val="0"/>
              </a:spcBef>
              <a:spcAft>
                <a:spcPts val="0"/>
              </a:spcAft>
              <a:buClrTx/>
              <a:buSzPts val="2000"/>
              <a:buFont typeface="Arial"/>
              <a:buNone/>
              <a:tabLst/>
              <a:defRPr/>
            </a:pPr>
            <a:r>
              <a:rPr kumimoji="0" lang="hu-HU" sz="2000" b="0" i="0" u="none" strike="noStrike" kern="0" cap="none" spc="0" normalizeH="0" baseline="0" noProof="0" dirty="0">
                <a:ln>
                  <a:noFill/>
                </a:ln>
                <a:solidFill>
                  <a:srgbClr val="000000"/>
                </a:solidFill>
                <a:effectLst/>
                <a:uLnTx/>
                <a:uFillTx/>
                <a:cs typeface="Arial"/>
                <a:sym typeface="Arial"/>
              </a:rPr>
              <a:t>a szakmai végzettsége azonos, tevékenységük és intézkedéseik összekapcsolódnak, átjárható a feladatellátásuk, szervezetileg egy főosztályba tartoznak. Kormányhivatalonként eltérő a két hatóság feladatellátásból adódó leterheltség, az összevonással kiegyensúlyozottabbá válhat.</a:t>
            </a:r>
          </a:p>
          <a:p>
            <a:pPr marL="0" marR="0" lvl="0" indent="0" algn="l" defTabSz="914400" rtl="0" eaLnBrk="1" fontAlgn="auto" latinLnBrk="0" hangingPunct="1">
              <a:lnSpc>
                <a:spcPct val="150000"/>
              </a:lnSpc>
              <a:spcBef>
                <a:spcPts val="0"/>
              </a:spcBef>
              <a:spcAft>
                <a:spcPts val="0"/>
              </a:spcAft>
              <a:buClrTx/>
              <a:buSzPts val="2000"/>
              <a:buFont typeface="Arial"/>
              <a:buNone/>
              <a:tabLst/>
              <a:defRPr/>
            </a:pPr>
            <a:r>
              <a:rPr kumimoji="0" lang="hu-HU" sz="2000" b="0" i="0" u="none" strike="noStrike" kern="0" cap="none" spc="0" normalizeH="0" baseline="0" noProof="0" dirty="0">
                <a:ln>
                  <a:noFill/>
                </a:ln>
                <a:solidFill>
                  <a:srgbClr val="000000"/>
                </a:solidFill>
                <a:effectLst/>
                <a:uLnTx/>
                <a:uFillTx/>
                <a:cs typeface="Arial"/>
                <a:sym typeface="Arial"/>
              </a:rPr>
              <a:t>3. Hatósági létszám megerősítése: folyamatos a létszámcsökkenés</a:t>
            </a:r>
          </a:p>
          <a:p>
            <a:pPr marL="0" marR="0" lvl="0" indent="0" algn="l" defTabSz="914400" rtl="0" eaLnBrk="1" fontAlgn="auto" latinLnBrk="0" hangingPunct="1">
              <a:lnSpc>
                <a:spcPct val="150000"/>
              </a:lnSpc>
              <a:spcBef>
                <a:spcPts val="0"/>
              </a:spcBef>
              <a:spcAft>
                <a:spcPts val="0"/>
              </a:spcAft>
              <a:buClrTx/>
              <a:buSzPts val="2000"/>
              <a:buFont typeface="Arial"/>
              <a:buNone/>
              <a:tabLst/>
              <a:defRPr/>
            </a:pPr>
            <a:r>
              <a:rPr kumimoji="0" lang="hu-HU" sz="2000" b="0" i="0" u="none" strike="noStrike" kern="0" cap="none" spc="0" normalizeH="0" baseline="0" noProof="0" dirty="0">
                <a:ln>
                  <a:noFill/>
                </a:ln>
                <a:solidFill>
                  <a:srgbClr val="000000"/>
                </a:solidFill>
                <a:effectLst/>
                <a:uLnTx/>
                <a:uFillTx/>
                <a:cs typeface="Arial"/>
                <a:sym typeface="Arial"/>
              </a:rPr>
              <a:t>4. Hatósági eljárások egyszerűsítése (új kormányrendeletben)</a:t>
            </a:r>
          </a:p>
        </p:txBody>
      </p:sp>
      <p:sp>
        <p:nvSpPr>
          <p:cNvPr id="3" name="Szöveg helye 2">
            <a:extLst>
              <a:ext uri="{FF2B5EF4-FFF2-40B4-BE49-F238E27FC236}">
                <a16:creationId xmlns:a16="http://schemas.microsoft.com/office/drawing/2014/main" id="{961388FA-CEB4-4F6A-A40C-21D90B121F37}"/>
              </a:ext>
            </a:extLst>
          </p:cNvPr>
          <p:cNvSpPr>
            <a:spLocks noGrp="1"/>
          </p:cNvSpPr>
          <p:nvPr>
            <p:ph type="body" sz="half" idx="2"/>
          </p:nvPr>
        </p:nvSpPr>
        <p:spPr/>
        <p:txBody>
          <a:bodyPr/>
          <a:lstStyle/>
          <a:p>
            <a:r>
              <a:rPr lang="hu-HU" sz="2000" b="1" dirty="0">
                <a:solidFill>
                  <a:srgbClr val="474747"/>
                </a:solidFill>
                <a:effectLst/>
                <a:latin typeface="+mj-lt"/>
              </a:rPr>
              <a:t>245/2006. (XII. 5.) Korm. rendelet</a:t>
            </a:r>
          </a:p>
          <a:p>
            <a:r>
              <a:rPr lang="hu-HU" sz="2000" dirty="0">
                <a:solidFill>
                  <a:srgbClr val="474747"/>
                </a:solidFill>
                <a:effectLst/>
                <a:latin typeface="+mj-lt"/>
              </a:rPr>
              <a:t>4. melléklet</a:t>
            </a:r>
          </a:p>
          <a:p>
            <a:endParaRPr lang="hu-HU" sz="2000" dirty="0">
              <a:latin typeface="+mj-lt"/>
            </a:endParaRPr>
          </a:p>
        </p:txBody>
      </p:sp>
      <p:sp>
        <p:nvSpPr>
          <p:cNvPr id="4" name="Élőláb helye 3">
            <a:extLst>
              <a:ext uri="{FF2B5EF4-FFF2-40B4-BE49-F238E27FC236}">
                <a16:creationId xmlns:a16="http://schemas.microsoft.com/office/drawing/2014/main" id="{68CE86D7-62F0-AA9F-702C-C4C16AB5339E}"/>
              </a:ext>
            </a:extLst>
          </p:cNvPr>
          <p:cNvSpPr>
            <a:spLocks noGrp="1"/>
          </p:cNvSpPr>
          <p:nvPr>
            <p:ph type="ftr" sz="quarter" idx="11"/>
          </p:nvPr>
        </p:nvSpPr>
        <p:spPr/>
        <p:txBody>
          <a:bodyPr/>
          <a:lstStyle/>
          <a:p>
            <a:r>
              <a:rPr lang="fr-FR"/>
              <a:t>VIS Complex kft - VIS Stúdió</a:t>
            </a:r>
            <a:endParaRPr lang="hu-HU"/>
          </a:p>
        </p:txBody>
      </p:sp>
      <p:sp>
        <p:nvSpPr>
          <p:cNvPr id="5" name="Cím 4">
            <a:extLst>
              <a:ext uri="{FF2B5EF4-FFF2-40B4-BE49-F238E27FC236}">
                <a16:creationId xmlns:a16="http://schemas.microsoft.com/office/drawing/2014/main" id="{3AD87F8A-7F21-CC4B-E2BE-0F7D9E3991E6}"/>
              </a:ext>
            </a:extLst>
          </p:cNvPr>
          <p:cNvSpPr>
            <a:spLocks noGrp="1"/>
          </p:cNvSpPr>
          <p:nvPr>
            <p:ph type="title"/>
          </p:nvPr>
        </p:nvSpPr>
        <p:spPr/>
        <p:txBody>
          <a:bodyPr>
            <a:normAutofit fontScale="90000"/>
          </a:bodyPr>
          <a:lstStyle/>
          <a:p>
            <a:r>
              <a:rPr lang="hu-HU" dirty="0"/>
              <a:t>Bírságok, szankciók</a:t>
            </a:r>
          </a:p>
        </p:txBody>
      </p:sp>
      <p:sp>
        <p:nvSpPr>
          <p:cNvPr id="6" name="Szövegdoboz 5">
            <a:extLst>
              <a:ext uri="{FF2B5EF4-FFF2-40B4-BE49-F238E27FC236}">
                <a16:creationId xmlns:a16="http://schemas.microsoft.com/office/drawing/2014/main" id="{DECE250E-E7EC-C4C5-5B9C-BE5A69C89099}"/>
              </a:ext>
            </a:extLst>
          </p:cNvPr>
          <p:cNvSpPr txBox="1"/>
          <p:nvPr/>
        </p:nvSpPr>
        <p:spPr>
          <a:xfrm>
            <a:off x="0" y="6401626"/>
            <a:ext cx="12192000" cy="461665"/>
          </a:xfrm>
          <a:prstGeom prst="rect">
            <a:avLst/>
          </a:prstGeom>
          <a:solidFill>
            <a:srgbClr val="FFFF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numCol="2" rtlCol="0">
            <a:spAutoFit/>
          </a:bodyPr>
          <a:lstStyle/>
          <a:p>
            <a:pPr algn="ctr"/>
            <a:r>
              <a:rPr lang="hu-HU" sz="1600" dirty="0"/>
              <a:t>Forrás: </a:t>
            </a:r>
            <a:r>
              <a:rPr lang="hu-HU" sz="1600" b="1" dirty="0"/>
              <a:t>Gombos Márk; </a:t>
            </a:r>
            <a:r>
              <a:rPr lang="hu-HU" sz="1600" dirty="0">
                <a:hlinkClick r:id="rId3"/>
              </a:rPr>
              <a:t>telepulesugy@ekm.gov.hu</a:t>
            </a:r>
            <a:endParaRPr lang="hu-HU" sz="1600" dirty="0"/>
          </a:p>
          <a:p>
            <a:pPr algn="ctr"/>
            <a:endParaRPr lang="hu-HU" sz="800" dirty="0"/>
          </a:p>
          <a:p>
            <a:pPr algn="ctr"/>
            <a:r>
              <a:rPr kumimoji="0" lang="hu-HU" sz="1600" b="0" i="0" u="none" strike="noStrike" kern="1200" cap="none" spc="0" normalizeH="0" baseline="0" noProof="0" dirty="0">
                <a:ln>
                  <a:noFill/>
                </a:ln>
                <a:solidFill>
                  <a:srgbClr val="FF0000"/>
                </a:solidFill>
                <a:effectLst/>
                <a:uLnTx/>
                <a:uFillTx/>
                <a:ea typeface="+mn-ea"/>
                <a:cs typeface="+mn-cs"/>
              </a:rPr>
              <a:t>© Szerzői jogvédelem alatt álló tartalom</a:t>
            </a:r>
            <a:endParaRPr lang="hu-HU" sz="1600" dirty="0">
              <a:solidFill>
                <a:srgbClr val="FF0000"/>
              </a:solidFill>
            </a:endParaRPr>
          </a:p>
        </p:txBody>
      </p:sp>
    </p:spTree>
    <p:extLst>
      <p:ext uri="{BB962C8B-B14F-4D97-AF65-F5344CB8AC3E}">
        <p14:creationId xmlns:p14="http://schemas.microsoft.com/office/powerpoint/2010/main" val="2447032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C2454D9-A101-47B3-BF7D-253AA8A51329}"/>
              </a:ext>
            </a:extLst>
          </p:cNvPr>
          <p:cNvSpPr>
            <a:spLocks noGrp="1"/>
          </p:cNvSpPr>
          <p:nvPr>
            <p:ph type="title"/>
          </p:nvPr>
        </p:nvSpPr>
        <p:spPr/>
        <p:txBody>
          <a:bodyPr>
            <a:normAutofit fontScale="90000"/>
          </a:bodyPr>
          <a:lstStyle/>
          <a:p>
            <a:pPr algn="ctr">
              <a:lnSpc>
                <a:spcPts val="3000"/>
              </a:lnSpc>
              <a:spcBef>
                <a:spcPts val="1500"/>
              </a:spcBef>
              <a:spcAft>
                <a:spcPts val="375"/>
              </a:spcAft>
            </a:pPr>
            <a:r>
              <a:rPr lang="hu-HU" sz="4000" dirty="0"/>
              <a:t>4. melléklet a 245/2006. (XII. 5.) Korm. rendelethez</a:t>
            </a:r>
          </a:p>
        </p:txBody>
      </p:sp>
      <p:graphicFrame>
        <p:nvGraphicFramePr>
          <p:cNvPr id="5" name="Tartalom helye 4">
            <a:extLst>
              <a:ext uri="{FF2B5EF4-FFF2-40B4-BE49-F238E27FC236}">
                <a16:creationId xmlns:a16="http://schemas.microsoft.com/office/drawing/2014/main" id="{4924D288-650A-CB46-A850-10B59F0FC48C}"/>
              </a:ext>
            </a:extLst>
          </p:cNvPr>
          <p:cNvGraphicFramePr>
            <a:graphicFrameLocks noGrp="1"/>
          </p:cNvGraphicFramePr>
          <p:nvPr>
            <p:ph idx="1"/>
            <p:extLst>
              <p:ext uri="{D42A27DB-BD31-4B8C-83A1-F6EECF244321}">
                <p14:modId xmlns:p14="http://schemas.microsoft.com/office/powerpoint/2010/main" val="4284720736"/>
              </p:ext>
            </p:extLst>
          </p:nvPr>
        </p:nvGraphicFramePr>
        <p:xfrm>
          <a:off x="182880" y="902925"/>
          <a:ext cx="11856721" cy="4952845"/>
        </p:xfrm>
        <a:graphic>
          <a:graphicData uri="http://schemas.openxmlformats.org/drawingml/2006/table">
            <a:tbl>
              <a:tblPr/>
              <a:tblGrid>
                <a:gridCol w="467360">
                  <a:extLst>
                    <a:ext uri="{9D8B030D-6E8A-4147-A177-3AD203B41FA5}">
                      <a16:colId xmlns:a16="http://schemas.microsoft.com/office/drawing/2014/main" val="3329463252"/>
                    </a:ext>
                  </a:extLst>
                </a:gridCol>
                <a:gridCol w="2296160">
                  <a:extLst>
                    <a:ext uri="{9D8B030D-6E8A-4147-A177-3AD203B41FA5}">
                      <a16:colId xmlns:a16="http://schemas.microsoft.com/office/drawing/2014/main" val="4258345395"/>
                    </a:ext>
                  </a:extLst>
                </a:gridCol>
                <a:gridCol w="1483360">
                  <a:extLst>
                    <a:ext uri="{9D8B030D-6E8A-4147-A177-3AD203B41FA5}">
                      <a16:colId xmlns:a16="http://schemas.microsoft.com/office/drawing/2014/main" val="1203381322"/>
                    </a:ext>
                  </a:extLst>
                </a:gridCol>
                <a:gridCol w="1117600">
                  <a:extLst>
                    <a:ext uri="{9D8B030D-6E8A-4147-A177-3AD203B41FA5}">
                      <a16:colId xmlns:a16="http://schemas.microsoft.com/office/drawing/2014/main" val="2656228981"/>
                    </a:ext>
                  </a:extLst>
                </a:gridCol>
                <a:gridCol w="1137920">
                  <a:extLst>
                    <a:ext uri="{9D8B030D-6E8A-4147-A177-3AD203B41FA5}">
                      <a16:colId xmlns:a16="http://schemas.microsoft.com/office/drawing/2014/main" val="2608809024"/>
                    </a:ext>
                  </a:extLst>
                </a:gridCol>
                <a:gridCol w="975360">
                  <a:extLst>
                    <a:ext uri="{9D8B030D-6E8A-4147-A177-3AD203B41FA5}">
                      <a16:colId xmlns:a16="http://schemas.microsoft.com/office/drawing/2014/main" val="3310950151"/>
                    </a:ext>
                  </a:extLst>
                </a:gridCol>
                <a:gridCol w="914400">
                  <a:extLst>
                    <a:ext uri="{9D8B030D-6E8A-4147-A177-3AD203B41FA5}">
                      <a16:colId xmlns:a16="http://schemas.microsoft.com/office/drawing/2014/main" val="3332523353"/>
                    </a:ext>
                  </a:extLst>
                </a:gridCol>
                <a:gridCol w="914400">
                  <a:extLst>
                    <a:ext uri="{9D8B030D-6E8A-4147-A177-3AD203B41FA5}">
                      <a16:colId xmlns:a16="http://schemas.microsoft.com/office/drawing/2014/main" val="2910634580"/>
                    </a:ext>
                  </a:extLst>
                </a:gridCol>
                <a:gridCol w="985520">
                  <a:extLst>
                    <a:ext uri="{9D8B030D-6E8A-4147-A177-3AD203B41FA5}">
                      <a16:colId xmlns:a16="http://schemas.microsoft.com/office/drawing/2014/main" val="992543055"/>
                    </a:ext>
                  </a:extLst>
                </a:gridCol>
                <a:gridCol w="870831">
                  <a:extLst>
                    <a:ext uri="{9D8B030D-6E8A-4147-A177-3AD203B41FA5}">
                      <a16:colId xmlns:a16="http://schemas.microsoft.com/office/drawing/2014/main" val="772703262"/>
                    </a:ext>
                  </a:extLst>
                </a:gridCol>
                <a:gridCol w="693810">
                  <a:extLst>
                    <a:ext uri="{9D8B030D-6E8A-4147-A177-3AD203B41FA5}">
                      <a16:colId xmlns:a16="http://schemas.microsoft.com/office/drawing/2014/main" val="3853969150"/>
                    </a:ext>
                  </a:extLst>
                </a:gridCol>
              </a:tblGrid>
              <a:tr h="438305">
                <a:tc>
                  <a:txBody>
                    <a:bodyPr/>
                    <a:lstStyle/>
                    <a:p>
                      <a:pPr algn="ctr" fontAlgn="base"/>
                      <a:endParaRPr lang="hu-HU" sz="1300" u="none" strike="noStrike" dirty="0">
                        <a:solidFill>
                          <a:srgbClr val="0768A9"/>
                        </a:solidFill>
                        <a:effectLst/>
                        <a:latin typeface="FontAwesome"/>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just" fontAlgn="t"/>
                      <a:endParaRPr lang="hu-HU" sz="13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just" fontAlgn="t"/>
                      <a:endParaRPr lang="hu-HU" sz="13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chemeClr val="tx2">
                        <a:lumMod val="10000"/>
                        <a:lumOff val="90000"/>
                      </a:schemeClr>
                    </a:solidFill>
                  </a:tcPr>
                </a:tc>
                <a:tc gridSpan="8">
                  <a:txBody>
                    <a:bodyPr/>
                    <a:lstStyle/>
                    <a:p>
                      <a:pPr algn="ctr" fontAlgn="t"/>
                      <a:r>
                        <a:rPr lang="hu-HU" sz="2000" kern="1200" dirty="0">
                          <a:solidFill>
                            <a:schemeClr val="tx1"/>
                          </a:solidFill>
                          <a:effectLst/>
                          <a:latin typeface="+mn-lt"/>
                          <a:ea typeface="+mn-ea"/>
                          <a:cs typeface="+mn-cs"/>
                        </a:rPr>
                        <a:t>A bírság összege az építési folyamat egyes szereplőivel szemben </a:t>
                      </a:r>
                      <a:r>
                        <a:rPr lang="hu-HU" sz="2000" kern="1200" dirty="0">
                          <a:solidFill>
                            <a:schemeClr val="tx1"/>
                          </a:solidFill>
                          <a:effectLst/>
                          <a:highlight>
                            <a:srgbClr val="FFFF00"/>
                          </a:highlight>
                          <a:latin typeface="+mn-lt"/>
                          <a:ea typeface="+mn-ea"/>
                          <a:cs typeface="+mn-cs"/>
                        </a:rPr>
                        <a:t>ezer Ft</a:t>
                      </a:r>
                    </a:p>
                  </a:txBody>
                  <a:tcPr marL="21915" marR="21915" marT="21915" marB="21915">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329393034"/>
                  </a:ext>
                </a:extLst>
              </a:tr>
              <a:tr h="2016202">
                <a:tc>
                  <a:txBody>
                    <a:bodyPr/>
                    <a:lstStyle/>
                    <a:p>
                      <a:pPr algn="ctr" fontAlgn="base"/>
                      <a:endParaRPr lang="hu-HU" sz="1300" u="none" strike="noStrike" dirty="0">
                        <a:solidFill>
                          <a:srgbClr val="0768A9"/>
                        </a:solidFill>
                        <a:effectLst/>
                        <a:latin typeface="FontAwesome"/>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2000" dirty="0">
                          <a:effectLst/>
                        </a:rPr>
                        <a:t>Az építőipari kivitelezési tevékenységhez kapcsolódó jogsértés</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Számított építményérték millió Ft</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Építtető</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Tervező</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Tervezői művezető</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Építési műszaki ellenőr</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Fővállalkozó kivitelező</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Megrendelő vállalkozó kivitelező</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Alvállalkozó kivitelező</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Felelős műszaki vezető</a:t>
                      </a:r>
                    </a:p>
                  </a:txBody>
                  <a:tcPr marL="21915" marR="21915" marT="21915" marB="21915">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852555621"/>
                  </a:ext>
                </a:extLst>
              </a:tr>
              <a:tr h="1424491">
                <a:tc rowSpan="3">
                  <a:txBody>
                    <a:bodyPr/>
                    <a:lstStyle/>
                    <a:p>
                      <a:pPr algn="ctr" fontAlgn="base"/>
                      <a:r>
                        <a:rPr lang="hu-HU" sz="1300" u="none" strike="noStrike" dirty="0">
                          <a:solidFill>
                            <a:srgbClr val="0768A9"/>
                          </a:solidFill>
                          <a:effectLst/>
                          <a:latin typeface="FontAwesome"/>
                        </a:rPr>
                        <a:t>3.</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rowSpan="3">
                  <a:txBody>
                    <a:bodyPr/>
                    <a:lstStyle/>
                    <a:p>
                      <a:pPr algn="just" fontAlgn="t"/>
                      <a:r>
                        <a:rPr lang="hu-HU" sz="2000" dirty="0">
                          <a:effectLst/>
                        </a:rPr>
                        <a:t>Az állékonyságot, az életet vagy egészséget veszélyeztető állapot előidézése</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0–100</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150</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300</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a:effectLst/>
                        </a:rPr>
                        <a:t>500</a:t>
                      </a:r>
                    </a:p>
                  </a:txBody>
                  <a:tcPr marL="21915" marR="21915" marT="21915" marB="21915">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1213956301"/>
                  </a:ext>
                </a:extLst>
              </a:tr>
              <a:tr h="635542">
                <a:tc vMerge="1">
                  <a:txBody>
                    <a:bodyPr/>
                    <a:lstStyle/>
                    <a:p>
                      <a:pPr algn="just" fontAlgn="base"/>
                      <a:endParaRPr lang="hu-HU" sz="1300" u="none" strike="noStrike" dirty="0">
                        <a:solidFill>
                          <a:srgbClr val="0768A9"/>
                        </a:solidFill>
                        <a:effectLst/>
                        <a:latin typeface="FontAwesome"/>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vMerge="1">
                  <a:txBody>
                    <a:bodyPr/>
                    <a:lstStyle/>
                    <a:p>
                      <a:pPr algn="just" fontAlgn="t"/>
                      <a:endParaRPr lang="hu-HU" sz="13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100 felett–500</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500</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1 000</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2 000</a:t>
                      </a:r>
                    </a:p>
                  </a:txBody>
                  <a:tcPr marL="21915" marR="21915" marT="21915" marB="21915">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1421867539"/>
                  </a:ext>
                </a:extLst>
              </a:tr>
              <a:tr h="438305">
                <a:tc vMerge="1">
                  <a:txBody>
                    <a:bodyPr/>
                    <a:lstStyle/>
                    <a:p>
                      <a:pPr algn="just" fontAlgn="base"/>
                      <a:endParaRPr lang="hu-HU" sz="1300" u="none" strike="noStrike" dirty="0">
                        <a:solidFill>
                          <a:srgbClr val="0768A9"/>
                        </a:solidFill>
                        <a:effectLst/>
                        <a:latin typeface="FontAwesome"/>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vMerge="1">
                  <a:txBody>
                    <a:bodyPr/>
                    <a:lstStyle/>
                    <a:p>
                      <a:pPr algn="just" fontAlgn="t"/>
                      <a:endParaRPr lang="hu-HU" sz="13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500 felett</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1 000</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2 000</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dirty="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2000">
                        <a:effectLst/>
                      </a:endParaRP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4 000</a:t>
                      </a:r>
                    </a:p>
                  </a:txBody>
                  <a:tcPr marL="21915" marR="21915" marT="21915" marB="21915">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1556456933"/>
                  </a:ext>
                </a:extLst>
              </a:tr>
            </a:tbl>
          </a:graphicData>
        </a:graphic>
      </p:graphicFrame>
      <p:sp>
        <p:nvSpPr>
          <p:cNvPr id="4" name="Élőláb helye 3">
            <a:extLst>
              <a:ext uri="{FF2B5EF4-FFF2-40B4-BE49-F238E27FC236}">
                <a16:creationId xmlns:a16="http://schemas.microsoft.com/office/drawing/2014/main" id="{08DA1F8C-948E-72D4-CDB4-CB470A6F3CE1}"/>
              </a:ext>
            </a:extLst>
          </p:cNvPr>
          <p:cNvSpPr>
            <a:spLocks noGrp="1"/>
          </p:cNvSpPr>
          <p:nvPr>
            <p:ph type="ftr" sz="quarter" idx="11"/>
          </p:nvPr>
        </p:nvSpPr>
        <p:spPr/>
        <p:txBody>
          <a:bodyPr/>
          <a:lstStyle/>
          <a:p>
            <a:r>
              <a:rPr lang="fr-FR"/>
              <a:t>VIS Complex kft - VIS Stúdió</a:t>
            </a:r>
            <a:endParaRPr lang="hu-HU" dirty="0"/>
          </a:p>
        </p:txBody>
      </p:sp>
    </p:spTree>
    <p:extLst>
      <p:ext uri="{BB962C8B-B14F-4D97-AF65-F5344CB8AC3E}">
        <p14:creationId xmlns:p14="http://schemas.microsoft.com/office/powerpoint/2010/main" val="2376062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78A0300-6560-9F3B-02B0-3CED03EA5B85}"/>
              </a:ext>
            </a:extLst>
          </p:cNvPr>
          <p:cNvSpPr>
            <a:spLocks noGrp="1"/>
          </p:cNvSpPr>
          <p:nvPr>
            <p:ph type="title"/>
          </p:nvPr>
        </p:nvSpPr>
        <p:spPr/>
        <p:txBody>
          <a:bodyPr>
            <a:normAutofit/>
          </a:bodyPr>
          <a:lstStyle/>
          <a:p>
            <a:r>
              <a:rPr lang="hu-HU" sz="3600" dirty="0"/>
              <a:t>4. melléklet a 245/2006. (XII. 5.) Korm. rendelethez</a:t>
            </a:r>
          </a:p>
        </p:txBody>
      </p:sp>
      <p:graphicFrame>
        <p:nvGraphicFramePr>
          <p:cNvPr id="5" name="Tartalom helye 4">
            <a:extLst>
              <a:ext uri="{FF2B5EF4-FFF2-40B4-BE49-F238E27FC236}">
                <a16:creationId xmlns:a16="http://schemas.microsoft.com/office/drawing/2014/main" id="{9D964D6B-275E-440E-B9DF-9973A5289AB9}"/>
              </a:ext>
            </a:extLst>
          </p:cNvPr>
          <p:cNvGraphicFramePr>
            <a:graphicFrameLocks noGrp="1"/>
          </p:cNvGraphicFramePr>
          <p:nvPr>
            <p:ph idx="1"/>
            <p:extLst>
              <p:ext uri="{D42A27DB-BD31-4B8C-83A1-F6EECF244321}">
                <p14:modId xmlns:p14="http://schemas.microsoft.com/office/powerpoint/2010/main" val="3171285204"/>
              </p:ext>
            </p:extLst>
          </p:nvPr>
        </p:nvGraphicFramePr>
        <p:xfrm>
          <a:off x="193040" y="914401"/>
          <a:ext cx="11755124" cy="5225938"/>
        </p:xfrm>
        <a:graphic>
          <a:graphicData uri="http://schemas.openxmlformats.org/drawingml/2006/table">
            <a:tbl>
              <a:tblPr/>
              <a:tblGrid>
                <a:gridCol w="454154">
                  <a:extLst>
                    <a:ext uri="{9D8B030D-6E8A-4147-A177-3AD203B41FA5}">
                      <a16:colId xmlns:a16="http://schemas.microsoft.com/office/drawing/2014/main" val="292870002"/>
                    </a:ext>
                  </a:extLst>
                </a:gridCol>
                <a:gridCol w="2948081">
                  <a:extLst>
                    <a:ext uri="{9D8B030D-6E8A-4147-A177-3AD203B41FA5}">
                      <a16:colId xmlns:a16="http://schemas.microsoft.com/office/drawing/2014/main" val="179920904"/>
                    </a:ext>
                  </a:extLst>
                </a:gridCol>
                <a:gridCol w="1682489">
                  <a:extLst>
                    <a:ext uri="{9D8B030D-6E8A-4147-A177-3AD203B41FA5}">
                      <a16:colId xmlns:a16="http://schemas.microsoft.com/office/drawing/2014/main" val="3206939103"/>
                    </a:ext>
                  </a:extLst>
                </a:gridCol>
                <a:gridCol w="833800">
                  <a:extLst>
                    <a:ext uri="{9D8B030D-6E8A-4147-A177-3AD203B41FA5}">
                      <a16:colId xmlns:a16="http://schemas.microsoft.com/office/drawing/2014/main" val="3417359053"/>
                    </a:ext>
                  </a:extLst>
                </a:gridCol>
                <a:gridCol w="833800">
                  <a:extLst>
                    <a:ext uri="{9D8B030D-6E8A-4147-A177-3AD203B41FA5}">
                      <a16:colId xmlns:a16="http://schemas.microsoft.com/office/drawing/2014/main" val="2180084448"/>
                    </a:ext>
                  </a:extLst>
                </a:gridCol>
                <a:gridCol w="833800">
                  <a:extLst>
                    <a:ext uri="{9D8B030D-6E8A-4147-A177-3AD203B41FA5}">
                      <a16:colId xmlns:a16="http://schemas.microsoft.com/office/drawing/2014/main" val="463296377"/>
                    </a:ext>
                  </a:extLst>
                </a:gridCol>
                <a:gridCol w="833800">
                  <a:extLst>
                    <a:ext uri="{9D8B030D-6E8A-4147-A177-3AD203B41FA5}">
                      <a16:colId xmlns:a16="http://schemas.microsoft.com/office/drawing/2014/main" val="1800131297"/>
                    </a:ext>
                  </a:extLst>
                </a:gridCol>
                <a:gridCol w="833800">
                  <a:extLst>
                    <a:ext uri="{9D8B030D-6E8A-4147-A177-3AD203B41FA5}">
                      <a16:colId xmlns:a16="http://schemas.microsoft.com/office/drawing/2014/main" val="2289939863"/>
                    </a:ext>
                  </a:extLst>
                </a:gridCol>
                <a:gridCol w="833800">
                  <a:extLst>
                    <a:ext uri="{9D8B030D-6E8A-4147-A177-3AD203B41FA5}">
                      <a16:colId xmlns:a16="http://schemas.microsoft.com/office/drawing/2014/main" val="431010295"/>
                    </a:ext>
                  </a:extLst>
                </a:gridCol>
                <a:gridCol w="833800">
                  <a:extLst>
                    <a:ext uri="{9D8B030D-6E8A-4147-A177-3AD203B41FA5}">
                      <a16:colId xmlns:a16="http://schemas.microsoft.com/office/drawing/2014/main" val="2710996725"/>
                    </a:ext>
                  </a:extLst>
                </a:gridCol>
                <a:gridCol w="833800">
                  <a:extLst>
                    <a:ext uri="{9D8B030D-6E8A-4147-A177-3AD203B41FA5}">
                      <a16:colId xmlns:a16="http://schemas.microsoft.com/office/drawing/2014/main" val="392589011"/>
                    </a:ext>
                  </a:extLst>
                </a:gridCol>
              </a:tblGrid>
              <a:tr h="187518">
                <a:tc>
                  <a:txBody>
                    <a:bodyPr/>
                    <a:lstStyle/>
                    <a:p>
                      <a:endParaRPr lang="hu-HU" sz="900" dirty="0"/>
                    </a:p>
                  </a:txBody>
                  <a:tcPr marL="46880" marR="46880" marT="23440" marB="23440">
                    <a:lnB w="7620" cap="flat" cmpd="sng" algn="ctr">
                      <a:solidFill>
                        <a:srgbClr val="B1B1B1"/>
                      </a:solidFill>
                      <a:prstDash val="solid"/>
                      <a:round/>
                      <a:headEnd type="none" w="med" len="med"/>
                      <a:tailEnd type="none" w="med" len="med"/>
                    </a:lnB>
                  </a:tcPr>
                </a:tc>
                <a:tc>
                  <a:txBody>
                    <a:bodyPr/>
                    <a:lstStyle/>
                    <a:p>
                      <a:pPr algn="ctr" fontAlgn="t"/>
                      <a:r>
                        <a:rPr lang="hu-HU" sz="2000" kern="1200" dirty="0">
                          <a:solidFill>
                            <a:schemeClr val="tx1"/>
                          </a:solidFill>
                          <a:effectLst/>
                          <a:latin typeface="+mn-lt"/>
                          <a:ea typeface="+mn-ea"/>
                          <a:cs typeface="+mn-cs"/>
                        </a:rPr>
                        <a:t>Az építőipari kivitelezési tevékenységhez kapcsolódó jogsértés</a:t>
                      </a:r>
                    </a:p>
                  </a:txBody>
                  <a:tcPr marL="21915" marR="21915" marT="21915" marB="21915">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Számított építményérték millió Ft</a:t>
                      </a:r>
                    </a:p>
                  </a:txBody>
                  <a:tcPr marL="21915" marR="21915" marT="21915" marB="21915">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Építtető</a:t>
                      </a:r>
                    </a:p>
                  </a:txBody>
                  <a:tcPr marL="21915" marR="21915" marT="21915" marB="21915">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Tervező</a:t>
                      </a:r>
                    </a:p>
                  </a:txBody>
                  <a:tcPr marL="21915" marR="21915" marT="21915" marB="21915">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Tervezői művezető</a:t>
                      </a:r>
                    </a:p>
                  </a:txBody>
                  <a:tcPr marL="21915" marR="21915" marT="21915" marB="21915">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Építési műszaki ellenőr</a:t>
                      </a:r>
                    </a:p>
                  </a:txBody>
                  <a:tcPr marL="21915" marR="21915" marT="21915" marB="21915">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Fővállalkozó kivitelező</a:t>
                      </a:r>
                    </a:p>
                  </a:txBody>
                  <a:tcPr marL="21915" marR="21915" marT="21915" marB="21915">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Megrendelő vállalkozó kivitelező</a:t>
                      </a:r>
                    </a:p>
                  </a:txBody>
                  <a:tcPr marL="21915" marR="21915" marT="21915" marB="21915">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Alvállalkozó kivitelező</a:t>
                      </a:r>
                    </a:p>
                  </a:txBody>
                  <a:tcPr marL="21915" marR="21915" marT="21915" marB="21915">
                    <a:lnB w="7620" cap="flat" cmpd="sng" algn="ctr">
                      <a:solidFill>
                        <a:srgbClr val="B1B1B1"/>
                      </a:solidFill>
                      <a:prstDash val="solid"/>
                      <a:round/>
                      <a:headEnd type="none" w="med" len="med"/>
                      <a:tailEnd type="none" w="med" len="med"/>
                    </a:lnB>
                    <a:solidFill>
                      <a:schemeClr val="tx2">
                        <a:lumMod val="10000"/>
                        <a:lumOff val="90000"/>
                      </a:schemeClr>
                    </a:solidFill>
                  </a:tcPr>
                </a:tc>
                <a:tc>
                  <a:txBody>
                    <a:bodyPr/>
                    <a:lstStyle/>
                    <a:p>
                      <a:pPr algn="ctr" fontAlgn="t"/>
                      <a:r>
                        <a:rPr lang="hu-HU" sz="1300" dirty="0">
                          <a:effectLst/>
                        </a:rPr>
                        <a:t>Felelős műszaki vezető</a:t>
                      </a:r>
                    </a:p>
                  </a:txBody>
                  <a:tcPr marL="21915" marR="21915" marT="21915" marB="21915">
                    <a:lnB w="7620" cap="flat" cmpd="sng" algn="ctr">
                      <a:solidFill>
                        <a:srgbClr val="B1B1B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0730245"/>
                  </a:ext>
                </a:extLst>
              </a:tr>
              <a:tr h="1015724">
                <a:tc rowSpan="3">
                  <a:txBody>
                    <a:bodyPr/>
                    <a:lstStyle/>
                    <a:p>
                      <a:pPr algn="ctr" fontAlgn="t"/>
                      <a:r>
                        <a:rPr lang="hu-HU" sz="900" dirty="0">
                          <a:effectLst/>
                        </a:rPr>
                        <a:t>9.</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rowSpan="3">
                  <a:txBody>
                    <a:bodyPr/>
                    <a:lstStyle/>
                    <a:p>
                      <a:pPr algn="just" fontAlgn="t"/>
                      <a:r>
                        <a:rPr lang="hu-HU" sz="2000" kern="1200" dirty="0">
                          <a:solidFill>
                            <a:schemeClr val="tx1"/>
                          </a:solidFill>
                          <a:effectLst/>
                          <a:latin typeface="+mn-lt"/>
                          <a:ea typeface="+mn-ea"/>
                          <a:cs typeface="+mn-cs"/>
                        </a:rPr>
                        <a:t>Az elektronikus építési főnapló készenlétbe helyezésének vagy megnyitásának hiánya</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0–100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150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300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1570507884"/>
                  </a:ext>
                </a:extLst>
              </a:tr>
              <a:tr h="453169">
                <a:tc vMerge="1">
                  <a:txBody>
                    <a:bodyPr/>
                    <a:lstStyle/>
                    <a:p>
                      <a:pPr algn="just" fontAlgn="base"/>
                      <a:endParaRPr lang="hu-HU" sz="900" u="none" strike="noStrike" dirty="0">
                        <a:solidFill>
                          <a:srgbClr val="0768A9"/>
                        </a:solidFill>
                        <a:effectLst/>
                        <a:latin typeface="FontAwesome"/>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vMerge="1">
                  <a:txBody>
                    <a:bodyPr/>
                    <a:lstStyle/>
                    <a:p>
                      <a:pPr algn="just" fontAlgn="t"/>
                      <a:endParaRPr lang="hu-HU" sz="2000" kern="1200" dirty="0">
                        <a:solidFill>
                          <a:schemeClr val="tx1"/>
                        </a:solidFill>
                        <a:effectLst/>
                        <a:latin typeface="+mn-lt"/>
                        <a:ea typeface="+mn-ea"/>
                        <a:cs typeface="+mn-cs"/>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100 felett–500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400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800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1384058587"/>
                  </a:ext>
                </a:extLst>
              </a:tr>
              <a:tr h="312530">
                <a:tc vMerge="1">
                  <a:txBody>
                    <a:bodyPr/>
                    <a:lstStyle/>
                    <a:p>
                      <a:pPr algn="just" fontAlgn="base"/>
                      <a:endParaRPr lang="hu-HU" sz="900" u="none" strike="noStrike" dirty="0">
                        <a:solidFill>
                          <a:srgbClr val="0768A9"/>
                        </a:solidFill>
                        <a:effectLst/>
                        <a:latin typeface="FontAwesome"/>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vMerge="1">
                  <a:txBody>
                    <a:bodyPr/>
                    <a:lstStyle/>
                    <a:p>
                      <a:pPr algn="just" fontAlgn="t"/>
                      <a:endParaRPr lang="hu-HU" sz="2000" kern="1200" dirty="0">
                        <a:solidFill>
                          <a:schemeClr val="tx1"/>
                        </a:solidFill>
                        <a:effectLst/>
                        <a:latin typeface="+mn-lt"/>
                        <a:ea typeface="+mn-ea"/>
                        <a:cs typeface="+mn-cs"/>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500 felett</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800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1 500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1226736744"/>
                  </a:ext>
                </a:extLst>
              </a:tr>
              <a:tr h="399786">
                <a:tc rowSpan="3">
                  <a:txBody>
                    <a:bodyPr/>
                    <a:lstStyle/>
                    <a:p>
                      <a:pPr algn="ctr" fontAlgn="base"/>
                      <a:r>
                        <a:rPr lang="hu-HU" sz="900" u="none" strike="noStrike" dirty="0">
                          <a:solidFill>
                            <a:srgbClr val="0768A9"/>
                          </a:solidFill>
                          <a:effectLst/>
                          <a:latin typeface="FontAwesome"/>
                        </a:rPr>
                        <a:t>10.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rowSpan="3">
                  <a:txBody>
                    <a:bodyPr/>
                    <a:lstStyle/>
                    <a:p>
                      <a:pPr algn="just" fontAlgn="t"/>
                      <a:r>
                        <a:rPr lang="hu-HU" sz="2000" kern="1200" dirty="0">
                          <a:solidFill>
                            <a:schemeClr val="tx1"/>
                          </a:solidFill>
                          <a:effectLst/>
                          <a:latin typeface="+mn-lt"/>
                          <a:ea typeface="+mn-ea"/>
                          <a:cs typeface="+mn-cs"/>
                        </a:rPr>
                        <a:t>Az elektronikus építési alnapló készenlétbe helyezésének vagy megnyitásának hiánya</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0–100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150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300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3805930615"/>
                  </a:ext>
                </a:extLst>
              </a:tr>
              <a:tr h="453169">
                <a:tc vMerge="1">
                  <a:txBody>
                    <a:bodyPr/>
                    <a:lstStyle/>
                    <a:p>
                      <a:pPr algn="just" fontAlgn="base"/>
                      <a:endParaRPr lang="hu-HU" sz="900" u="none" strike="noStrike" dirty="0">
                        <a:solidFill>
                          <a:srgbClr val="0768A9"/>
                        </a:solidFill>
                        <a:effectLst/>
                        <a:latin typeface="FontAwesome"/>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vMerge="1">
                  <a:txBody>
                    <a:bodyPr/>
                    <a:lstStyle/>
                    <a:p>
                      <a:pPr algn="just" fontAlgn="t"/>
                      <a:endParaRPr lang="hu-HU" sz="2000" kern="1200" dirty="0">
                        <a:solidFill>
                          <a:schemeClr val="tx1"/>
                        </a:solidFill>
                        <a:effectLst/>
                        <a:latin typeface="+mn-lt"/>
                        <a:ea typeface="+mn-ea"/>
                        <a:cs typeface="+mn-cs"/>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100 felett–500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400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800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591665500"/>
                  </a:ext>
                </a:extLst>
              </a:tr>
              <a:tr h="312530">
                <a:tc vMerge="1">
                  <a:txBody>
                    <a:bodyPr/>
                    <a:lstStyle/>
                    <a:p>
                      <a:pPr algn="just" fontAlgn="base"/>
                      <a:endParaRPr lang="hu-HU" sz="900" u="none" strike="noStrike" dirty="0">
                        <a:solidFill>
                          <a:srgbClr val="0768A9"/>
                        </a:solidFill>
                        <a:effectLst/>
                        <a:latin typeface="FontAwesome"/>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vMerge="1">
                  <a:txBody>
                    <a:bodyPr/>
                    <a:lstStyle/>
                    <a:p>
                      <a:pPr algn="just" fontAlgn="t"/>
                      <a:endParaRPr lang="hu-HU" sz="2000" kern="1200" dirty="0">
                        <a:solidFill>
                          <a:schemeClr val="tx1"/>
                        </a:solidFill>
                        <a:effectLst/>
                        <a:latin typeface="+mn-lt"/>
                        <a:ea typeface="+mn-ea"/>
                        <a:cs typeface="+mn-cs"/>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500 felett</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800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1 500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585783016"/>
                  </a:ext>
                </a:extLst>
              </a:tr>
              <a:tr h="470132">
                <a:tc rowSpan="3">
                  <a:txBody>
                    <a:bodyPr/>
                    <a:lstStyle/>
                    <a:p>
                      <a:pPr algn="ctr" fontAlgn="base"/>
                      <a:r>
                        <a:rPr lang="hu-HU" sz="900" u="none" strike="noStrike" dirty="0">
                          <a:solidFill>
                            <a:srgbClr val="0768A9"/>
                          </a:solidFill>
                          <a:effectLst/>
                          <a:latin typeface="FontAwesome"/>
                        </a:rPr>
                        <a:t>11.</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rowSpan="3">
                  <a:txBody>
                    <a:bodyPr/>
                    <a:lstStyle/>
                    <a:p>
                      <a:pPr algn="just" fontAlgn="t"/>
                      <a:r>
                        <a:rPr lang="hu-HU" sz="2000" kern="1200" dirty="0">
                          <a:solidFill>
                            <a:schemeClr val="tx1"/>
                          </a:solidFill>
                          <a:effectLst/>
                          <a:latin typeface="+mn-lt"/>
                          <a:ea typeface="+mn-ea"/>
                          <a:cs typeface="+mn-cs"/>
                        </a:rPr>
                        <a:t>Az e-építési napló vezetésére vonatkozó követelmények megsértése</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0–100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100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100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100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1442859260"/>
                  </a:ext>
                </a:extLst>
              </a:tr>
              <a:tr h="453169">
                <a:tc vMerge="1">
                  <a:txBody>
                    <a:bodyPr/>
                    <a:lstStyle/>
                    <a:p>
                      <a:pPr algn="just" fontAlgn="base"/>
                      <a:endParaRPr lang="hu-HU" sz="900" u="none" strike="noStrike" dirty="0">
                        <a:solidFill>
                          <a:srgbClr val="0768A9"/>
                        </a:solidFill>
                        <a:effectLst/>
                        <a:latin typeface="FontAwesome"/>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vMerge="1">
                  <a:txBody>
                    <a:bodyPr/>
                    <a:lstStyle/>
                    <a:p>
                      <a:pPr algn="just" fontAlgn="t"/>
                      <a:endParaRPr lang="hu-HU" sz="2000" kern="1200" dirty="0">
                        <a:solidFill>
                          <a:schemeClr val="tx1"/>
                        </a:solidFill>
                        <a:effectLst/>
                        <a:latin typeface="+mn-lt"/>
                        <a:ea typeface="+mn-ea"/>
                        <a:cs typeface="+mn-cs"/>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100 felett–500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300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300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dirty="0">
                          <a:effectLst/>
                        </a:rPr>
                        <a:t>300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dirty="0">
                        <a:effectLst/>
                      </a:endParaRPr>
                    </a:p>
                  </a:txBody>
                  <a:tcPr marL="15627" marR="15627" marT="15627" marB="15627">
                    <a:lnL w="762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704672598"/>
                  </a:ext>
                </a:extLst>
              </a:tr>
              <a:tr h="312530">
                <a:tc vMerge="1">
                  <a:txBody>
                    <a:bodyPr/>
                    <a:lstStyle/>
                    <a:p>
                      <a:pPr algn="just" fontAlgn="base"/>
                      <a:endParaRPr lang="hu-HU" sz="900" u="none" strike="noStrike" dirty="0">
                        <a:solidFill>
                          <a:srgbClr val="0768A9"/>
                        </a:solidFill>
                        <a:effectLst/>
                        <a:latin typeface="FontAwesome"/>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vMerge="1">
                  <a:txBody>
                    <a:bodyPr/>
                    <a:lstStyle/>
                    <a:p>
                      <a:pPr algn="just" fontAlgn="t"/>
                      <a:endParaRPr lang="hu-HU" sz="2000" kern="1200" dirty="0">
                        <a:solidFill>
                          <a:schemeClr val="tx1"/>
                        </a:solidFill>
                        <a:effectLst/>
                        <a:latin typeface="+mn-lt"/>
                        <a:ea typeface="+mn-ea"/>
                        <a:cs typeface="+mn-cs"/>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500 felett</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just" fontAlgn="t"/>
                      <a:endParaRPr lang="hu-HU" sz="1600">
                        <a:effectLst/>
                      </a:endParaRP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1270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500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500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1600">
                          <a:effectLst/>
                        </a:rPr>
                        <a:t>500</a:t>
                      </a:r>
                    </a:p>
                  </a:txBody>
                  <a:tcPr marL="15627" marR="15627" marT="15627" marB="15627">
                    <a:lnL w="7620" cap="flat" cmpd="sng" algn="ctr">
                      <a:solidFill>
                        <a:srgbClr val="B1B1B1"/>
                      </a:solidFill>
                      <a:prstDash val="solid"/>
                      <a:round/>
                      <a:headEnd type="none" w="med" len="med"/>
                      <a:tailEnd type="none" w="med" len="med"/>
                    </a:lnL>
                    <a:lnR w="7620" cap="flat" cmpd="sng" algn="ctr">
                      <a:solidFill>
                        <a:srgbClr val="B1B1B1"/>
                      </a:solidFill>
                      <a:prstDash val="solid"/>
                      <a:round/>
                      <a:headEnd type="none" w="med" len="med"/>
                      <a:tailEnd type="none" w="med" len="med"/>
                    </a:lnR>
                    <a:lnT w="7620" cap="flat" cmpd="sng" algn="ctr">
                      <a:solidFill>
                        <a:srgbClr val="B1B1B1"/>
                      </a:solidFill>
                      <a:prstDash val="solid"/>
                      <a:round/>
                      <a:headEnd type="none" w="med" len="med"/>
                      <a:tailEnd type="none" w="med" len="med"/>
                    </a:lnT>
                    <a:lnB w="7620" cap="flat" cmpd="sng" algn="ctr">
                      <a:solidFill>
                        <a:srgbClr val="B1B1B1"/>
                      </a:solidFill>
                      <a:prstDash val="solid"/>
                      <a:round/>
                      <a:headEnd type="none" w="med" len="med"/>
                      <a:tailEnd type="none" w="med" len="med"/>
                    </a:lnB>
                    <a:solidFill>
                      <a:srgbClr val="FFFFFF"/>
                    </a:solidFill>
                  </a:tcPr>
                </a:tc>
                <a:tc>
                  <a:txBody>
                    <a:bodyPr/>
                    <a:lstStyle/>
                    <a:p>
                      <a:endParaRPr lang="hu-HU" sz="1600" dirty="0"/>
                    </a:p>
                  </a:txBody>
                  <a:tcPr marL="46880" marR="46880" marT="23440" marB="23440">
                    <a:lnL w="7620" cap="flat" cmpd="sng" algn="ctr">
                      <a:solidFill>
                        <a:srgbClr val="B1B1B1"/>
                      </a:solidFill>
                      <a:prstDash val="solid"/>
                      <a:round/>
                      <a:headEnd type="none" w="med" len="med"/>
                      <a:tailEnd type="none" w="med" len="med"/>
                    </a:lnL>
                    <a:lnT w="12700" cap="flat" cmpd="sng" algn="ctr">
                      <a:solidFill>
                        <a:srgbClr val="B1B1B1"/>
                      </a:solidFill>
                      <a:prstDash val="solid"/>
                      <a:round/>
                      <a:headEnd type="none" w="med" len="med"/>
                      <a:tailEnd type="none" w="med" len="med"/>
                    </a:lnT>
                  </a:tcPr>
                </a:tc>
                <a:extLst>
                  <a:ext uri="{0D108BD9-81ED-4DB2-BD59-A6C34878D82A}">
                    <a16:rowId xmlns:a16="http://schemas.microsoft.com/office/drawing/2014/main" val="1802315429"/>
                  </a:ext>
                </a:extLst>
              </a:tr>
            </a:tbl>
          </a:graphicData>
        </a:graphic>
      </p:graphicFrame>
      <p:sp>
        <p:nvSpPr>
          <p:cNvPr id="4" name="Élőláb helye 3">
            <a:extLst>
              <a:ext uri="{FF2B5EF4-FFF2-40B4-BE49-F238E27FC236}">
                <a16:creationId xmlns:a16="http://schemas.microsoft.com/office/drawing/2014/main" id="{9130D9BF-4B7F-4CA4-C210-7656CE944E87}"/>
              </a:ext>
            </a:extLst>
          </p:cNvPr>
          <p:cNvSpPr>
            <a:spLocks noGrp="1"/>
          </p:cNvSpPr>
          <p:nvPr>
            <p:ph type="ftr" sz="quarter" idx="11"/>
          </p:nvPr>
        </p:nvSpPr>
        <p:spPr/>
        <p:txBody>
          <a:bodyPr/>
          <a:lstStyle/>
          <a:p>
            <a:r>
              <a:rPr lang="fr-FR"/>
              <a:t>VIS Complex kft - VIS Stúdió</a:t>
            </a:r>
            <a:endParaRPr lang="hu-HU" dirty="0"/>
          </a:p>
        </p:txBody>
      </p:sp>
      <p:sp>
        <p:nvSpPr>
          <p:cNvPr id="6" name="Rectangle 1">
            <a:extLst>
              <a:ext uri="{FF2B5EF4-FFF2-40B4-BE49-F238E27FC236}">
                <a16:creationId xmlns:a16="http://schemas.microsoft.com/office/drawing/2014/main" id="{F965BF5D-1A9A-96DB-B4B6-7B56CE9418E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hu-HU" altLang="hu-HU" sz="1800" b="0" i="0" u="none" strike="noStrike" cap="none" normalizeH="0" baseline="0">
                <a:ln>
                  <a:noFill/>
                </a:ln>
                <a:solidFill>
                  <a:schemeClr val="tx1"/>
                </a:solidFill>
                <a:effectLst/>
                <a:latin typeface="Arial" panose="020B0604020202020204" pitchFamily="34" charset="0"/>
              </a:rPr>
            </a:br>
            <a:endParaRPr kumimoji="0" lang="hu-HU" altLang="hu-H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25470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2347911-5779-DE5E-6B19-2E791707CFFC}"/>
              </a:ext>
            </a:extLst>
          </p:cNvPr>
          <p:cNvSpPr>
            <a:spLocks noGrp="1"/>
          </p:cNvSpPr>
          <p:nvPr>
            <p:ph type="title"/>
          </p:nvPr>
        </p:nvSpPr>
        <p:spPr/>
        <p:txBody>
          <a:bodyPr>
            <a:normAutofit fontScale="90000"/>
          </a:bodyPr>
          <a:lstStyle/>
          <a:p>
            <a:r>
              <a:rPr lang="hu-HU" dirty="0"/>
              <a:t>Sajátos építmények joganyagai - </a:t>
            </a:r>
            <a:r>
              <a:rPr lang="hu-HU" dirty="0">
                <a:solidFill>
                  <a:srgbClr val="FF0000"/>
                </a:solidFill>
              </a:rPr>
              <a:t>régi</a:t>
            </a:r>
          </a:p>
        </p:txBody>
      </p:sp>
      <p:sp>
        <p:nvSpPr>
          <p:cNvPr id="3" name="Tartalom helye 2">
            <a:extLst>
              <a:ext uri="{FF2B5EF4-FFF2-40B4-BE49-F238E27FC236}">
                <a16:creationId xmlns:a16="http://schemas.microsoft.com/office/drawing/2014/main" id="{37FE6E07-2595-8C68-F95E-29C05164CD2E}"/>
              </a:ext>
            </a:extLst>
          </p:cNvPr>
          <p:cNvSpPr>
            <a:spLocks noGrp="1"/>
          </p:cNvSpPr>
          <p:nvPr>
            <p:ph idx="1"/>
          </p:nvPr>
        </p:nvSpPr>
        <p:spPr/>
        <p:txBody>
          <a:bodyPr/>
          <a:lstStyle/>
          <a:p>
            <a:pPr>
              <a:buFont typeface="Wingdings" panose="05000000000000000000" pitchFamily="2" charset="2"/>
              <a:buChar char="Ø"/>
            </a:pPr>
            <a:r>
              <a:rPr lang="hu-HU" sz="2400" dirty="0"/>
              <a:t>238/2005. (X. 25.) Korm. rendelet   az építésfelügyeleti bírságról </a:t>
            </a:r>
          </a:p>
          <a:p>
            <a:pPr>
              <a:buFont typeface="Wingdings" panose="05000000000000000000" pitchFamily="2" charset="2"/>
              <a:buChar char="Ø"/>
            </a:pPr>
            <a:r>
              <a:rPr lang="hu-HU" sz="2400" dirty="0">
                <a:highlight>
                  <a:srgbClr val="00FFFF"/>
                </a:highlight>
              </a:rPr>
              <a:t>155/2016. (VI. 13.) Korm. Rendelet a lakóépület építésének egyszerű bejelentéséről</a:t>
            </a:r>
          </a:p>
          <a:p>
            <a:pPr>
              <a:buFont typeface="Wingdings" panose="05000000000000000000" pitchFamily="2" charset="2"/>
              <a:buChar char="Ø"/>
            </a:pPr>
            <a:r>
              <a:rPr lang="hu-HU" sz="2400" dirty="0"/>
              <a:t>343/2006. (XII. 23.) Korm. rendelet az építésügyi és az építésfelügyeleti hatóságok kijelöléséről és működési feltételeiről </a:t>
            </a:r>
          </a:p>
          <a:p>
            <a:pPr>
              <a:buFont typeface="Wingdings" panose="05000000000000000000" pitchFamily="2" charset="2"/>
              <a:buChar char="Ø"/>
            </a:pPr>
            <a:r>
              <a:rPr lang="hu-HU" sz="2400" dirty="0"/>
              <a:t>245/2006. (XII. 5.) Korm. rendelet az építésügyi bírság megállapításának részletes szabályairól</a:t>
            </a:r>
          </a:p>
          <a:p>
            <a:pPr>
              <a:buFont typeface="Wingdings" panose="05000000000000000000" pitchFamily="2" charset="2"/>
              <a:buChar char="Ø"/>
            </a:pPr>
            <a:r>
              <a:rPr lang="hu-HU" sz="2400" dirty="0"/>
              <a:t>275/2013. (VII. 16.) Korm. Rendelet az </a:t>
            </a:r>
            <a:r>
              <a:rPr lang="hu-HU" sz="2400" u="sng" dirty="0"/>
              <a:t>építési termék építménybe történő betervezésének és </a:t>
            </a:r>
            <a:r>
              <a:rPr lang="hu-HU" sz="2400" b="1" u="sng" dirty="0"/>
              <a:t>beépítésének</a:t>
            </a:r>
            <a:r>
              <a:rPr lang="hu-HU" sz="2400" dirty="0"/>
              <a:t>, ennek során a teljesítmény igazolásának részletes szabályairól</a:t>
            </a:r>
          </a:p>
          <a:p>
            <a:pPr>
              <a:buFont typeface="Wingdings" panose="05000000000000000000" pitchFamily="2" charset="2"/>
              <a:buChar char="Ø"/>
            </a:pPr>
            <a:r>
              <a:rPr lang="hu-HU" sz="2400" dirty="0"/>
              <a:t>2001. évi LXIV. Törvény a kulturális örökség védelméről</a:t>
            </a:r>
          </a:p>
          <a:p>
            <a:pPr>
              <a:buFont typeface="Wingdings" panose="05000000000000000000" pitchFamily="2" charset="2"/>
              <a:buChar char="Ø"/>
            </a:pPr>
            <a:r>
              <a:rPr lang="hu-HU" sz="2400" dirty="0"/>
              <a:t>181/2003. (XI. 5.) Korm. Rendelet a lakásépítéssel kapcsolatos kötelező jótállásról</a:t>
            </a:r>
          </a:p>
          <a:p>
            <a:pPr>
              <a:buFont typeface="Wingdings" panose="05000000000000000000" pitchFamily="2" charset="2"/>
              <a:buChar char="Ø"/>
            </a:pPr>
            <a:r>
              <a:rPr lang="hu-HU" sz="2400" dirty="0">
                <a:highlight>
                  <a:srgbClr val="FFFF00"/>
                </a:highlight>
              </a:rPr>
              <a:t>45/2004. (VII. 26.) BM-</a:t>
            </a:r>
            <a:r>
              <a:rPr lang="hu-HU" sz="2400" dirty="0" err="1">
                <a:highlight>
                  <a:srgbClr val="FFFF00"/>
                </a:highlight>
              </a:rPr>
              <a:t>KvVM</a:t>
            </a:r>
            <a:r>
              <a:rPr lang="hu-HU" sz="2400" dirty="0">
                <a:highlight>
                  <a:srgbClr val="FFFF00"/>
                </a:highlight>
              </a:rPr>
              <a:t> együttes rendelet</a:t>
            </a:r>
          </a:p>
          <a:p>
            <a:pPr>
              <a:buFont typeface="Wingdings" panose="05000000000000000000" pitchFamily="2" charset="2"/>
              <a:buChar char="Ø"/>
            </a:pPr>
            <a:r>
              <a:rPr lang="hu-HU" sz="2400" dirty="0">
                <a:highlight>
                  <a:srgbClr val="00FF00"/>
                </a:highlight>
              </a:rPr>
              <a:t>72/2013. (VIII. 27.) VM rendelet a hulladékjegyzékről </a:t>
            </a:r>
            <a:r>
              <a:rPr lang="hu-HU" sz="2400" dirty="0"/>
              <a:t> (17-es főcsoport)</a:t>
            </a:r>
          </a:p>
          <a:p>
            <a:pPr>
              <a:buFont typeface="Wingdings" panose="05000000000000000000" pitchFamily="2" charset="2"/>
              <a:buChar char="Ø"/>
            </a:pPr>
            <a:r>
              <a:rPr lang="hu-HU" sz="2400" dirty="0"/>
              <a:t>2007. évi LXXXVI. törvény a villamos energiáról</a:t>
            </a:r>
          </a:p>
        </p:txBody>
      </p:sp>
      <p:sp>
        <p:nvSpPr>
          <p:cNvPr id="5" name="Élőláb helye 4">
            <a:extLst>
              <a:ext uri="{FF2B5EF4-FFF2-40B4-BE49-F238E27FC236}">
                <a16:creationId xmlns:a16="http://schemas.microsoft.com/office/drawing/2014/main" id="{A8DA77E3-0105-9656-D164-EAA170922018}"/>
              </a:ext>
            </a:extLst>
          </p:cNvPr>
          <p:cNvSpPr>
            <a:spLocks noGrp="1"/>
          </p:cNvSpPr>
          <p:nvPr>
            <p:ph type="ftr" sz="quarter" idx="11"/>
          </p:nvPr>
        </p:nvSpPr>
        <p:spPr/>
        <p:txBody>
          <a:bodyPr/>
          <a:lstStyle/>
          <a:p>
            <a:r>
              <a:rPr lang="fr-FR"/>
              <a:t>VIS Complex kft - VIS Stúdió</a:t>
            </a:r>
            <a:endParaRPr lang="hu-HU" dirty="0"/>
          </a:p>
        </p:txBody>
      </p:sp>
    </p:spTree>
    <p:extLst>
      <p:ext uri="{BB962C8B-B14F-4D97-AF65-F5344CB8AC3E}">
        <p14:creationId xmlns:p14="http://schemas.microsoft.com/office/powerpoint/2010/main" val="374288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E615C-720F-1637-0051-7996B0AFC1AE}"/>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9C08B002-58B5-9C7C-45E2-D9604BA2F27F}"/>
              </a:ext>
            </a:extLst>
          </p:cNvPr>
          <p:cNvSpPr>
            <a:spLocks noGrp="1"/>
          </p:cNvSpPr>
          <p:nvPr>
            <p:ph type="title"/>
          </p:nvPr>
        </p:nvSpPr>
        <p:spPr/>
        <p:txBody>
          <a:bodyPr>
            <a:normAutofit fontScale="90000"/>
          </a:bodyPr>
          <a:lstStyle/>
          <a:p>
            <a:r>
              <a:rPr lang="hu-HU" dirty="0"/>
              <a:t>Sajátos építmények joganyagai - </a:t>
            </a:r>
            <a:r>
              <a:rPr lang="hu-HU" dirty="0">
                <a:solidFill>
                  <a:srgbClr val="FF0000"/>
                </a:solidFill>
              </a:rPr>
              <a:t>régi</a:t>
            </a:r>
          </a:p>
        </p:txBody>
      </p:sp>
      <p:sp>
        <p:nvSpPr>
          <p:cNvPr id="3" name="Tartalom helye 2">
            <a:extLst>
              <a:ext uri="{FF2B5EF4-FFF2-40B4-BE49-F238E27FC236}">
                <a16:creationId xmlns:a16="http://schemas.microsoft.com/office/drawing/2014/main" id="{D2F50830-C34A-E811-F591-C58B10DD9545}"/>
              </a:ext>
            </a:extLst>
          </p:cNvPr>
          <p:cNvSpPr>
            <a:spLocks noGrp="1"/>
          </p:cNvSpPr>
          <p:nvPr>
            <p:ph idx="1"/>
          </p:nvPr>
        </p:nvSpPr>
        <p:spPr/>
        <p:txBody>
          <a:bodyPr/>
          <a:lstStyle/>
          <a:p>
            <a:r>
              <a:rPr lang="hu-HU" sz="1800" strike="sngStrike" dirty="0"/>
              <a:t>53/2012. (III. 28.) Korm. Rendelet a </a:t>
            </a:r>
            <a:r>
              <a:rPr lang="hu-HU" sz="1800" b="1" strike="sngStrike" dirty="0"/>
              <a:t>bányafelügyelet</a:t>
            </a:r>
            <a:r>
              <a:rPr lang="hu-HU" sz="1800" strike="sngStrike" dirty="0"/>
              <a:t> hatáskörébe tartozó egyes sajátos építményekre vonatkozó építésügyi hatósági eljárások szabályairól </a:t>
            </a:r>
            <a:r>
              <a:rPr lang="hu-HU" sz="1800" dirty="0"/>
              <a:t> </a:t>
            </a:r>
            <a:r>
              <a:rPr lang="hu-HU" sz="1800" dirty="0">
                <a:highlight>
                  <a:srgbClr val="FFFF00"/>
                </a:highlight>
              </a:rPr>
              <a:t>(nagyrésze hatályon kívül)</a:t>
            </a:r>
            <a:endParaRPr lang="hu-HU" sz="1800" strike="sngStrike" dirty="0">
              <a:highlight>
                <a:srgbClr val="FFFF00"/>
              </a:highlight>
            </a:endParaRPr>
          </a:p>
          <a:p>
            <a:r>
              <a:rPr lang="hu-HU" sz="1800" dirty="0"/>
              <a:t>2003. évi C. törvény az elektronikus hírközlésről</a:t>
            </a:r>
            <a:endParaRPr lang="hu-HU" sz="1800" dirty="0">
              <a:hlinkClick r:id="rId2">
                <a:extLst>
                  <a:ext uri="{A12FA001-AC4F-418D-AE19-62706E023703}">
                    <ahyp:hlinkClr xmlns:ahyp="http://schemas.microsoft.com/office/drawing/2018/hyperlinkcolor" val="tx"/>
                  </a:ext>
                </a:extLst>
              </a:hlinkClick>
            </a:endParaRPr>
          </a:p>
          <a:p>
            <a:pPr lvl="1"/>
            <a:r>
              <a:rPr lang="hu-HU" sz="1800" strike="sngStrike" dirty="0"/>
              <a:t>14/2013. (IX. 25.) NMHH rendelet </a:t>
            </a:r>
            <a:r>
              <a:rPr lang="hu-HU" sz="1800" dirty="0"/>
              <a:t>az elektronikus hírközlési építmények elhelyezéséről és az elektronikus hírközlési építményekkel kapcsolatos hatósági eljárásokról</a:t>
            </a:r>
          </a:p>
          <a:p>
            <a:pPr lvl="2"/>
            <a:r>
              <a:rPr lang="hu-HU" sz="1600" dirty="0"/>
              <a:t>Hatályon kívül helyezte: </a:t>
            </a:r>
            <a:r>
              <a:rPr lang="hu-HU" sz="1600" dirty="0">
                <a:solidFill>
                  <a:srgbClr val="FF0000"/>
                </a:solidFill>
              </a:rPr>
              <a:t>20/2020. (XII. 18.) NMHH rendelet </a:t>
            </a:r>
            <a:r>
              <a:rPr lang="hu-HU" sz="1600" dirty="0"/>
              <a:t>34. § (2). Hatálytalan: 2021. II. 15-től</a:t>
            </a:r>
          </a:p>
          <a:p>
            <a:pPr lvl="2"/>
            <a:r>
              <a:rPr lang="hu-HU" sz="1600" b="1" i="0" dirty="0">
                <a:solidFill>
                  <a:srgbClr val="474747"/>
                </a:solidFill>
                <a:effectLst/>
              </a:rPr>
              <a:t>8. § </a:t>
            </a:r>
            <a:r>
              <a:rPr lang="hu-HU" sz="1600" b="0" i="0" dirty="0">
                <a:solidFill>
                  <a:srgbClr val="474747"/>
                </a:solidFill>
                <a:effectLst/>
              </a:rPr>
              <a:t>(1) Minden építésügyi hatósági engedélyhez vagy bejelentéshez kötött építési tevékenység végzéséről </a:t>
            </a:r>
            <a:r>
              <a:rPr lang="hu-HU" sz="1600" b="1" i="0" dirty="0">
                <a:solidFill>
                  <a:srgbClr val="474747"/>
                </a:solidFill>
                <a:effectLst/>
              </a:rPr>
              <a:t>hírközlési</a:t>
            </a:r>
            <a:r>
              <a:rPr lang="hu-HU" sz="1600" b="0" i="0" dirty="0">
                <a:solidFill>
                  <a:srgbClr val="474747"/>
                </a:solidFill>
                <a:effectLst/>
              </a:rPr>
              <a:t> e-naplót kell vezetni.</a:t>
            </a:r>
            <a:endParaRPr lang="hu-HU" sz="1600" dirty="0"/>
          </a:p>
          <a:p>
            <a:r>
              <a:rPr lang="hu-HU" sz="1800" dirty="0"/>
              <a:t>8/2012. (I. 26.) NMHH rendelet az elektronikus hírközlési építmények egyéb nyomvonalas építményfajtákkal való keresztezéséről, megközelítéséről és védelméről</a:t>
            </a:r>
          </a:p>
          <a:p>
            <a:r>
              <a:rPr lang="hu-HU" sz="1800" dirty="0"/>
              <a:t>40/2002. (III. 21). Korm. Rendelet a sajátos építményfajták körébe tartozó </a:t>
            </a:r>
            <a:r>
              <a:rPr lang="hu-HU" sz="1800" b="1" dirty="0"/>
              <a:t>honvédelmi</a:t>
            </a:r>
            <a:r>
              <a:rPr lang="hu-HU" sz="1800" dirty="0"/>
              <a:t> és katonai célú építményekre vonatkozó építésügyi hatósági engedélyezési eljárások szabályairól</a:t>
            </a:r>
          </a:p>
          <a:p>
            <a:r>
              <a:rPr lang="hu-HU" sz="1800" dirty="0"/>
              <a:t>93/2012. (V. 10.) Korm. Rendelet az </a:t>
            </a:r>
            <a:r>
              <a:rPr lang="hu-HU" sz="1800" b="1" dirty="0"/>
              <a:t>utak</a:t>
            </a:r>
            <a:r>
              <a:rPr lang="hu-HU" sz="1800" dirty="0"/>
              <a:t> építésének, forgalomba helyezésének és megszüntetésének engedélyezéséről</a:t>
            </a:r>
          </a:p>
          <a:p>
            <a:r>
              <a:rPr lang="hu-HU" sz="1800" dirty="0"/>
              <a:t>289/2012. (X. 11.) Korm. Rendelet a </a:t>
            </a:r>
            <a:r>
              <a:rPr lang="hu-HU" sz="1800" b="1" dirty="0"/>
              <a:t>vasúti építmények </a:t>
            </a:r>
            <a:r>
              <a:rPr lang="hu-HU" sz="1800" dirty="0"/>
              <a:t>építésügyi hatósági engedélyezési eljárásainak részletes szabályairól</a:t>
            </a:r>
          </a:p>
          <a:p>
            <a:r>
              <a:rPr lang="hu-HU" sz="1800" dirty="0"/>
              <a:t>382/2007. (XII. 23.) Korm. Rendelet a </a:t>
            </a:r>
            <a:r>
              <a:rPr lang="hu-HU" sz="1800" b="1" dirty="0"/>
              <a:t>villamosenergia-ipari</a:t>
            </a:r>
            <a:r>
              <a:rPr lang="hu-HU" sz="1800" dirty="0"/>
              <a:t> építésügyi hatósági engedélyezési eljárásokról</a:t>
            </a:r>
          </a:p>
          <a:p>
            <a:r>
              <a:rPr lang="hu-HU" sz="1800" dirty="0"/>
              <a:t>1995. évi LVII. Törvény a </a:t>
            </a:r>
            <a:r>
              <a:rPr lang="hu-HU" sz="1800" b="1" dirty="0"/>
              <a:t>vízgazdálkodásról</a:t>
            </a:r>
          </a:p>
        </p:txBody>
      </p:sp>
      <p:sp>
        <p:nvSpPr>
          <p:cNvPr id="5" name="Élőláb helye 4">
            <a:extLst>
              <a:ext uri="{FF2B5EF4-FFF2-40B4-BE49-F238E27FC236}">
                <a16:creationId xmlns:a16="http://schemas.microsoft.com/office/drawing/2014/main" id="{DCED5737-29B8-ACE6-A05C-2F4D5E75B4B7}"/>
              </a:ext>
            </a:extLst>
          </p:cNvPr>
          <p:cNvSpPr>
            <a:spLocks noGrp="1"/>
          </p:cNvSpPr>
          <p:nvPr>
            <p:ph type="ftr" sz="quarter" idx="11"/>
          </p:nvPr>
        </p:nvSpPr>
        <p:spPr/>
        <p:txBody>
          <a:bodyPr/>
          <a:lstStyle/>
          <a:p>
            <a:r>
              <a:rPr lang="fr-FR"/>
              <a:t>VIS Complex kft - VIS Stúdió</a:t>
            </a:r>
            <a:endParaRPr lang="hu-HU" dirty="0"/>
          </a:p>
        </p:txBody>
      </p:sp>
    </p:spTree>
    <p:extLst>
      <p:ext uri="{BB962C8B-B14F-4D97-AF65-F5344CB8AC3E}">
        <p14:creationId xmlns:p14="http://schemas.microsoft.com/office/powerpoint/2010/main" val="3337501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6487-6D32-8C8A-72F2-E27ACFEF207E}"/>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0CA15327-4CF1-0E4A-9044-C00D8E6ADE13}"/>
              </a:ext>
            </a:extLst>
          </p:cNvPr>
          <p:cNvSpPr>
            <a:spLocks noGrp="1"/>
          </p:cNvSpPr>
          <p:nvPr>
            <p:ph type="ctrTitle"/>
          </p:nvPr>
        </p:nvSpPr>
        <p:spPr/>
        <p:txBody>
          <a:bodyPr/>
          <a:lstStyle/>
          <a:p>
            <a:r>
              <a:rPr lang="hu-HU" dirty="0"/>
              <a:t>Üvegkapuról röviden</a:t>
            </a:r>
          </a:p>
        </p:txBody>
      </p:sp>
      <p:sp>
        <p:nvSpPr>
          <p:cNvPr id="3" name="Alcím 2">
            <a:extLst>
              <a:ext uri="{FF2B5EF4-FFF2-40B4-BE49-F238E27FC236}">
                <a16:creationId xmlns:a16="http://schemas.microsoft.com/office/drawing/2014/main" id="{80565CB3-2B1B-40E2-A36A-2B911889E5C5}"/>
              </a:ext>
            </a:extLst>
          </p:cNvPr>
          <p:cNvSpPr>
            <a:spLocks noGrp="1"/>
          </p:cNvSpPr>
          <p:nvPr>
            <p:ph type="subTitle" idx="1"/>
          </p:nvPr>
        </p:nvSpPr>
        <p:spPr/>
        <p:txBody>
          <a:bodyPr/>
          <a:lstStyle/>
          <a:p>
            <a:endParaRPr lang="hu-HU"/>
          </a:p>
        </p:txBody>
      </p:sp>
      <p:sp>
        <p:nvSpPr>
          <p:cNvPr id="5" name="Élőláb helye 4">
            <a:extLst>
              <a:ext uri="{FF2B5EF4-FFF2-40B4-BE49-F238E27FC236}">
                <a16:creationId xmlns:a16="http://schemas.microsoft.com/office/drawing/2014/main" id="{9CC53CE2-3779-5495-F39E-4F040BF6E808}"/>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334856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BA9765-A08B-C187-7DB5-961A8764A374}"/>
              </a:ext>
            </a:extLst>
          </p:cNvPr>
          <p:cNvSpPr>
            <a:spLocks noGrp="1"/>
          </p:cNvSpPr>
          <p:nvPr>
            <p:ph type="title"/>
          </p:nvPr>
        </p:nvSpPr>
        <p:spPr/>
        <p:txBody>
          <a:bodyPr>
            <a:normAutofit fontScale="90000"/>
          </a:bodyPr>
          <a:lstStyle/>
          <a:p>
            <a:endParaRPr lang="hu-HU"/>
          </a:p>
        </p:txBody>
      </p:sp>
      <p:sp>
        <p:nvSpPr>
          <p:cNvPr id="3" name="Élőláb helye 2">
            <a:extLst>
              <a:ext uri="{FF2B5EF4-FFF2-40B4-BE49-F238E27FC236}">
                <a16:creationId xmlns:a16="http://schemas.microsoft.com/office/drawing/2014/main" id="{1AB0E0A2-E1F2-1385-6D6A-6CB508B6D169}"/>
              </a:ext>
            </a:extLst>
          </p:cNvPr>
          <p:cNvSpPr>
            <a:spLocks noGrp="1"/>
          </p:cNvSpPr>
          <p:nvPr>
            <p:ph type="ftr" sz="quarter" idx="11"/>
          </p:nvPr>
        </p:nvSpPr>
        <p:spPr/>
        <p:txBody>
          <a:bodyPr/>
          <a:lstStyle/>
          <a:p>
            <a:r>
              <a:rPr lang="fr-FR"/>
              <a:t>VIS Complex kft - VIS Stúdió</a:t>
            </a:r>
            <a:endParaRPr lang="hu-HU"/>
          </a:p>
        </p:txBody>
      </p:sp>
      <p:sp>
        <p:nvSpPr>
          <p:cNvPr id="4" name="Tartalom helye 5">
            <a:extLst>
              <a:ext uri="{FF2B5EF4-FFF2-40B4-BE49-F238E27FC236}">
                <a16:creationId xmlns:a16="http://schemas.microsoft.com/office/drawing/2014/main" id="{0D87CFA3-C972-007D-10C5-E590BB2F2E3B}"/>
              </a:ext>
            </a:extLst>
          </p:cNvPr>
          <p:cNvSpPr txBox="1">
            <a:spLocks/>
          </p:cNvSpPr>
          <p:nvPr/>
        </p:nvSpPr>
        <p:spPr>
          <a:xfrm>
            <a:off x="838200" y="844406"/>
            <a:ext cx="5181600" cy="5332557"/>
          </a:xfrm>
          <a:prstGeom prst="rect">
            <a:avLst/>
          </a:prstGeom>
          <a:noFill/>
        </p:spPr>
        <p:style>
          <a:lnRef idx="2">
            <a:schemeClr val="dk1"/>
          </a:lnRef>
          <a:fillRef idx="1">
            <a:schemeClr val="lt1"/>
          </a:fillRef>
          <a:effectRef idx="0">
            <a:schemeClr val="dk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hu-HU" sz="2200" dirty="0">
                <a:solidFill>
                  <a:srgbClr val="566369"/>
                </a:solidFill>
                <a:cs typeface="Times New Roman" panose="02020603050405020304" pitchFamily="18" charset="0"/>
              </a:rPr>
              <a:t>510/2021. (IX.3.) Kormányrendelet</a:t>
            </a:r>
          </a:p>
          <a:p>
            <a:r>
              <a:rPr lang="hu-HU" sz="2200" dirty="0">
                <a:solidFill>
                  <a:srgbClr val="566369"/>
                </a:solidFill>
                <a:cs typeface="Times New Roman" panose="02020603050405020304" pitchFamily="18" charset="0"/>
              </a:rPr>
              <a:t>707/2021. (XII. 15.) Korm. Rendelet </a:t>
            </a:r>
          </a:p>
          <a:p>
            <a:pPr marL="324000" lvl="1" indent="0">
              <a:buFont typeface="Arial" panose="020B0604020202020204" pitchFamily="34" charset="0"/>
              <a:buNone/>
            </a:pPr>
            <a:r>
              <a:rPr lang="hu-HU" sz="2200" dirty="0">
                <a:solidFill>
                  <a:srgbClr val="566369"/>
                </a:solidFill>
                <a:cs typeface="Times New Roman" panose="02020603050405020304" pitchFamily="18" charset="0"/>
              </a:rPr>
              <a:t>a Nemzeti Építőipari Felügyeleti és Adatszolgáltató Rendszerbe tartozó tevékenységekről, valamint az Építőipari Monitoring- és Adatszolgáltató Rendszerről</a:t>
            </a:r>
          </a:p>
          <a:p>
            <a:pPr marL="324000" lvl="1" indent="0">
              <a:buFont typeface="Arial" panose="020B0604020202020204" pitchFamily="34" charset="0"/>
              <a:buNone/>
            </a:pPr>
            <a:endParaRPr lang="hu-HU" sz="2200" dirty="0">
              <a:solidFill>
                <a:srgbClr val="566369"/>
              </a:solidFill>
              <a:cs typeface="Times New Roman" panose="02020603050405020304" pitchFamily="18" charset="0"/>
            </a:endParaRPr>
          </a:p>
          <a:p>
            <a:r>
              <a:rPr lang="hu-HU" sz="2200" dirty="0">
                <a:solidFill>
                  <a:srgbClr val="566369"/>
                </a:solidFill>
                <a:cs typeface="Times New Roman" panose="02020603050405020304" pitchFamily="18" charset="0"/>
              </a:rPr>
              <a:t>700 </a:t>
            </a:r>
            <a:r>
              <a:rPr lang="hu-HU" sz="2200" dirty="0" err="1">
                <a:solidFill>
                  <a:srgbClr val="566369"/>
                </a:solidFill>
                <a:cs typeface="Times New Roman" panose="02020603050405020304" pitchFamily="18" charset="0"/>
              </a:rPr>
              <a:t>MFt</a:t>
            </a:r>
            <a:r>
              <a:rPr lang="hu-HU" sz="2200" dirty="0">
                <a:solidFill>
                  <a:srgbClr val="566369"/>
                </a:solidFill>
                <a:cs typeface="Times New Roman" panose="02020603050405020304" pitchFamily="18" charset="0"/>
              </a:rPr>
              <a:t> (egybeszámítás)</a:t>
            </a:r>
          </a:p>
          <a:p>
            <a:r>
              <a:rPr lang="hu-HU" sz="2200" dirty="0">
                <a:solidFill>
                  <a:srgbClr val="566369"/>
                </a:solidFill>
                <a:cs typeface="Times New Roman" panose="02020603050405020304" pitchFamily="18" charset="0"/>
              </a:rPr>
              <a:t>Közbeszerzés</a:t>
            </a:r>
          </a:p>
          <a:p>
            <a:endParaRPr lang="hu-HU" sz="2200" dirty="0">
              <a:solidFill>
                <a:srgbClr val="566369"/>
              </a:solidFill>
              <a:cs typeface="Times New Roman" panose="02020603050405020304" pitchFamily="18" charset="0"/>
            </a:endParaRPr>
          </a:p>
          <a:p>
            <a:r>
              <a:rPr lang="hu-HU" sz="2200" dirty="0">
                <a:solidFill>
                  <a:srgbClr val="566369"/>
                </a:solidFill>
                <a:cs typeface="Times New Roman" panose="02020603050405020304" pitchFamily="18" charset="0"/>
              </a:rPr>
              <a:t>Építtető és </a:t>
            </a:r>
            <a:r>
              <a:rPr lang="hu-HU" sz="2200" b="1" u="sng" dirty="0">
                <a:solidFill>
                  <a:srgbClr val="FF0000"/>
                </a:solidFill>
                <a:cs typeface="Times New Roman" panose="02020603050405020304" pitchFamily="18" charset="0"/>
              </a:rPr>
              <a:t>fővállalkozó</a:t>
            </a:r>
            <a:r>
              <a:rPr lang="hu-HU" sz="2200" dirty="0">
                <a:solidFill>
                  <a:srgbClr val="566369"/>
                </a:solidFill>
                <a:cs typeface="Times New Roman" panose="02020603050405020304" pitchFamily="18" charset="0"/>
              </a:rPr>
              <a:t> felelőssége (az alvállalkozók is)</a:t>
            </a:r>
            <a:endParaRPr lang="hu-HU" sz="2200" dirty="0"/>
          </a:p>
        </p:txBody>
      </p:sp>
      <p:sp>
        <p:nvSpPr>
          <p:cNvPr id="5" name="Tartalom helye 6">
            <a:extLst>
              <a:ext uri="{FF2B5EF4-FFF2-40B4-BE49-F238E27FC236}">
                <a16:creationId xmlns:a16="http://schemas.microsoft.com/office/drawing/2014/main" id="{5D51E864-8D44-A298-5D51-9FAB90E59D92}"/>
              </a:ext>
            </a:extLst>
          </p:cNvPr>
          <p:cNvSpPr txBox="1">
            <a:spLocks/>
          </p:cNvSpPr>
          <p:nvPr/>
        </p:nvSpPr>
        <p:spPr>
          <a:xfrm>
            <a:off x="6172202" y="844406"/>
            <a:ext cx="5181600" cy="5332556"/>
          </a:xfrm>
          <a:prstGeom prst="rect">
            <a:avLst/>
          </a:prstGeom>
          <a:noFill/>
        </p:spPr>
        <p:style>
          <a:lnRef idx="2">
            <a:schemeClr val="dk1"/>
          </a:lnRef>
          <a:fillRef idx="1">
            <a:schemeClr val="lt1"/>
          </a:fillRef>
          <a:effectRef idx="0">
            <a:schemeClr val="dk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buFont typeface="Wingdings" panose="05000000000000000000" pitchFamily="2" charset="2"/>
              <a:buChar char="ü"/>
            </a:pPr>
            <a:r>
              <a:rPr lang="hu-HU" sz="2200"/>
              <a:t>Saját adatoknál a képviselt cégnél „Kapcsolattartó email cím”</a:t>
            </a:r>
          </a:p>
          <a:p>
            <a:pPr>
              <a:buFont typeface="Wingdings" panose="05000000000000000000" pitchFamily="2" charset="2"/>
              <a:buChar char="ü"/>
            </a:pPr>
            <a:endParaRPr lang="hu-HU" sz="2200"/>
          </a:p>
          <a:p>
            <a:pPr>
              <a:buFont typeface="Wingdings" panose="05000000000000000000" pitchFamily="2" charset="2"/>
              <a:buChar char="ü"/>
            </a:pPr>
            <a:r>
              <a:rPr lang="hu-HU" sz="2200"/>
              <a:t>Rendelkezési nyilatkozat</a:t>
            </a:r>
          </a:p>
          <a:p>
            <a:pPr>
              <a:buFont typeface="Wingdings" panose="05000000000000000000" pitchFamily="2" charset="2"/>
              <a:buChar char="ü"/>
            </a:pPr>
            <a:r>
              <a:rPr lang="hu-HU" sz="2200"/>
              <a:t>DATRAK keretszerződés</a:t>
            </a:r>
          </a:p>
          <a:p>
            <a:pPr>
              <a:buFont typeface="Wingdings" panose="05000000000000000000" pitchFamily="2" charset="2"/>
              <a:buChar char="ü"/>
            </a:pPr>
            <a:r>
              <a:rPr lang="hu-HU" sz="2200"/>
              <a:t>DATRAK egyedi/projekt szerződés</a:t>
            </a:r>
          </a:p>
          <a:p>
            <a:pPr>
              <a:buFont typeface="Wingdings" panose="05000000000000000000" pitchFamily="2" charset="2"/>
              <a:buChar char="ü"/>
            </a:pPr>
            <a:endParaRPr lang="hu-HU" sz="2200"/>
          </a:p>
          <a:p>
            <a:pPr>
              <a:buFont typeface="Wingdings" panose="05000000000000000000" pitchFamily="2" charset="2"/>
              <a:buChar char="ü"/>
            </a:pPr>
            <a:r>
              <a:rPr lang="hu-HU" sz="2200"/>
              <a:t>Beléptetési pont/ok</a:t>
            </a:r>
          </a:p>
          <a:p>
            <a:pPr lvl="1">
              <a:buFont typeface="Wingdings" panose="05000000000000000000" pitchFamily="2" charset="2"/>
              <a:buChar char="ü"/>
            </a:pPr>
            <a:r>
              <a:rPr lang="hu-HU" sz="1800"/>
              <a:t>HFE – kapu</a:t>
            </a:r>
          </a:p>
          <a:p>
            <a:pPr lvl="1">
              <a:buFont typeface="Wingdings" panose="05000000000000000000" pitchFamily="2" charset="2"/>
              <a:buChar char="ü"/>
            </a:pPr>
            <a:r>
              <a:rPr lang="hu-HU" sz="1800" strike="sngStrike"/>
              <a:t>Beléptetési pont</a:t>
            </a:r>
          </a:p>
          <a:p>
            <a:pPr lvl="1">
              <a:buFont typeface="Wingdings" panose="05000000000000000000" pitchFamily="2" charset="2"/>
              <a:buChar char="ü"/>
            </a:pPr>
            <a:r>
              <a:rPr lang="hu-HU" sz="1800"/>
              <a:t>Mobil applikáció</a:t>
            </a:r>
          </a:p>
          <a:p>
            <a:pPr>
              <a:buFont typeface="Wingdings" panose="05000000000000000000" pitchFamily="2" charset="2"/>
              <a:buChar char="ü"/>
            </a:pPr>
            <a:endParaRPr lang="hu-HU" sz="2200"/>
          </a:p>
          <a:p>
            <a:pPr>
              <a:buFont typeface="Wingdings" panose="05000000000000000000" pitchFamily="2" charset="2"/>
              <a:buChar char="ü"/>
            </a:pPr>
            <a:endParaRPr lang="hu-HU" sz="2200" dirty="0"/>
          </a:p>
        </p:txBody>
      </p:sp>
    </p:spTree>
    <p:extLst>
      <p:ext uri="{BB962C8B-B14F-4D97-AF65-F5344CB8AC3E}">
        <p14:creationId xmlns:p14="http://schemas.microsoft.com/office/powerpoint/2010/main" val="2804208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1EEBA-317F-5E33-F386-6124D5DB3C56}"/>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2A76BEB8-D6C1-8650-4090-9D92AA10309B}"/>
              </a:ext>
            </a:extLst>
          </p:cNvPr>
          <p:cNvSpPr>
            <a:spLocks noGrp="1"/>
          </p:cNvSpPr>
          <p:nvPr>
            <p:ph type="ctrTitle"/>
          </p:nvPr>
        </p:nvSpPr>
        <p:spPr/>
        <p:txBody>
          <a:bodyPr/>
          <a:lstStyle/>
          <a:p>
            <a:r>
              <a:rPr lang="hu-HU" dirty="0"/>
              <a:t>Szakmagyakorlás szabályai</a:t>
            </a:r>
          </a:p>
        </p:txBody>
      </p:sp>
      <p:sp>
        <p:nvSpPr>
          <p:cNvPr id="3" name="Alcím 2">
            <a:extLst>
              <a:ext uri="{FF2B5EF4-FFF2-40B4-BE49-F238E27FC236}">
                <a16:creationId xmlns:a16="http://schemas.microsoft.com/office/drawing/2014/main" id="{114AD957-6263-FDBD-0AD0-880C1F760487}"/>
              </a:ext>
            </a:extLst>
          </p:cNvPr>
          <p:cNvSpPr>
            <a:spLocks noGrp="1"/>
          </p:cNvSpPr>
          <p:nvPr>
            <p:ph type="subTitle" idx="1"/>
          </p:nvPr>
        </p:nvSpPr>
        <p:spPr/>
        <p:txBody>
          <a:bodyPr/>
          <a:lstStyle/>
          <a:p>
            <a:r>
              <a:rPr lang="hu-HU" dirty="0"/>
              <a:t>C. tv. IV. fejezet </a:t>
            </a:r>
            <a:r>
              <a:rPr lang="hu-HU" sz="2400" b="1" dirty="0">
                <a:solidFill>
                  <a:srgbClr val="FF0000"/>
                </a:solidFill>
              </a:rPr>
              <a:t>A mérnökök, valamint az építészek szakmai kamarái</a:t>
            </a:r>
          </a:p>
          <a:p>
            <a:r>
              <a:rPr lang="hu-HU" dirty="0"/>
              <a:t>Névjegyzékben szereplés</a:t>
            </a:r>
          </a:p>
          <a:p>
            <a:r>
              <a:rPr lang="hu-HU" sz="2400" dirty="0"/>
              <a:t>Tag </a:t>
            </a:r>
            <a:r>
              <a:rPr lang="hu-HU" sz="2400" dirty="0" err="1"/>
              <a:t>vs</a:t>
            </a:r>
            <a:r>
              <a:rPr lang="hu-HU" sz="2400" dirty="0"/>
              <a:t>. Nyilvántartott</a:t>
            </a:r>
          </a:p>
          <a:p>
            <a:r>
              <a:rPr lang="hu-HU" dirty="0"/>
              <a:t>Biztosítás</a:t>
            </a:r>
            <a:endParaRPr lang="hu-HU" sz="2400" dirty="0"/>
          </a:p>
          <a:p>
            <a:r>
              <a:rPr lang="hu-HU" dirty="0"/>
              <a:t> </a:t>
            </a:r>
          </a:p>
        </p:txBody>
      </p:sp>
      <p:sp>
        <p:nvSpPr>
          <p:cNvPr id="5" name="Élőláb helye 4">
            <a:extLst>
              <a:ext uri="{FF2B5EF4-FFF2-40B4-BE49-F238E27FC236}">
                <a16:creationId xmlns:a16="http://schemas.microsoft.com/office/drawing/2014/main" id="{E197FE33-F172-955E-1ACF-C3F94DAC632F}"/>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901208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B796989-9973-87BF-60CA-DD80DB7DFCF1}"/>
              </a:ext>
            </a:extLst>
          </p:cNvPr>
          <p:cNvSpPr>
            <a:spLocks noGrp="1"/>
          </p:cNvSpPr>
          <p:nvPr>
            <p:ph type="title"/>
          </p:nvPr>
        </p:nvSpPr>
        <p:spPr/>
        <p:txBody>
          <a:bodyPr>
            <a:normAutofit fontScale="90000"/>
          </a:bodyPr>
          <a:lstStyle/>
          <a:p>
            <a:r>
              <a:rPr lang="hu-HU" dirty="0"/>
              <a:t>Az előadás tartalma</a:t>
            </a:r>
          </a:p>
        </p:txBody>
      </p:sp>
      <p:sp>
        <p:nvSpPr>
          <p:cNvPr id="5" name="Tartalom helye 4">
            <a:extLst>
              <a:ext uri="{FF2B5EF4-FFF2-40B4-BE49-F238E27FC236}">
                <a16:creationId xmlns:a16="http://schemas.microsoft.com/office/drawing/2014/main" id="{546DD452-86E8-0A04-BA3A-AD4EBC24DE6D}"/>
              </a:ext>
            </a:extLst>
          </p:cNvPr>
          <p:cNvSpPr>
            <a:spLocks noGrp="1"/>
          </p:cNvSpPr>
          <p:nvPr>
            <p:ph idx="1"/>
          </p:nvPr>
        </p:nvSpPr>
        <p:spPr/>
        <p:txBody>
          <a:bodyPr numCol="2"/>
          <a:lstStyle/>
          <a:p>
            <a:r>
              <a:rPr lang="hu-HU" sz="2000" dirty="0"/>
              <a:t>Jogi környezet</a:t>
            </a:r>
          </a:p>
          <a:p>
            <a:pPr lvl="1"/>
            <a:r>
              <a:rPr lang="hu-HU" sz="2000" dirty="0"/>
              <a:t>Főbb joganyag</a:t>
            </a:r>
          </a:p>
          <a:p>
            <a:pPr lvl="1"/>
            <a:r>
              <a:rPr lang="hu-HU" sz="2000" dirty="0"/>
              <a:t>Szakmai joganyagok</a:t>
            </a:r>
          </a:p>
          <a:p>
            <a:pPr lvl="1"/>
            <a:r>
              <a:rPr lang="hu-HU" sz="2000" dirty="0"/>
              <a:t>Bírságok, szankciók</a:t>
            </a:r>
          </a:p>
          <a:p>
            <a:r>
              <a:rPr lang="hu-HU" sz="2000" dirty="0"/>
              <a:t>Üvegkapu – röviden</a:t>
            </a:r>
          </a:p>
          <a:p>
            <a:r>
              <a:rPr lang="hu-HU" sz="2000" dirty="0"/>
              <a:t>Szakmagyakorlás</a:t>
            </a:r>
          </a:p>
          <a:p>
            <a:r>
              <a:rPr lang="hu-HU" sz="2000" dirty="0"/>
              <a:t>Építési napló általában</a:t>
            </a:r>
          </a:p>
          <a:p>
            <a:pPr lvl="1"/>
            <a:r>
              <a:rPr lang="hu-HU" sz="2000" dirty="0"/>
              <a:t>Bejelentkezés</a:t>
            </a:r>
          </a:p>
          <a:p>
            <a:pPr lvl="1"/>
            <a:r>
              <a:rPr lang="hu-HU" sz="2000" dirty="0"/>
              <a:t>Gép felkészítés</a:t>
            </a:r>
          </a:p>
          <a:p>
            <a:pPr lvl="1"/>
            <a:r>
              <a:rPr lang="hu-HU" sz="2000" dirty="0"/>
              <a:t>Felületek</a:t>
            </a:r>
          </a:p>
          <a:p>
            <a:pPr lvl="1"/>
            <a:r>
              <a:rPr lang="hu-HU" sz="2000" dirty="0"/>
              <a:t>Szerepkörök</a:t>
            </a:r>
          </a:p>
          <a:p>
            <a:r>
              <a:rPr lang="hu-HU" sz="2000" dirty="0"/>
              <a:t>Építési napló készenlétbe helyezés</a:t>
            </a:r>
          </a:p>
          <a:p>
            <a:r>
              <a:rPr lang="hu-HU" sz="2000" dirty="0"/>
              <a:t>Fő-, alnapló készenlétbe helyezés</a:t>
            </a:r>
          </a:p>
          <a:p>
            <a:r>
              <a:rPr lang="hu-HU" sz="2000" dirty="0"/>
              <a:t>Munkaterület</a:t>
            </a:r>
          </a:p>
          <a:p>
            <a:pPr lvl="1"/>
            <a:r>
              <a:rPr lang="hu-HU" sz="2000" dirty="0"/>
              <a:t>Szerződés(</a:t>
            </a:r>
            <a:r>
              <a:rPr lang="hu-HU" sz="2000" dirty="0" err="1"/>
              <a:t>ek</a:t>
            </a:r>
            <a:r>
              <a:rPr lang="hu-HU" sz="2000" dirty="0"/>
              <a:t>), szerződéses adatok</a:t>
            </a:r>
          </a:p>
          <a:p>
            <a:pPr lvl="1"/>
            <a:r>
              <a:rPr lang="hu-HU" sz="2000" dirty="0"/>
              <a:t>Átadás folyamata</a:t>
            </a:r>
          </a:p>
          <a:p>
            <a:pPr lvl="1"/>
            <a:r>
              <a:rPr lang="hu-HU" sz="2000" dirty="0"/>
              <a:t>Mivel jár</a:t>
            </a:r>
          </a:p>
          <a:p>
            <a:r>
              <a:rPr lang="hu-HU" sz="2000" dirty="0"/>
              <a:t>Napijelentések</a:t>
            </a:r>
          </a:p>
          <a:p>
            <a:r>
              <a:rPr lang="hu-HU" sz="2000" dirty="0"/>
              <a:t>Eseti bejegyzések</a:t>
            </a:r>
          </a:p>
          <a:p>
            <a:r>
              <a:rPr lang="hu-HU" sz="2000" dirty="0"/>
              <a:t>Mellékletek</a:t>
            </a:r>
          </a:p>
          <a:p>
            <a:pPr lvl="1"/>
            <a:r>
              <a:rPr lang="hu-HU" sz="2000" dirty="0"/>
              <a:t>Tervek</a:t>
            </a:r>
          </a:p>
          <a:p>
            <a:pPr lvl="1"/>
            <a:r>
              <a:rPr lang="hu-HU" sz="2000" dirty="0"/>
              <a:t>Teljesítési igazolási naplók</a:t>
            </a:r>
          </a:p>
          <a:p>
            <a:pPr lvl="1"/>
            <a:r>
              <a:rPr lang="hu-HU" sz="2000" dirty="0"/>
              <a:t>Gyűjtőnaplók</a:t>
            </a:r>
          </a:p>
          <a:p>
            <a:r>
              <a:rPr lang="hu-HU" sz="2000" dirty="0"/>
              <a:t>Naplók zárása, </a:t>
            </a:r>
            <a:r>
              <a:rPr lang="hu-HU" sz="2000" dirty="0" err="1"/>
              <a:t>mt.</a:t>
            </a:r>
            <a:r>
              <a:rPr lang="hu-HU" sz="2000" dirty="0"/>
              <a:t> visszaadása</a:t>
            </a:r>
          </a:p>
          <a:p>
            <a:r>
              <a:rPr lang="hu-HU" sz="2000" dirty="0"/>
              <a:t>Használatba vétel</a:t>
            </a:r>
          </a:p>
          <a:p>
            <a:r>
              <a:rPr lang="hu-HU" sz="2000" dirty="0"/>
              <a:t>Vitás esetek</a:t>
            </a:r>
          </a:p>
        </p:txBody>
      </p:sp>
      <mc:AlternateContent xmlns:mc="http://schemas.openxmlformats.org/markup-compatibility/2006" xmlns:p14="http://schemas.microsoft.com/office/powerpoint/2010/main">
        <mc:Choice Requires="p14">
          <p:contentPart p14:bwMode="auto" r:id="rId2">
            <p14:nvContentPartPr>
              <p14:cNvPr id="6" name="Szabadkéz 5">
                <a:extLst>
                  <a:ext uri="{FF2B5EF4-FFF2-40B4-BE49-F238E27FC236}">
                    <a16:creationId xmlns:a16="http://schemas.microsoft.com/office/drawing/2014/main" id="{3D135524-C47A-9EBA-1EEB-7EF591CDB936}"/>
                  </a:ext>
                </a:extLst>
              </p14:cNvPr>
              <p14:cNvContentPartPr/>
              <p14:nvPr/>
            </p14:nvContentPartPr>
            <p14:xfrm>
              <a:off x="487520" y="3046960"/>
              <a:ext cx="4256280" cy="113400"/>
            </p14:xfrm>
          </p:contentPart>
        </mc:Choice>
        <mc:Fallback xmlns="">
          <p:pic>
            <p:nvPicPr>
              <p:cNvPr id="6" name="Szabadkéz 5">
                <a:extLst>
                  <a:ext uri="{FF2B5EF4-FFF2-40B4-BE49-F238E27FC236}">
                    <a16:creationId xmlns:a16="http://schemas.microsoft.com/office/drawing/2014/main" id="{3D135524-C47A-9EBA-1EEB-7EF591CDB936}"/>
                  </a:ext>
                </a:extLst>
              </p:cNvPr>
              <p:cNvPicPr/>
              <p:nvPr/>
            </p:nvPicPr>
            <p:blipFill>
              <a:blip r:embed="rId3"/>
              <a:stretch>
                <a:fillRect/>
              </a:stretch>
            </p:blipFill>
            <p:spPr>
              <a:xfrm>
                <a:off x="478520" y="3038320"/>
                <a:ext cx="42739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Szabadkéz 6">
                <a:extLst>
                  <a:ext uri="{FF2B5EF4-FFF2-40B4-BE49-F238E27FC236}">
                    <a16:creationId xmlns:a16="http://schemas.microsoft.com/office/drawing/2014/main" id="{721B8F59-B6B7-BC46-282D-79B9D5111E63}"/>
                  </a:ext>
                </a:extLst>
              </p14:cNvPr>
              <p14:cNvContentPartPr/>
              <p14:nvPr/>
            </p14:nvContentPartPr>
            <p14:xfrm>
              <a:off x="497960" y="5282200"/>
              <a:ext cx="4357800" cy="42120"/>
            </p14:xfrm>
          </p:contentPart>
        </mc:Choice>
        <mc:Fallback xmlns="">
          <p:pic>
            <p:nvPicPr>
              <p:cNvPr id="7" name="Szabadkéz 6">
                <a:extLst>
                  <a:ext uri="{FF2B5EF4-FFF2-40B4-BE49-F238E27FC236}">
                    <a16:creationId xmlns:a16="http://schemas.microsoft.com/office/drawing/2014/main" id="{721B8F59-B6B7-BC46-282D-79B9D5111E63}"/>
                  </a:ext>
                </a:extLst>
              </p:cNvPr>
              <p:cNvPicPr/>
              <p:nvPr/>
            </p:nvPicPr>
            <p:blipFill>
              <a:blip r:embed="rId5"/>
              <a:stretch>
                <a:fillRect/>
              </a:stretch>
            </p:blipFill>
            <p:spPr>
              <a:xfrm>
                <a:off x="488960" y="5273200"/>
                <a:ext cx="437544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Szabadkéz 7">
                <a:extLst>
                  <a:ext uri="{FF2B5EF4-FFF2-40B4-BE49-F238E27FC236}">
                    <a16:creationId xmlns:a16="http://schemas.microsoft.com/office/drawing/2014/main" id="{92B51A7E-56E7-5C9E-A984-6AC5D0C704A2}"/>
                  </a:ext>
                </a:extLst>
              </p14:cNvPr>
              <p14:cNvContentPartPr/>
              <p14:nvPr/>
            </p14:nvContentPartPr>
            <p14:xfrm>
              <a:off x="6106400" y="2772640"/>
              <a:ext cx="4825800" cy="62640"/>
            </p14:xfrm>
          </p:contentPart>
        </mc:Choice>
        <mc:Fallback xmlns="">
          <p:pic>
            <p:nvPicPr>
              <p:cNvPr id="8" name="Szabadkéz 7">
                <a:extLst>
                  <a:ext uri="{FF2B5EF4-FFF2-40B4-BE49-F238E27FC236}">
                    <a16:creationId xmlns:a16="http://schemas.microsoft.com/office/drawing/2014/main" id="{92B51A7E-56E7-5C9E-A984-6AC5D0C704A2}"/>
                  </a:ext>
                </a:extLst>
              </p:cNvPr>
              <p:cNvPicPr/>
              <p:nvPr/>
            </p:nvPicPr>
            <p:blipFill>
              <a:blip r:embed="rId7"/>
              <a:stretch>
                <a:fillRect/>
              </a:stretch>
            </p:blipFill>
            <p:spPr>
              <a:xfrm>
                <a:off x="6097400" y="2763640"/>
                <a:ext cx="484344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Szabadkéz 8">
                <a:extLst>
                  <a:ext uri="{FF2B5EF4-FFF2-40B4-BE49-F238E27FC236}">
                    <a16:creationId xmlns:a16="http://schemas.microsoft.com/office/drawing/2014/main" id="{4885D026-A68D-C28B-3BCB-F2752BBD6360}"/>
                  </a:ext>
                </a:extLst>
              </p14:cNvPr>
              <p14:cNvContentPartPr/>
              <p14:nvPr/>
            </p14:nvContentPartPr>
            <p14:xfrm>
              <a:off x="3860720" y="1524880"/>
              <a:ext cx="397080" cy="802080"/>
            </p14:xfrm>
          </p:contentPart>
        </mc:Choice>
        <mc:Fallback xmlns="">
          <p:pic>
            <p:nvPicPr>
              <p:cNvPr id="9" name="Szabadkéz 8">
                <a:extLst>
                  <a:ext uri="{FF2B5EF4-FFF2-40B4-BE49-F238E27FC236}">
                    <a16:creationId xmlns:a16="http://schemas.microsoft.com/office/drawing/2014/main" id="{4885D026-A68D-C28B-3BCB-F2752BBD6360}"/>
                  </a:ext>
                </a:extLst>
              </p:cNvPr>
              <p:cNvPicPr/>
              <p:nvPr/>
            </p:nvPicPr>
            <p:blipFill>
              <a:blip r:embed="rId9"/>
              <a:stretch>
                <a:fillRect/>
              </a:stretch>
            </p:blipFill>
            <p:spPr>
              <a:xfrm>
                <a:off x="3852080" y="1516240"/>
                <a:ext cx="414720" cy="819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Szabadkéz 9">
                <a:extLst>
                  <a:ext uri="{FF2B5EF4-FFF2-40B4-BE49-F238E27FC236}">
                    <a16:creationId xmlns:a16="http://schemas.microsoft.com/office/drawing/2014/main" id="{40CF94A0-431F-A16B-A292-BC0234860188}"/>
                  </a:ext>
                </a:extLst>
              </p14:cNvPr>
              <p14:cNvContentPartPr/>
              <p14:nvPr/>
            </p14:nvContentPartPr>
            <p14:xfrm>
              <a:off x="3728960" y="3858400"/>
              <a:ext cx="518400" cy="501480"/>
            </p14:xfrm>
          </p:contentPart>
        </mc:Choice>
        <mc:Fallback xmlns="">
          <p:pic>
            <p:nvPicPr>
              <p:cNvPr id="10" name="Szabadkéz 9">
                <a:extLst>
                  <a:ext uri="{FF2B5EF4-FFF2-40B4-BE49-F238E27FC236}">
                    <a16:creationId xmlns:a16="http://schemas.microsoft.com/office/drawing/2014/main" id="{40CF94A0-431F-A16B-A292-BC0234860188}"/>
                  </a:ext>
                </a:extLst>
              </p:cNvPr>
              <p:cNvPicPr/>
              <p:nvPr/>
            </p:nvPicPr>
            <p:blipFill>
              <a:blip r:embed="rId11"/>
              <a:stretch>
                <a:fillRect/>
              </a:stretch>
            </p:blipFill>
            <p:spPr>
              <a:xfrm>
                <a:off x="3719960" y="3849760"/>
                <a:ext cx="536040" cy="519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Szabadkéz 10">
                <a:extLst>
                  <a:ext uri="{FF2B5EF4-FFF2-40B4-BE49-F238E27FC236}">
                    <a16:creationId xmlns:a16="http://schemas.microsoft.com/office/drawing/2014/main" id="{522D1D6A-5695-324B-87DC-AE45C11EDE2B}"/>
                  </a:ext>
                </a:extLst>
              </p14:cNvPr>
              <p14:cNvContentPartPr/>
              <p14:nvPr/>
            </p14:nvContentPartPr>
            <p14:xfrm>
              <a:off x="4440680" y="5616280"/>
              <a:ext cx="285480" cy="421200"/>
            </p14:xfrm>
          </p:contentPart>
        </mc:Choice>
        <mc:Fallback xmlns="">
          <p:pic>
            <p:nvPicPr>
              <p:cNvPr id="11" name="Szabadkéz 10">
                <a:extLst>
                  <a:ext uri="{FF2B5EF4-FFF2-40B4-BE49-F238E27FC236}">
                    <a16:creationId xmlns:a16="http://schemas.microsoft.com/office/drawing/2014/main" id="{522D1D6A-5695-324B-87DC-AE45C11EDE2B}"/>
                  </a:ext>
                </a:extLst>
              </p:cNvPr>
              <p:cNvPicPr/>
              <p:nvPr/>
            </p:nvPicPr>
            <p:blipFill>
              <a:blip r:embed="rId13"/>
              <a:stretch>
                <a:fillRect/>
              </a:stretch>
            </p:blipFill>
            <p:spPr>
              <a:xfrm>
                <a:off x="4431680" y="5607640"/>
                <a:ext cx="303120" cy="438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Szabadkéz 11">
                <a:extLst>
                  <a:ext uri="{FF2B5EF4-FFF2-40B4-BE49-F238E27FC236}">
                    <a16:creationId xmlns:a16="http://schemas.microsoft.com/office/drawing/2014/main" id="{F179F955-6FF6-BC5B-8AD1-0776A8CB8266}"/>
                  </a:ext>
                </a:extLst>
              </p14:cNvPr>
              <p14:cNvContentPartPr/>
              <p14:nvPr/>
            </p14:nvContentPartPr>
            <p14:xfrm>
              <a:off x="4876640" y="5902480"/>
              <a:ext cx="172080" cy="360"/>
            </p14:xfrm>
          </p:contentPart>
        </mc:Choice>
        <mc:Fallback xmlns="">
          <p:pic>
            <p:nvPicPr>
              <p:cNvPr id="12" name="Szabadkéz 11">
                <a:extLst>
                  <a:ext uri="{FF2B5EF4-FFF2-40B4-BE49-F238E27FC236}">
                    <a16:creationId xmlns:a16="http://schemas.microsoft.com/office/drawing/2014/main" id="{F179F955-6FF6-BC5B-8AD1-0776A8CB8266}"/>
                  </a:ext>
                </a:extLst>
              </p:cNvPr>
              <p:cNvPicPr/>
              <p:nvPr/>
            </p:nvPicPr>
            <p:blipFill>
              <a:blip r:embed="rId15"/>
              <a:stretch>
                <a:fillRect/>
              </a:stretch>
            </p:blipFill>
            <p:spPr>
              <a:xfrm>
                <a:off x="4867640" y="5893840"/>
                <a:ext cx="189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Szabadkéz 15">
                <a:extLst>
                  <a:ext uri="{FF2B5EF4-FFF2-40B4-BE49-F238E27FC236}">
                    <a16:creationId xmlns:a16="http://schemas.microsoft.com/office/drawing/2014/main" id="{AE4FC2AC-B156-21C8-DDF6-6E5CEFBD9641}"/>
                  </a:ext>
                </a:extLst>
              </p14:cNvPr>
              <p14:cNvContentPartPr/>
              <p14:nvPr/>
            </p14:nvContentPartPr>
            <p14:xfrm>
              <a:off x="5216840" y="5658760"/>
              <a:ext cx="221400" cy="466920"/>
            </p14:xfrm>
          </p:contentPart>
        </mc:Choice>
        <mc:Fallback xmlns="">
          <p:pic>
            <p:nvPicPr>
              <p:cNvPr id="16" name="Szabadkéz 15">
                <a:extLst>
                  <a:ext uri="{FF2B5EF4-FFF2-40B4-BE49-F238E27FC236}">
                    <a16:creationId xmlns:a16="http://schemas.microsoft.com/office/drawing/2014/main" id="{AE4FC2AC-B156-21C8-DDF6-6E5CEFBD9641}"/>
                  </a:ext>
                </a:extLst>
              </p:cNvPr>
              <p:cNvPicPr/>
              <p:nvPr/>
            </p:nvPicPr>
            <p:blipFill>
              <a:blip r:embed="rId17"/>
              <a:stretch>
                <a:fillRect/>
              </a:stretch>
            </p:blipFill>
            <p:spPr>
              <a:xfrm>
                <a:off x="5207840" y="5649760"/>
                <a:ext cx="239040" cy="484560"/>
              </a:xfrm>
              <a:prstGeom prst="rect">
                <a:avLst/>
              </a:prstGeom>
            </p:spPr>
          </p:pic>
        </mc:Fallback>
      </mc:AlternateContent>
      <p:grpSp>
        <p:nvGrpSpPr>
          <p:cNvPr id="20" name="Csoportba foglalás 19">
            <a:extLst>
              <a:ext uri="{FF2B5EF4-FFF2-40B4-BE49-F238E27FC236}">
                <a16:creationId xmlns:a16="http://schemas.microsoft.com/office/drawing/2014/main" id="{9A743352-CBE0-1625-C841-44B97A97D8BD}"/>
              </a:ext>
            </a:extLst>
          </p:cNvPr>
          <p:cNvGrpSpPr/>
          <p:nvPr/>
        </p:nvGrpSpPr>
        <p:grpSpPr>
          <a:xfrm>
            <a:off x="9679400" y="1523080"/>
            <a:ext cx="937080" cy="631800"/>
            <a:chOff x="9679400" y="1523080"/>
            <a:chExt cx="937080" cy="631800"/>
          </a:xfrm>
        </p:grpSpPr>
        <mc:AlternateContent xmlns:mc="http://schemas.openxmlformats.org/markup-compatibility/2006" xmlns:p14="http://schemas.microsoft.com/office/powerpoint/2010/main">
          <mc:Choice Requires="p14">
            <p:contentPart p14:bwMode="auto" r:id="rId18">
              <p14:nvContentPartPr>
                <p14:cNvPr id="17" name="Szabadkéz 16">
                  <a:extLst>
                    <a:ext uri="{FF2B5EF4-FFF2-40B4-BE49-F238E27FC236}">
                      <a16:creationId xmlns:a16="http://schemas.microsoft.com/office/drawing/2014/main" id="{295D62FA-BC4F-C1F1-6DA9-4BF3F83747E9}"/>
                    </a:ext>
                  </a:extLst>
                </p14:cNvPr>
                <p14:cNvContentPartPr/>
                <p14:nvPr/>
              </p14:nvContentPartPr>
              <p14:xfrm>
                <a:off x="9679400" y="1523080"/>
                <a:ext cx="307800" cy="631800"/>
              </p14:xfrm>
            </p:contentPart>
          </mc:Choice>
          <mc:Fallback xmlns="">
            <p:pic>
              <p:nvPicPr>
                <p:cNvPr id="17" name="Szabadkéz 16">
                  <a:extLst>
                    <a:ext uri="{FF2B5EF4-FFF2-40B4-BE49-F238E27FC236}">
                      <a16:creationId xmlns:a16="http://schemas.microsoft.com/office/drawing/2014/main" id="{295D62FA-BC4F-C1F1-6DA9-4BF3F83747E9}"/>
                    </a:ext>
                  </a:extLst>
                </p:cNvPr>
                <p:cNvPicPr/>
                <p:nvPr/>
              </p:nvPicPr>
              <p:blipFill>
                <a:blip r:embed="rId19"/>
                <a:stretch>
                  <a:fillRect/>
                </a:stretch>
              </p:blipFill>
              <p:spPr>
                <a:xfrm>
                  <a:off x="9670760" y="1514440"/>
                  <a:ext cx="325440" cy="649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Szabadkéz 17">
                  <a:extLst>
                    <a:ext uri="{FF2B5EF4-FFF2-40B4-BE49-F238E27FC236}">
                      <a16:creationId xmlns:a16="http://schemas.microsoft.com/office/drawing/2014/main" id="{53DE76A1-2946-1C5B-A144-71B204556B56}"/>
                    </a:ext>
                  </a:extLst>
                </p14:cNvPr>
                <p14:cNvContentPartPr/>
                <p14:nvPr/>
              </p14:nvContentPartPr>
              <p14:xfrm>
                <a:off x="10301840" y="1879120"/>
                <a:ext cx="314640" cy="360"/>
              </p14:xfrm>
            </p:contentPart>
          </mc:Choice>
          <mc:Fallback xmlns="">
            <p:pic>
              <p:nvPicPr>
                <p:cNvPr id="18" name="Szabadkéz 17">
                  <a:extLst>
                    <a:ext uri="{FF2B5EF4-FFF2-40B4-BE49-F238E27FC236}">
                      <a16:creationId xmlns:a16="http://schemas.microsoft.com/office/drawing/2014/main" id="{53DE76A1-2946-1C5B-A144-71B204556B56}"/>
                    </a:ext>
                  </a:extLst>
                </p:cNvPr>
                <p:cNvPicPr/>
                <p:nvPr/>
              </p:nvPicPr>
              <p:blipFill>
                <a:blip r:embed="rId21"/>
                <a:stretch>
                  <a:fillRect/>
                </a:stretch>
              </p:blipFill>
              <p:spPr>
                <a:xfrm>
                  <a:off x="10293200" y="1870480"/>
                  <a:ext cx="33228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19" name="Szabadkéz 18">
                <a:extLst>
                  <a:ext uri="{FF2B5EF4-FFF2-40B4-BE49-F238E27FC236}">
                    <a16:creationId xmlns:a16="http://schemas.microsoft.com/office/drawing/2014/main" id="{5DC0C1FD-F47C-5C7D-AC6C-A2DFF038709E}"/>
                  </a:ext>
                </a:extLst>
              </p14:cNvPr>
              <p14:cNvContentPartPr/>
              <p14:nvPr/>
            </p14:nvContentPartPr>
            <p14:xfrm>
              <a:off x="10969640" y="1524160"/>
              <a:ext cx="330480" cy="798480"/>
            </p14:xfrm>
          </p:contentPart>
        </mc:Choice>
        <mc:Fallback xmlns="">
          <p:pic>
            <p:nvPicPr>
              <p:cNvPr id="19" name="Szabadkéz 18">
                <a:extLst>
                  <a:ext uri="{FF2B5EF4-FFF2-40B4-BE49-F238E27FC236}">
                    <a16:creationId xmlns:a16="http://schemas.microsoft.com/office/drawing/2014/main" id="{5DC0C1FD-F47C-5C7D-AC6C-A2DFF038709E}"/>
                  </a:ext>
                </a:extLst>
              </p:cNvPr>
              <p:cNvPicPr/>
              <p:nvPr/>
            </p:nvPicPr>
            <p:blipFill>
              <a:blip r:embed="rId23"/>
              <a:stretch>
                <a:fillRect/>
              </a:stretch>
            </p:blipFill>
            <p:spPr>
              <a:xfrm>
                <a:off x="10961000" y="1515160"/>
                <a:ext cx="348120" cy="816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Szabadkéz 20">
                <a:extLst>
                  <a:ext uri="{FF2B5EF4-FFF2-40B4-BE49-F238E27FC236}">
                    <a16:creationId xmlns:a16="http://schemas.microsoft.com/office/drawing/2014/main" id="{73391EE6-5E55-D84E-02FF-673E4AF64F26}"/>
                  </a:ext>
                </a:extLst>
              </p14:cNvPr>
              <p14:cNvContentPartPr/>
              <p14:nvPr/>
            </p14:nvContentPartPr>
            <p14:xfrm>
              <a:off x="6136640" y="4134160"/>
              <a:ext cx="4917240" cy="52200"/>
            </p14:xfrm>
          </p:contentPart>
        </mc:Choice>
        <mc:Fallback xmlns="">
          <p:pic>
            <p:nvPicPr>
              <p:cNvPr id="21" name="Szabadkéz 20">
                <a:extLst>
                  <a:ext uri="{FF2B5EF4-FFF2-40B4-BE49-F238E27FC236}">
                    <a16:creationId xmlns:a16="http://schemas.microsoft.com/office/drawing/2014/main" id="{73391EE6-5E55-D84E-02FF-673E4AF64F26}"/>
                  </a:ext>
                </a:extLst>
              </p:cNvPr>
              <p:cNvPicPr/>
              <p:nvPr/>
            </p:nvPicPr>
            <p:blipFill>
              <a:blip r:embed="rId25"/>
              <a:stretch>
                <a:fillRect/>
              </a:stretch>
            </p:blipFill>
            <p:spPr>
              <a:xfrm>
                <a:off x="6127640" y="4125160"/>
                <a:ext cx="4934880" cy="69840"/>
              </a:xfrm>
              <a:prstGeom prst="rect">
                <a:avLst/>
              </a:prstGeom>
            </p:spPr>
          </p:pic>
        </mc:Fallback>
      </mc:AlternateContent>
      <p:grpSp>
        <p:nvGrpSpPr>
          <p:cNvPr id="25" name="Csoportba foglalás 24">
            <a:extLst>
              <a:ext uri="{FF2B5EF4-FFF2-40B4-BE49-F238E27FC236}">
                <a16:creationId xmlns:a16="http://schemas.microsoft.com/office/drawing/2014/main" id="{7CB163E7-73A4-1635-0E64-53FC817A0560}"/>
              </a:ext>
            </a:extLst>
          </p:cNvPr>
          <p:cNvGrpSpPr/>
          <p:nvPr/>
        </p:nvGrpSpPr>
        <p:grpSpPr>
          <a:xfrm>
            <a:off x="10459880" y="3154600"/>
            <a:ext cx="734040" cy="543600"/>
            <a:chOff x="10459880" y="3154600"/>
            <a:chExt cx="734040" cy="543600"/>
          </a:xfrm>
        </p:grpSpPr>
        <mc:AlternateContent xmlns:mc="http://schemas.openxmlformats.org/markup-compatibility/2006" xmlns:p14="http://schemas.microsoft.com/office/powerpoint/2010/main">
          <mc:Choice Requires="p14">
            <p:contentPart p14:bwMode="auto" r:id="rId26">
              <p14:nvContentPartPr>
                <p14:cNvPr id="22" name="Szabadkéz 21">
                  <a:extLst>
                    <a:ext uri="{FF2B5EF4-FFF2-40B4-BE49-F238E27FC236}">
                      <a16:creationId xmlns:a16="http://schemas.microsoft.com/office/drawing/2014/main" id="{448DF1F5-48F6-4327-2EC9-7F3D2AD60C78}"/>
                    </a:ext>
                  </a:extLst>
                </p14:cNvPr>
                <p14:cNvContentPartPr/>
                <p14:nvPr/>
              </p14:nvContentPartPr>
              <p14:xfrm>
                <a:off x="10459880" y="3220480"/>
                <a:ext cx="595440" cy="477720"/>
              </p14:xfrm>
            </p:contentPart>
          </mc:Choice>
          <mc:Fallback xmlns="">
            <p:pic>
              <p:nvPicPr>
                <p:cNvPr id="22" name="Szabadkéz 21">
                  <a:extLst>
                    <a:ext uri="{FF2B5EF4-FFF2-40B4-BE49-F238E27FC236}">
                      <a16:creationId xmlns:a16="http://schemas.microsoft.com/office/drawing/2014/main" id="{448DF1F5-48F6-4327-2EC9-7F3D2AD60C78}"/>
                    </a:ext>
                  </a:extLst>
                </p:cNvPr>
                <p:cNvPicPr/>
                <p:nvPr/>
              </p:nvPicPr>
              <p:blipFill>
                <a:blip r:embed="rId27"/>
                <a:stretch>
                  <a:fillRect/>
                </a:stretch>
              </p:blipFill>
              <p:spPr>
                <a:xfrm>
                  <a:off x="10450880" y="3211480"/>
                  <a:ext cx="613080" cy="495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Szabadkéz 22">
                  <a:extLst>
                    <a:ext uri="{FF2B5EF4-FFF2-40B4-BE49-F238E27FC236}">
                      <a16:creationId xmlns:a16="http://schemas.microsoft.com/office/drawing/2014/main" id="{F837A031-F2BF-FED3-666F-4CF70AAD692D}"/>
                    </a:ext>
                  </a:extLst>
                </p14:cNvPr>
                <p14:cNvContentPartPr/>
                <p14:nvPr/>
              </p14:nvContentPartPr>
              <p14:xfrm>
                <a:off x="10698560" y="3154600"/>
                <a:ext cx="495360" cy="45720"/>
              </p14:xfrm>
            </p:contentPart>
          </mc:Choice>
          <mc:Fallback xmlns="">
            <p:pic>
              <p:nvPicPr>
                <p:cNvPr id="23" name="Szabadkéz 22">
                  <a:extLst>
                    <a:ext uri="{FF2B5EF4-FFF2-40B4-BE49-F238E27FC236}">
                      <a16:creationId xmlns:a16="http://schemas.microsoft.com/office/drawing/2014/main" id="{F837A031-F2BF-FED3-666F-4CF70AAD692D}"/>
                    </a:ext>
                  </a:extLst>
                </p:cNvPr>
                <p:cNvPicPr/>
                <p:nvPr/>
              </p:nvPicPr>
              <p:blipFill>
                <a:blip r:embed="rId29"/>
                <a:stretch>
                  <a:fillRect/>
                </a:stretch>
              </p:blipFill>
              <p:spPr>
                <a:xfrm>
                  <a:off x="10689560" y="3145960"/>
                  <a:ext cx="513000" cy="63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
            <p14:nvContentPartPr>
              <p14:cNvPr id="24" name="Szabadkéz 23">
                <a:extLst>
                  <a:ext uri="{FF2B5EF4-FFF2-40B4-BE49-F238E27FC236}">
                    <a16:creationId xmlns:a16="http://schemas.microsoft.com/office/drawing/2014/main" id="{498AE1C8-E520-A32D-7E3B-86B3B2E50BB5}"/>
                  </a:ext>
                </a:extLst>
              </p14:cNvPr>
              <p14:cNvContentPartPr/>
              <p14:nvPr/>
            </p14:nvContentPartPr>
            <p14:xfrm>
              <a:off x="10220480" y="4582000"/>
              <a:ext cx="461880" cy="610920"/>
            </p14:xfrm>
          </p:contentPart>
        </mc:Choice>
        <mc:Fallback xmlns="">
          <p:pic>
            <p:nvPicPr>
              <p:cNvPr id="24" name="Szabadkéz 23">
                <a:extLst>
                  <a:ext uri="{FF2B5EF4-FFF2-40B4-BE49-F238E27FC236}">
                    <a16:creationId xmlns:a16="http://schemas.microsoft.com/office/drawing/2014/main" id="{498AE1C8-E520-A32D-7E3B-86B3B2E50BB5}"/>
                  </a:ext>
                </a:extLst>
              </p:cNvPr>
              <p:cNvPicPr/>
              <p:nvPr/>
            </p:nvPicPr>
            <p:blipFill>
              <a:blip r:embed="rId31"/>
              <a:stretch>
                <a:fillRect/>
              </a:stretch>
            </p:blipFill>
            <p:spPr>
              <a:xfrm>
                <a:off x="10211480" y="4573360"/>
                <a:ext cx="479520" cy="628560"/>
              </a:xfrm>
              <a:prstGeom prst="rect">
                <a:avLst/>
              </a:prstGeom>
            </p:spPr>
          </p:pic>
        </mc:Fallback>
      </mc:AlternateContent>
      <p:sp>
        <p:nvSpPr>
          <p:cNvPr id="26" name="Élőláb helye 25">
            <a:extLst>
              <a:ext uri="{FF2B5EF4-FFF2-40B4-BE49-F238E27FC236}">
                <a16:creationId xmlns:a16="http://schemas.microsoft.com/office/drawing/2014/main" id="{33B76EBA-A390-37E8-C33E-3FDCC1FD1EE5}"/>
              </a:ext>
            </a:extLst>
          </p:cNvPr>
          <p:cNvSpPr>
            <a:spLocks noGrp="1"/>
          </p:cNvSpPr>
          <p:nvPr>
            <p:ph type="ftr" sz="quarter" idx="11"/>
          </p:nvPr>
        </p:nvSpPr>
        <p:spPr/>
        <p:txBody>
          <a:bodyPr/>
          <a:lstStyle/>
          <a:p>
            <a:r>
              <a:rPr lang="fr-FR"/>
              <a:t>VIS Complex kft - VIS Stúdió</a:t>
            </a:r>
            <a:endParaRPr lang="hu-HU" dirty="0"/>
          </a:p>
        </p:txBody>
      </p:sp>
    </p:spTree>
    <p:extLst>
      <p:ext uri="{BB962C8B-B14F-4D97-AF65-F5344CB8AC3E}">
        <p14:creationId xmlns:p14="http://schemas.microsoft.com/office/powerpoint/2010/main" val="2767208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3B3CC095-0D6D-59EC-BC42-3CD9722D98FE}"/>
              </a:ext>
            </a:extLst>
          </p:cNvPr>
          <p:cNvSpPr>
            <a:spLocks noGrp="1"/>
          </p:cNvSpPr>
          <p:nvPr>
            <p:ph idx="1"/>
          </p:nvPr>
        </p:nvSpPr>
        <p:spPr/>
        <p:txBody>
          <a:bodyPr/>
          <a:lstStyle/>
          <a:p>
            <a:pPr marL="0" indent="0" algn="just">
              <a:lnSpc>
                <a:spcPts val="2025"/>
              </a:lnSpc>
              <a:spcBef>
                <a:spcPts val="1500"/>
              </a:spcBef>
              <a:spcAft>
                <a:spcPts val="375"/>
              </a:spcAft>
              <a:buNone/>
            </a:pPr>
            <a:r>
              <a:rPr lang="hu-HU" sz="2000" b="1" i="0" dirty="0">
                <a:solidFill>
                  <a:srgbClr val="474747"/>
                </a:solidFill>
                <a:effectLst/>
                <a:latin typeface="Fira Sans" panose="020B0503050000020004" pitchFamily="34" charset="0"/>
              </a:rPr>
              <a:t>65. § </a:t>
            </a:r>
            <a:r>
              <a:rPr lang="hu-HU" sz="2000" b="0" i="1" dirty="0">
                <a:solidFill>
                  <a:srgbClr val="474747"/>
                </a:solidFill>
                <a:effectLst/>
                <a:latin typeface="Fira Sans" panose="020B0503050000020004" pitchFamily="34" charset="0"/>
              </a:rPr>
              <a:t>[Az építési folyamat] </a:t>
            </a:r>
            <a:r>
              <a:rPr lang="hu-HU" sz="2000" b="0" i="0" dirty="0">
                <a:solidFill>
                  <a:srgbClr val="474747"/>
                </a:solidFill>
                <a:effectLst/>
                <a:latin typeface="Fira Sans" panose="020B0503050000020004" pitchFamily="34" charset="0"/>
              </a:rPr>
              <a:t>(1) </a:t>
            </a:r>
          </a:p>
          <a:p>
            <a:pPr algn="just">
              <a:lnSpc>
                <a:spcPts val="2025"/>
              </a:lnSpc>
            </a:pPr>
            <a:r>
              <a:rPr lang="hu-HU" sz="2000" dirty="0"/>
              <a:t>a) az építtető,</a:t>
            </a:r>
          </a:p>
          <a:p>
            <a:r>
              <a:rPr lang="hu-HU" sz="2000" dirty="0"/>
              <a:t>b) az építésügyi hatóság,</a:t>
            </a:r>
          </a:p>
          <a:p>
            <a:r>
              <a:rPr lang="hu-HU" sz="2000" b="1" dirty="0"/>
              <a:t>c) az </a:t>
            </a:r>
            <a:r>
              <a:rPr lang="hu-HU" sz="2000" b="1" dirty="0">
                <a:solidFill>
                  <a:srgbClr val="C00000"/>
                </a:solidFill>
              </a:rPr>
              <a:t>építészeti-műszaki tervező </a:t>
            </a:r>
            <a:r>
              <a:rPr lang="hu-HU" sz="2000" b="1" dirty="0"/>
              <a:t>– az engedélyezési, az egyszerű bejelentési és a kivitelezési dokumentáció tervezője, ideértve a </a:t>
            </a:r>
            <a:r>
              <a:rPr lang="hu-HU" sz="2000" b="1" dirty="0">
                <a:solidFill>
                  <a:srgbClr val="C00000"/>
                </a:solidFill>
              </a:rPr>
              <a:t>szakági-</a:t>
            </a:r>
            <a:r>
              <a:rPr lang="hu-HU" sz="2000" b="1" dirty="0"/>
              <a:t> és a tájépítész </a:t>
            </a:r>
            <a:r>
              <a:rPr lang="hu-HU" sz="2000" b="1" dirty="0">
                <a:solidFill>
                  <a:srgbClr val="C00000"/>
                </a:solidFill>
              </a:rPr>
              <a:t>tervezőt is </a:t>
            </a:r>
            <a:r>
              <a:rPr lang="hu-HU" sz="2000" b="1" dirty="0"/>
              <a:t>–,</a:t>
            </a:r>
          </a:p>
          <a:p>
            <a:r>
              <a:rPr lang="hu-HU" sz="2000" dirty="0"/>
              <a:t>d) az építésügyi műszaki szakértő,</a:t>
            </a:r>
          </a:p>
          <a:p>
            <a:r>
              <a:rPr lang="hu-HU" sz="2000" dirty="0"/>
              <a:t>e) a kivitelező,</a:t>
            </a:r>
          </a:p>
          <a:p>
            <a:r>
              <a:rPr lang="hu-HU" sz="2000" dirty="0"/>
              <a:t>f) a felelős műszaki vezető,</a:t>
            </a:r>
          </a:p>
          <a:p>
            <a:r>
              <a:rPr lang="hu-HU" sz="2000" dirty="0"/>
              <a:t>g) az építési műszaki ellenőr,</a:t>
            </a:r>
          </a:p>
          <a:p>
            <a:r>
              <a:rPr lang="hu-HU" sz="2000" dirty="0"/>
              <a:t>h) az építtetői fedezetkezelő,</a:t>
            </a:r>
          </a:p>
          <a:p>
            <a:r>
              <a:rPr lang="hu-HU" sz="2000" dirty="0"/>
              <a:t>i) az energetikai tanúsító,</a:t>
            </a:r>
          </a:p>
          <a:p>
            <a:r>
              <a:rPr lang="hu-HU" sz="2000" dirty="0"/>
              <a:t>j) a zöldfelületi tanúsító, valamint</a:t>
            </a:r>
          </a:p>
          <a:p>
            <a:r>
              <a:rPr lang="hu-HU" sz="2000" dirty="0"/>
              <a:t>k) a biztonsági és egészségvédelmi koordinátor</a:t>
            </a:r>
          </a:p>
          <a:p>
            <a:endParaRPr lang="hu-HU" sz="2000" dirty="0"/>
          </a:p>
        </p:txBody>
      </p:sp>
      <p:sp>
        <p:nvSpPr>
          <p:cNvPr id="3" name="Szöveg helye 2">
            <a:extLst>
              <a:ext uri="{FF2B5EF4-FFF2-40B4-BE49-F238E27FC236}">
                <a16:creationId xmlns:a16="http://schemas.microsoft.com/office/drawing/2014/main" id="{FE9B6F24-CD64-F49E-7D7A-C16B2A11BCAC}"/>
              </a:ext>
            </a:extLst>
          </p:cNvPr>
          <p:cNvSpPr>
            <a:spLocks noGrp="1"/>
          </p:cNvSpPr>
          <p:nvPr>
            <p:ph type="body" sz="half" idx="2"/>
          </p:nvPr>
        </p:nvSpPr>
        <p:spPr/>
        <p:txBody>
          <a:bodyPr/>
          <a:lstStyle/>
          <a:p>
            <a:pPr algn="just">
              <a:lnSpc>
                <a:spcPts val="2025"/>
              </a:lnSpc>
              <a:spcBef>
                <a:spcPts val="1500"/>
              </a:spcBef>
              <a:spcAft>
                <a:spcPts val="375"/>
              </a:spcAft>
            </a:pPr>
            <a:r>
              <a:rPr lang="hu-HU" b="1" i="0" dirty="0">
                <a:solidFill>
                  <a:srgbClr val="474747"/>
                </a:solidFill>
                <a:effectLst/>
                <a:latin typeface="Fira Sans" panose="020B0503050000020004" pitchFamily="34" charset="0"/>
              </a:rPr>
              <a:t>65. § </a:t>
            </a:r>
            <a:r>
              <a:rPr lang="hu-HU" b="0" i="1" dirty="0">
                <a:solidFill>
                  <a:srgbClr val="474747"/>
                </a:solidFill>
                <a:effectLst/>
                <a:latin typeface="Fira Sans" panose="020B0503050000020004" pitchFamily="34" charset="0"/>
              </a:rPr>
              <a:t>[Az építési folyamat]</a:t>
            </a:r>
            <a:endParaRPr lang="hu-HU" b="0" i="0" dirty="0">
              <a:solidFill>
                <a:srgbClr val="474747"/>
              </a:solidFill>
              <a:effectLst/>
              <a:latin typeface="Fira Sans" panose="020B0503050000020004" pitchFamily="34" charset="0"/>
            </a:endParaRPr>
          </a:p>
          <a:p>
            <a:pPr algn="just">
              <a:lnSpc>
                <a:spcPts val="2025"/>
              </a:lnSpc>
            </a:pPr>
            <a:r>
              <a:rPr lang="hu-HU" b="0" i="0" dirty="0">
                <a:solidFill>
                  <a:srgbClr val="474747"/>
                </a:solidFill>
                <a:effectLst/>
                <a:latin typeface="Fira Sans" panose="020B0503050000020004" pitchFamily="34" charset="0"/>
              </a:rPr>
              <a:t>(1) Az építési folyamat az építési beruházás megtervezésétől az azzal kapcsolatos építésügyi hatósági eljáráson és az építőipari kivitelezési tevékenységen, az építési anyagokkal kapcsolatos feladatokon át az építmény használatának, üzemeltetésének megkezdéséig tartó tevékenységek összessége.</a:t>
            </a:r>
          </a:p>
          <a:p>
            <a:endParaRPr lang="hu-HU" dirty="0"/>
          </a:p>
          <a:p>
            <a:r>
              <a:rPr lang="hu-HU" dirty="0"/>
              <a:t>Az állami építési beruházások rendjéről szóló törvényben is szabályozott </a:t>
            </a:r>
            <a:r>
              <a:rPr lang="hu-HU" b="1" dirty="0"/>
              <a:t>beruházáslebonyolítót, tervellenőrt és költségszakértőt</a:t>
            </a:r>
            <a:r>
              <a:rPr lang="hu-HU" dirty="0"/>
              <a:t>, valamint jogszabályban meghatározott </a:t>
            </a:r>
            <a:r>
              <a:rPr lang="hu-HU" b="1" dirty="0"/>
              <a:t>költségvetéskészítőt</a:t>
            </a:r>
            <a:r>
              <a:rPr lang="hu-HU" dirty="0"/>
              <a:t> az építési folyamat résztvevőinek kell tekinteni.</a:t>
            </a:r>
          </a:p>
        </p:txBody>
      </p:sp>
      <p:sp>
        <p:nvSpPr>
          <p:cNvPr id="4" name="Élőláb helye 3">
            <a:extLst>
              <a:ext uri="{FF2B5EF4-FFF2-40B4-BE49-F238E27FC236}">
                <a16:creationId xmlns:a16="http://schemas.microsoft.com/office/drawing/2014/main" id="{E7D3E8DE-BB5B-3FB3-732B-5736070201F0}"/>
              </a:ext>
            </a:extLst>
          </p:cNvPr>
          <p:cNvSpPr>
            <a:spLocks noGrp="1"/>
          </p:cNvSpPr>
          <p:nvPr>
            <p:ph type="ftr" sz="quarter" idx="11"/>
          </p:nvPr>
        </p:nvSpPr>
        <p:spPr/>
        <p:txBody>
          <a:bodyPr/>
          <a:lstStyle/>
          <a:p>
            <a:r>
              <a:rPr lang="fr-FR"/>
              <a:t>VIS Complex kft - VIS Stúdió</a:t>
            </a:r>
            <a:endParaRPr lang="hu-HU"/>
          </a:p>
        </p:txBody>
      </p:sp>
      <p:sp>
        <p:nvSpPr>
          <p:cNvPr id="5" name="Cím 4">
            <a:extLst>
              <a:ext uri="{FF2B5EF4-FFF2-40B4-BE49-F238E27FC236}">
                <a16:creationId xmlns:a16="http://schemas.microsoft.com/office/drawing/2014/main" id="{F2A86FF1-D661-C586-28A9-41657C785C4D}"/>
              </a:ext>
            </a:extLst>
          </p:cNvPr>
          <p:cNvSpPr>
            <a:spLocks noGrp="1"/>
          </p:cNvSpPr>
          <p:nvPr>
            <p:ph type="title"/>
          </p:nvPr>
        </p:nvSpPr>
        <p:spPr/>
        <p:txBody>
          <a:bodyPr>
            <a:normAutofit fontScale="90000"/>
          </a:bodyPr>
          <a:lstStyle/>
          <a:p>
            <a:r>
              <a:rPr lang="hu-HU" dirty="0" err="1"/>
              <a:t>Méptv</a:t>
            </a:r>
            <a:r>
              <a:rPr lang="hu-HU" dirty="0"/>
              <a:t>: VII. fejezet Építési folyamat részt vevői</a:t>
            </a:r>
          </a:p>
        </p:txBody>
      </p:sp>
    </p:spTree>
    <p:extLst>
      <p:ext uri="{BB962C8B-B14F-4D97-AF65-F5344CB8AC3E}">
        <p14:creationId xmlns:p14="http://schemas.microsoft.com/office/powerpoint/2010/main" val="3703611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5507D9E9-7600-E8C4-8CB0-D08E3CE9DEAF}"/>
              </a:ext>
            </a:extLst>
          </p:cNvPr>
          <p:cNvSpPr>
            <a:spLocks noGrp="1"/>
          </p:cNvSpPr>
          <p:nvPr>
            <p:ph idx="1"/>
          </p:nvPr>
        </p:nvSpPr>
        <p:spPr/>
        <p:txBody>
          <a:bodyPr/>
          <a:lstStyle/>
          <a:p>
            <a:pPr marL="0" indent="0">
              <a:buNone/>
            </a:pPr>
            <a:r>
              <a:rPr lang="hu-HU" b="0" i="0" dirty="0">
                <a:solidFill>
                  <a:srgbClr val="474747"/>
                </a:solidFill>
                <a:effectLst/>
              </a:rPr>
              <a:t>(2) Az építtető felel</a:t>
            </a:r>
          </a:p>
          <a:p>
            <a:pPr marL="0" indent="0" algn="just">
              <a:lnSpc>
                <a:spcPts val="2025"/>
              </a:lnSpc>
              <a:buNone/>
            </a:pPr>
            <a:r>
              <a:rPr lang="hu-HU" b="0" i="0" dirty="0">
                <a:solidFill>
                  <a:srgbClr val="474747"/>
                </a:solidFill>
                <a:effectLst/>
              </a:rPr>
              <a:t>(3) Az építtető és a tervező együttesen felel a tervezési program összeállításáért.</a:t>
            </a:r>
          </a:p>
          <a:p>
            <a:pPr marL="0" indent="0" algn="just">
              <a:lnSpc>
                <a:spcPts val="2025"/>
              </a:lnSpc>
              <a:buNone/>
            </a:pPr>
            <a:r>
              <a:rPr lang="hu-HU" b="0" i="0" dirty="0">
                <a:solidFill>
                  <a:srgbClr val="474747"/>
                </a:solidFill>
                <a:effectLst/>
              </a:rPr>
              <a:t>(4) Az építtető és a kivitelező együttesen felel …</a:t>
            </a:r>
          </a:p>
        </p:txBody>
      </p:sp>
      <p:sp>
        <p:nvSpPr>
          <p:cNvPr id="3" name="Szöveg helye 2">
            <a:extLst>
              <a:ext uri="{FF2B5EF4-FFF2-40B4-BE49-F238E27FC236}">
                <a16:creationId xmlns:a16="http://schemas.microsoft.com/office/drawing/2014/main" id="{B5DE89C7-0306-2016-A669-BA7C5F2AABC3}"/>
              </a:ext>
            </a:extLst>
          </p:cNvPr>
          <p:cNvSpPr>
            <a:spLocks noGrp="1"/>
          </p:cNvSpPr>
          <p:nvPr>
            <p:ph type="body" sz="half" idx="2"/>
          </p:nvPr>
        </p:nvSpPr>
        <p:spPr/>
        <p:txBody>
          <a:bodyPr/>
          <a:lstStyle/>
          <a:p>
            <a:r>
              <a:rPr lang="hu-HU" sz="2000" b="0" i="0" dirty="0">
                <a:solidFill>
                  <a:srgbClr val="474747"/>
                </a:solidFill>
                <a:effectLst/>
              </a:rPr>
              <a:t>(1) Az építtető a hatósági engedély vagy tudomásulvétel kérelmezője, a tervezett építési tevékenység bejelentője, az építési beruházás megvalósításához szükséges hatósági engedélyek jogosultja, illetve az építési tevékenység megrendelője vagy folytatója.</a:t>
            </a:r>
            <a:endParaRPr lang="hu-HU" sz="2000" dirty="0"/>
          </a:p>
        </p:txBody>
      </p:sp>
      <p:sp>
        <p:nvSpPr>
          <p:cNvPr id="5" name="Cím 4">
            <a:extLst>
              <a:ext uri="{FF2B5EF4-FFF2-40B4-BE49-F238E27FC236}">
                <a16:creationId xmlns:a16="http://schemas.microsoft.com/office/drawing/2014/main" id="{B0074885-A3F6-6C97-84BF-4BCFA964F39D}"/>
              </a:ext>
            </a:extLst>
          </p:cNvPr>
          <p:cNvSpPr>
            <a:spLocks noGrp="1"/>
          </p:cNvSpPr>
          <p:nvPr>
            <p:ph type="title"/>
          </p:nvPr>
        </p:nvSpPr>
        <p:spPr/>
        <p:txBody>
          <a:bodyPr>
            <a:normAutofit fontScale="90000"/>
          </a:bodyPr>
          <a:lstStyle/>
          <a:p>
            <a:r>
              <a:rPr lang="hu-HU" dirty="0"/>
              <a:t>Építtető, ügyfél: 66. § [Az építtető]</a:t>
            </a:r>
          </a:p>
        </p:txBody>
      </p:sp>
      <p:sp>
        <p:nvSpPr>
          <p:cNvPr id="6" name="Élőláb helye 5">
            <a:extLst>
              <a:ext uri="{FF2B5EF4-FFF2-40B4-BE49-F238E27FC236}">
                <a16:creationId xmlns:a16="http://schemas.microsoft.com/office/drawing/2014/main" id="{A2A5F13D-640A-ACAB-838B-A29FBCDFE630}"/>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146803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AA60C-2578-A14F-0CB4-B7398C6BC4C8}"/>
            </a:ext>
          </a:extLst>
        </p:cNvPr>
        <p:cNvGrpSpPr/>
        <p:nvPr/>
      </p:nvGrpSpPr>
      <p:grpSpPr>
        <a:xfrm>
          <a:off x="0" y="0"/>
          <a:ext cx="0" cy="0"/>
          <a:chOff x="0" y="0"/>
          <a:chExt cx="0" cy="0"/>
        </a:xfrm>
      </p:grpSpPr>
      <p:sp>
        <p:nvSpPr>
          <p:cNvPr id="7" name="Tartalom helye 6">
            <a:extLst>
              <a:ext uri="{FF2B5EF4-FFF2-40B4-BE49-F238E27FC236}">
                <a16:creationId xmlns:a16="http://schemas.microsoft.com/office/drawing/2014/main" id="{6161C156-84D5-8897-E74E-BCAC2C5C57B0}"/>
              </a:ext>
            </a:extLst>
          </p:cNvPr>
          <p:cNvSpPr>
            <a:spLocks noGrp="1"/>
          </p:cNvSpPr>
          <p:nvPr>
            <p:ph idx="1"/>
          </p:nvPr>
        </p:nvSpPr>
        <p:spPr/>
        <p:txBody>
          <a:bodyPr/>
          <a:lstStyle/>
          <a:p>
            <a:r>
              <a:rPr lang="hu-HU" b="0" i="0" dirty="0">
                <a:solidFill>
                  <a:srgbClr val="474747"/>
                </a:solidFill>
                <a:effectLst/>
                <a:latin typeface="Fira Sans" panose="020B0503050000020004" pitchFamily="34" charset="0"/>
              </a:rPr>
              <a:t>(5) A tervező a feladatellátása során felelős</a:t>
            </a:r>
            <a:endParaRPr lang="hu-HU" dirty="0"/>
          </a:p>
        </p:txBody>
      </p:sp>
      <p:sp>
        <p:nvSpPr>
          <p:cNvPr id="8" name="Szöveg helye 7">
            <a:extLst>
              <a:ext uri="{FF2B5EF4-FFF2-40B4-BE49-F238E27FC236}">
                <a16:creationId xmlns:a16="http://schemas.microsoft.com/office/drawing/2014/main" id="{26F2FB79-BB6F-3C9F-81AA-B2824E83F214}"/>
              </a:ext>
            </a:extLst>
          </p:cNvPr>
          <p:cNvSpPr>
            <a:spLocks noGrp="1"/>
          </p:cNvSpPr>
          <p:nvPr>
            <p:ph type="body" sz="half" idx="2"/>
          </p:nvPr>
        </p:nvSpPr>
        <p:spPr/>
        <p:txBody>
          <a:bodyPr/>
          <a:lstStyle/>
          <a:p>
            <a:r>
              <a:rPr lang="hu-HU" sz="2000" b="0" i="0" dirty="0">
                <a:solidFill>
                  <a:srgbClr val="474747"/>
                </a:solidFill>
                <a:effectLst/>
              </a:rPr>
              <a:t>(1) A tervező építészeti-műszaki tervezési tevékenységnek minősülő tevékenységet végez.</a:t>
            </a:r>
            <a:endParaRPr lang="hu-HU" sz="2000" dirty="0"/>
          </a:p>
        </p:txBody>
      </p:sp>
      <p:sp>
        <p:nvSpPr>
          <p:cNvPr id="6" name="Cím 5">
            <a:extLst>
              <a:ext uri="{FF2B5EF4-FFF2-40B4-BE49-F238E27FC236}">
                <a16:creationId xmlns:a16="http://schemas.microsoft.com/office/drawing/2014/main" id="{490D8E44-E559-F0A9-322C-B588D6BC0128}"/>
              </a:ext>
            </a:extLst>
          </p:cNvPr>
          <p:cNvSpPr>
            <a:spLocks noGrp="1"/>
          </p:cNvSpPr>
          <p:nvPr>
            <p:ph type="title"/>
          </p:nvPr>
        </p:nvSpPr>
        <p:spPr/>
        <p:txBody>
          <a:bodyPr>
            <a:normAutofit/>
          </a:bodyPr>
          <a:lstStyle/>
          <a:p>
            <a:r>
              <a:rPr lang="hu-HU" sz="4000" dirty="0"/>
              <a:t>Tervező (és az építésügyi műszaki szakértő): 68. §</a:t>
            </a:r>
          </a:p>
        </p:txBody>
      </p:sp>
      <p:sp>
        <p:nvSpPr>
          <p:cNvPr id="9" name="Élőláb helye 8">
            <a:extLst>
              <a:ext uri="{FF2B5EF4-FFF2-40B4-BE49-F238E27FC236}">
                <a16:creationId xmlns:a16="http://schemas.microsoft.com/office/drawing/2014/main" id="{36BF5FDD-E89D-7238-D97E-FF9E9211D421}"/>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1477163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DC1FAA7-FCB4-BAF7-0E11-57A32A6FC5D3}"/>
              </a:ext>
            </a:extLst>
          </p:cNvPr>
          <p:cNvSpPr>
            <a:spLocks noGrp="1"/>
          </p:cNvSpPr>
          <p:nvPr>
            <p:ph type="title"/>
          </p:nvPr>
        </p:nvSpPr>
        <p:spPr/>
        <p:txBody>
          <a:bodyPr>
            <a:normAutofit fontScale="90000"/>
          </a:bodyPr>
          <a:lstStyle/>
          <a:p>
            <a:r>
              <a:rPr lang="hu-HU" dirty="0"/>
              <a:t>Tervező megjelenése a „keretrendszerben”-1</a:t>
            </a:r>
          </a:p>
        </p:txBody>
      </p:sp>
      <p:sp>
        <p:nvSpPr>
          <p:cNvPr id="3" name="Tartalom helye 2">
            <a:extLst>
              <a:ext uri="{FF2B5EF4-FFF2-40B4-BE49-F238E27FC236}">
                <a16:creationId xmlns:a16="http://schemas.microsoft.com/office/drawing/2014/main" id="{E2DA892C-807A-C3F3-2CEA-4B9C0EBD298E}"/>
              </a:ext>
            </a:extLst>
          </p:cNvPr>
          <p:cNvSpPr>
            <a:spLocks noGrp="1"/>
          </p:cNvSpPr>
          <p:nvPr>
            <p:ph sz="half" idx="1"/>
          </p:nvPr>
        </p:nvSpPr>
        <p:spPr/>
        <p:txBody>
          <a:bodyPr/>
          <a:lstStyle/>
          <a:p>
            <a:endParaRPr lang="hu-HU"/>
          </a:p>
        </p:txBody>
      </p:sp>
      <p:sp>
        <p:nvSpPr>
          <p:cNvPr id="4" name="Tartalom helye 3">
            <a:extLst>
              <a:ext uri="{FF2B5EF4-FFF2-40B4-BE49-F238E27FC236}">
                <a16:creationId xmlns:a16="http://schemas.microsoft.com/office/drawing/2014/main" id="{1F02FA6F-3AAC-0A93-536F-5ED9BA680F14}"/>
              </a:ext>
            </a:extLst>
          </p:cNvPr>
          <p:cNvSpPr>
            <a:spLocks noGrp="1"/>
          </p:cNvSpPr>
          <p:nvPr>
            <p:ph sz="half" idx="2"/>
          </p:nvPr>
        </p:nvSpPr>
        <p:spPr/>
        <p:txBody>
          <a:bodyPr/>
          <a:lstStyle/>
          <a:p>
            <a:endParaRPr lang="hu-HU"/>
          </a:p>
        </p:txBody>
      </p:sp>
      <p:sp>
        <p:nvSpPr>
          <p:cNvPr id="5" name="Élőláb helye 4">
            <a:extLst>
              <a:ext uri="{FF2B5EF4-FFF2-40B4-BE49-F238E27FC236}">
                <a16:creationId xmlns:a16="http://schemas.microsoft.com/office/drawing/2014/main" id="{ADCB2BE7-55B0-1F80-D32E-8217A4C9A148}"/>
              </a:ext>
            </a:extLst>
          </p:cNvPr>
          <p:cNvSpPr>
            <a:spLocks noGrp="1"/>
          </p:cNvSpPr>
          <p:nvPr>
            <p:ph type="ftr" sz="quarter" idx="11"/>
          </p:nvPr>
        </p:nvSpPr>
        <p:spPr/>
        <p:txBody>
          <a:bodyPr/>
          <a:lstStyle/>
          <a:p>
            <a:r>
              <a:rPr lang="fr-FR"/>
              <a:t>VIS Complex kft - VIS Stúdió</a:t>
            </a:r>
            <a:endParaRPr lang="hu-HU"/>
          </a:p>
        </p:txBody>
      </p:sp>
      <p:pic>
        <p:nvPicPr>
          <p:cNvPr id="7" name="Kép 6">
            <a:extLst>
              <a:ext uri="{FF2B5EF4-FFF2-40B4-BE49-F238E27FC236}">
                <a16:creationId xmlns:a16="http://schemas.microsoft.com/office/drawing/2014/main" id="{0A1EAA46-0861-636A-AACD-590A7D12FD9A}"/>
              </a:ext>
            </a:extLst>
          </p:cNvPr>
          <p:cNvPicPr>
            <a:picLocks noChangeAspect="1"/>
          </p:cNvPicPr>
          <p:nvPr/>
        </p:nvPicPr>
        <p:blipFill>
          <a:blip r:embed="rId2"/>
          <a:stretch>
            <a:fillRect/>
          </a:stretch>
        </p:blipFill>
        <p:spPr>
          <a:xfrm>
            <a:off x="0" y="555233"/>
            <a:ext cx="12192000" cy="5747534"/>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Szabadkéz 7">
                <a:extLst>
                  <a:ext uri="{FF2B5EF4-FFF2-40B4-BE49-F238E27FC236}">
                    <a16:creationId xmlns:a16="http://schemas.microsoft.com/office/drawing/2014/main" id="{C0E60107-9986-3B30-621C-4066F253266A}"/>
                  </a:ext>
                </a:extLst>
              </p14:cNvPr>
              <p14:cNvContentPartPr/>
              <p14:nvPr/>
            </p14:nvContentPartPr>
            <p14:xfrm>
              <a:off x="5613907" y="2253541"/>
              <a:ext cx="1094760" cy="22680"/>
            </p14:xfrm>
          </p:contentPart>
        </mc:Choice>
        <mc:Fallback xmlns="">
          <p:pic>
            <p:nvPicPr>
              <p:cNvPr id="8" name="Szabadkéz 7">
                <a:extLst>
                  <a:ext uri="{FF2B5EF4-FFF2-40B4-BE49-F238E27FC236}">
                    <a16:creationId xmlns:a16="http://schemas.microsoft.com/office/drawing/2014/main" id="{C0E60107-9986-3B30-621C-4066F253266A}"/>
                  </a:ext>
                </a:extLst>
              </p:cNvPr>
              <p:cNvPicPr/>
              <p:nvPr/>
            </p:nvPicPr>
            <p:blipFill>
              <a:blip r:embed="rId4"/>
              <a:stretch>
                <a:fillRect/>
              </a:stretch>
            </p:blipFill>
            <p:spPr>
              <a:xfrm>
                <a:off x="5550907" y="2190901"/>
                <a:ext cx="12204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Szabadkéz 8">
                <a:extLst>
                  <a:ext uri="{FF2B5EF4-FFF2-40B4-BE49-F238E27FC236}">
                    <a16:creationId xmlns:a16="http://schemas.microsoft.com/office/drawing/2014/main" id="{DD79D7DD-5B3D-FE0C-763D-0BDF2AD16707}"/>
                  </a:ext>
                </a:extLst>
              </p14:cNvPr>
              <p14:cNvContentPartPr/>
              <p14:nvPr/>
            </p14:nvContentPartPr>
            <p14:xfrm>
              <a:off x="7198267" y="2222221"/>
              <a:ext cx="727920" cy="32040"/>
            </p14:xfrm>
          </p:contentPart>
        </mc:Choice>
        <mc:Fallback xmlns="">
          <p:pic>
            <p:nvPicPr>
              <p:cNvPr id="9" name="Szabadkéz 8">
                <a:extLst>
                  <a:ext uri="{FF2B5EF4-FFF2-40B4-BE49-F238E27FC236}">
                    <a16:creationId xmlns:a16="http://schemas.microsoft.com/office/drawing/2014/main" id="{DD79D7DD-5B3D-FE0C-763D-0BDF2AD16707}"/>
                  </a:ext>
                </a:extLst>
              </p:cNvPr>
              <p:cNvPicPr/>
              <p:nvPr/>
            </p:nvPicPr>
            <p:blipFill>
              <a:blip r:embed="rId6"/>
              <a:stretch>
                <a:fillRect/>
              </a:stretch>
            </p:blipFill>
            <p:spPr>
              <a:xfrm>
                <a:off x="7135267" y="2159221"/>
                <a:ext cx="85356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Szabadkéz 9">
                <a:extLst>
                  <a:ext uri="{FF2B5EF4-FFF2-40B4-BE49-F238E27FC236}">
                    <a16:creationId xmlns:a16="http://schemas.microsoft.com/office/drawing/2014/main" id="{02099CB1-4B8A-E818-F1E1-AFA0F42DEDFB}"/>
                  </a:ext>
                </a:extLst>
              </p14:cNvPr>
              <p14:cNvContentPartPr/>
              <p14:nvPr/>
            </p14:nvContentPartPr>
            <p14:xfrm>
              <a:off x="5752147" y="2572861"/>
              <a:ext cx="286200" cy="33120"/>
            </p14:xfrm>
          </p:contentPart>
        </mc:Choice>
        <mc:Fallback xmlns="">
          <p:pic>
            <p:nvPicPr>
              <p:cNvPr id="10" name="Szabadkéz 9">
                <a:extLst>
                  <a:ext uri="{FF2B5EF4-FFF2-40B4-BE49-F238E27FC236}">
                    <a16:creationId xmlns:a16="http://schemas.microsoft.com/office/drawing/2014/main" id="{02099CB1-4B8A-E818-F1E1-AFA0F42DEDFB}"/>
                  </a:ext>
                </a:extLst>
              </p:cNvPr>
              <p:cNvPicPr/>
              <p:nvPr/>
            </p:nvPicPr>
            <p:blipFill>
              <a:blip r:embed="rId8"/>
              <a:stretch>
                <a:fillRect/>
              </a:stretch>
            </p:blipFill>
            <p:spPr>
              <a:xfrm>
                <a:off x="5689147" y="2509861"/>
                <a:ext cx="4118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Szabadkéz 13">
                <a:extLst>
                  <a:ext uri="{FF2B5EF4-FFF2-40B4-BE49-F238E27FC236}">
                    <a16:creationId xmlns:a16="http://schemas.microsoft.com/office/drawing/2014/main" id="{5E7FD8D8-D524-62E6-6B11-766739C43665}"/>
                  </a:ext>
                </a:extLst>
              </p14:cNvPr>
              <p14:cNvContentPartPr/>
              <p14:nvPr/>
            </p14:nvContentPartPr>
            <p14:xfrm>
              <a:off x="7123747" y="2562061"/>
              <a:ext cx="838800" cy="43560"/>
            </p14:xfrm>
          </p:contentPart>
        </mc:Choice>
        <mc:Fallback xmlns="">
          <p:pic>
            <p:nvPicPr>
              <p:cNvPr id="14" name="Szabadkéz 13">
                <a:extLst>
                  <a:ext uri="{FF2B5EF4-FFF2-40B4-BE49-F238E27FC236}">
                    <a16:creationId xmlns:a16="http://schemas.microsoft.com/office/drawing/2014/main" id="{5E7FD8D8-D524-62E6-6B11-766739C43665}"/>
                  </a:ext>
                </a:extLst>
              </p:cNvPr>
              <p:cNvPicPr/>
              <p:nvPr/>
            </p:nvPicPr>
            <p:blipFill>
              <a:blip r:embed="rId10"/>
              <a:stretch>
                <a:fillRect/>
              </a:stretch>
            </p:blipFill>
            <p:spPr>
              <a:xfrm>
                <a:off x="7061107" y="2499421"/>
                <a:ext cx="964440" cy="169200"/>
              </a:xfrm>
              <a:prstGeom prst="rect">
                <a:avLst/>
              </a:prstGeom>
            </p:spPr>
          </p:pic>
        </mc:Fallback>
      </mc:AlternateContent>
    </p:spTree>
    <p:extLst>
      <p:ext uri="{BB962C8B-B14F-4D97-AF65-F5344CB8AC3E}">
        <p14:creationId xmlns:p14="http://schemas.microsoft.com/office/powerpoint/2010/main" val="1708308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E33230B-0A7D-4B1A-D33B-65CD6F41B7F0}"/>
              </a:ext>
            </a:extLst>
          </p:cNvPr>
          <p:cNvSpPr>
            <a:spLocks noGrp="1"/>
          </p:cNvSpPr>
          <p:nvPr>
            <p:ph type="title"/>
          </p:nvPr>
        </p:nvSpPr>
        <p:spPr/>
        <p:txBody>
          <a:bodyPr>
            <a:normAutofit fontScale="90000"/>
          </a:bodyPr>
          <a:lstStyle/>
          <a:p>
            <a:r>
              <a:rPr lang="hu-HU" dirty="0"/>
              <a:t>Tervező megjelenése a „keretrendszerben”-2</a:t>
            </a:r>
          </a:p>
        </p:txBody>
      </p:sp>
      <p:pic>
        <p:nvPicPr>
          <p:cNvPr id="7" name="Tartalom helye 6">
            <a:extLst>
              <a:ext uri="{FF2B5EF4-FFF2-40B4-BE49-F238E27FC236}">
                <a16:creationId xmlns:a16="http://schemas.microsoft.com/office/drawing/2014/main" id="{64A59979-C080-EFFB-02BD-C4746A73ED2D}"/>
              </a:ext>
            </a:extLst>
          </p:cNvPr>
          <p:cNvPicPr>
            <a:picLocks noGrp="1" noChangeAspect="1"/>
          </p:cNvPicPr>
          <p:nvPr>
            <p:ph sz="half" idx="1"/>
          </p:nvPr>
        </p:nvPicPr>
        <p:blipFill>
          <a:blip r:embed="rId2"/>
          <a:stretch>
            <a:fillRect/>
          </a:stretch>
        </p:blipFill>
        <p:spPr>
          <a:xfrm>
            <a:off x="342900" y="2285802"/>
            <a:ext cx="5676900" cy="2376883"/>
          </a:xfrm>
        </p:spPr>
      </p:pic>
      <p:sp>
        <p:nvSpPr>
          <p:cNvPr id="4" name="Tartalom helye 3">
            <a:extLst>
              <a:ext uri="{FF2B5EF4-FFF2-40B4-BE49-F238E27FC236}">
                <a16:creationId xmlns:a16="http://schemas.microsoft.com/office/drawing/2014/main" id="{9DB5708F-7D95-C8DF-4B1B-9511DBD00379}"/>
              </a:ext>
            </a:extLst>
          </p:cNvPr>
          <p:cNvSpPr>
            <a:spLocks noGrp="1"/>
          </p:cNvSpPr>
          <p:nvPr>
            <p:ph sz="half" idx="2"/>
          </p:nvPr>
        </p:nvSpPr>
        <p:spPr/>
        <p:txBody>
          <a:bodyPr/>
          <a:lstStyle/>
          <a:p>
            <a:r>
              <a:rPr lang="hu-HU" dirty="0"/>
              <a:t>Két helyen jelenhet meg a tervező</a:t>
            </a:r>
          </a:p>
          <a:p>
            <a:r>
              <a:rPr lang="hu-HU" dirty="0"/>
              <a:t>Az előző dia: „keretrendszer” szerepkörei</a:t>
            </a:r>
          </a:p>
          <a:p>
            <a:r>
              <a:rPr lang="hu-HU" dirty="0"/>
              <a:t>Ez a dia: „keretrendszerbe”, de csak 1, és csak a készenlétbe helyezéskor, ebből adódóan NEM tudnak betekinteni</a:t>
            </a:r>
          </a:p>
        </p:txBody>
      </p:sp>
      <p:sp>
        <p:nvSpPr>
          <p:cNvPr id="5" name="Élőláb helye 4">
            <a:extLst>
              <a:ext uri="{FF2B5EF4-FFF2-40B4-BE49-F238E27FC236}">
                <a16:creationId xmlns:a16="http://schemas.microsoft.com/office/drawing/2014/main" id="{41CF0588-1291-B173-A5B4-1E2168D972A3}"/>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398127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42A3805-45BD-5085-902C-AACE3BB8EF27}"/>
              </a:ext>
            </a:extLst>
          </p:cNvPr>
          <p:cNvSpPr>
            <a:spLocks noGrp="1"/>
          </p:cNvSpPr>
          <p:nvPr>
            <p:ph type="title"/>
          </p:nvPr>
        </p:nvSpPr>
        <p:spPr/>
        <p:txBody>
          <a:bodyPr>
            <a:normAutofit fontScale="90000"/>
          </a:bodyPr>
          <a:lstStyle/>
          <a:p>
            <a:endParaRPr lang="hu-HU"/>
          </a:p>
        </p:txBody>
      </p:sp>
      <p:pic>
        <p:nvPicPr>
          <p:cNvPr id="7" name="Tartalom helye 6">
            <a:extLst>
              <a:ext uri="{FF2B5EF4-FFF2-40B4-BE49-F238E27FC236}">
                <a16:creationId xmlns:a16="http://schemas.microsoft.com/office/drawing/2014/main" id="{A54DA7C9-3D00-68FD-6B0F-644D9ECB0D9D}"/>
              </a:ext>
            </a:extLst>
          </p:cNvPr>
          <p:cNvPicPr>
            <a:picLocks noGrp="1" noChangeAspect="1"/>
          </p:cNvPicPr>
          <p:nvPr>
            <p:ph sz="half" idx="1"/>
          </p:nvPr>
        </p:nvPicPr>
        <p:blipFill>
          <a:blip r:embed="rId2"/>
          <a:stretch>
            <a:fillRect/>
          </a:stretch>
        </p:blipFill>
        <p:spPr>
          <a:xfrm>
            <a:off x="419099" y="840035"/>
            <a:ext cx="7884631" cy="1645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Tartalom helye 8">
            <a:extLst>
              <a:ext uri="{FF2B5EF4-FFF2-40B4-BE49-F238E27FC236}">
                <a16:creationId xmlns:a16="http://schemas.microsoft.com/office/drawing/2014/main" id="{4D8E7291-E5C9-401A-B984-A35D6094F8E8}"/>
              </a:ext>
            </a:extLst>
          </p:cNvPr>
          <p:cNvPicPr>
            <a:picLocks noGrp="1" noChangeAspect="1"/>
          </p:cNvPicPr>
          <p:nvPr>
            <p:ph sz="half" idx="2"/>
          </p:nvPr>
        </p:nvPicPr>
        <p:blipFill>
          <a:blip r:embed="rId3"/>
          <a:stretch>
            <a:fillRect/>
          </a:stretch>
        </p:blipFill>
        <p:spPr>
          <a:xfrm>
            <a:off x="3730607" y="2658141"/>
            <a:ext cx="8042293" cy="3611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Élőláb helye 4">
            <a:extLst>
              <a:ext uri="{FF2B5EF4-FFF2-40B4-BE49-F238E27FC236}">
                <a16:creationId xmlns:a16="http://schemas.microsoft.com/office/drawing/2014/main" id="{94785964-5E24-7E04-9167-A53B9EC164F1}"/>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695020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a:extLst>
              <a:ext uri="{FF2B5EF4-FFF2-40B4-BE49-F238E27FC236}">
                <a16:creationId xmlns:a16="http://schemas.microsoft.com/office/drawing/2014/main" id="{ED91B8E2-5EFC-E0F7-DA5C-79E38587A762}"/>
              </a:ext>
            </a:extLst>
          </p:cNvPr>
          <p:cNvSpPr>
            <a:spLocks noGrp="1"/>
          </p:cNvSpPr>
          <p:nvPr>
            <p:ph type="title"/>
          </p:nvPr>
        </p:nvSpPr>
        <p:spPr/>
        <p:txBody>
          <a:bodyPr>
            <a:normAutofit fontScale="90000"/>
          </a:bodyPr>
          <a:lstStyle/>
          <a:p>
            <a:endParaRPr lang="hu-HU"/>
          </a:p>
        </p:txBody>
      </p:sp>
      <p:pic>
        <p:nvPicPr>
          <p:cNvPr id="9" name="Tartalom helye 8">
            <a:extLst>
              <a:ext uri="{FF2B5EF4-FFF2-40B4-BE49-F238E27FC236}">
                <a16:creationId xmlns:a16="http://schemas.microsoft.com/office/drawing/2014/main" id="{CA73E472-BED5-843C-2628-5B6DF8138388}"/>
              </a:ext>
            </a:extLst>
          </p:cNvPr>
          <p:cNvPicPr>
            <a:picLocks noGrp="1" noChangeAspect="1"/>
          </p:cNvPicPr>
          <p:nvPr>
            <p:ph idx="1"/>
          </p:nvPr>
        </p:nvPicPr>
        <p:blipFill>
          <a:blip r:embed="rId2"/>
          <a:stretch>
            <a:fillRect/>
          </a:stretch>
        </p:blipFill>
        <p:spPr>
          <a:xfrm>
            <a:off x="769720" y="914400"/>
            <a:ext cx="10662085" cy="5391150"/>
          </a:xfrm>
        </p:spPr>
      </p:pic>
      <p:sp>
        <p:nvSpPr>
          <p:cNvPr id="5" name="Élőláb helye 4">
            <a:extLst>
              <a:ext uri="{FF2B5EF4-FFF2-40B4-BE49-F238E27FC236}">
                <a16:creationId xmlns:a16="http://schemas.microsoft.com/office/drawing/2014/main" id="{D040BAE1-25C4-DA38-B0AF-4E246BABED84}"/>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86307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id="{7975AF58-A99A-D283-6167-1D56C53FB4A2}"/>
              </a:ext>
            </a:extLst>
          </p:cNvPr>
          <p:cNvSpPr>
            <a:spLocks noGrp="1"/>
          </p:cNvSpPr>
          <p:nvPr>
            <p:ph type="body" idx="1"/>
          </p:nvPr>
        </p:nvSpPr>
        <p:spPr/>
        <p:txBody>
          <a:bodyPr/>
          <a:lstStyle/>
          <a:p>
            <a:r>
              <a:rPr lang="hu-HU" dirty="0"/>
              <a:t>Nyilatkozat</a:t>
            </a:r>
          </a:p>
        </p:txBody>
      </p:sp>
      <p:sp>
        <p:nvSpPr>
          <p:cNvPr id="3" name="Tartalom helye 2">
            <a:extLst>
              <a:ext uri="{FF2B5EF4-FFF2-40B4-BE49-F238E27FC236}">
                <a16:creationId xmlns:a16="http://schemas.microsoft.com/office/drawing/2014/main" id="{548596B0-27EE-5BD6-904D-862198CE4803}"/>
              </a:ext>
            </a:extLst>
          </p:cNvPr>
          <p:cNvSpPr>
            <a:spLocks noGrp="1"/>
          </p:cNvSpPr>
          <p:nvPr>
            <p:ph sz="half" idx="2"/>
          </p:nvPr>
        </p:nvSpPr>
        <p:spPr/>
        <p:txBody>
          <a:bodyPr/>
          <a:lstStyle/>
          <a:p>
            <a:r>
              <a:rPr lang="hu-HU" dirty="0"/>
              <a:t>Nyilatkozat feltöltése</a:t>
            </a:r>
          </a:p>
          <a:p>
            <a:pPr lvl="1"/>
            <a:r>
              <a:rPr lang="hu-HU" dirty="0"/>
              <a:t>Fő és alnaplóban a megrendelő és a kivitelező töltheti fel (mű. ellenőr is megteheti MOST)</a:t>
            </a:r>
          </a:p>
          <a:p>
            <a:r>
              <a:rPr lang="hu-HU" dirty="0"/>
              <a:t>Januártól-áprilistól szükséges nyilatkozatoknak nincs meg a felprogramozott formája</a:t>
            </a:r>
          </a:p>
          <a:p>
            <a:endParaRPr lang="hu-HU" dirty="0"/>
          </a:p>
          <a:p>
            <a:r>
              <a:rPr lang="hu-HU" sz="2000" dirty="0"/>
              <a:t>Eddigi gyakorlat:</a:t>
            </a:r>
          </a:p>
          <a:p>
            <a:pPr lvl="1"/>
            <a:r>
              <a:rPr lang="hu-HU" sz="2000" dirty="0"/>
              <a:t>PDF feltöltése</a:t>
            </a:r>
          </a:p>
          <a:p>
            <a:pPr lvl="1"/>
            <a:r>
              <a:rPr lang="hu-HU" sz="2000" dirty="0"/>
              <a:t>Igen/nem válaszok</a:t>
            </a:r>
          </a:p>
          <a:p>
            <a:pPr lvl="1"/>
            <a:r>
              <a:rPr lang="hu-HU" sz="2000" dirty="0"/>
              <a:t>Szabadszöveges, vezetett űrlap</a:t>
            </a:r>
          </a:p>
        </p:txBody>
      </p:sp>
      <p:sp>
        <p:nvSpPr>
          <p:cNvPr id="4" name="Szöveg helye 3">
            <a:extLst>
              <a:ext uri="{FF2B5EF4-FFF2-40B4-BE49-F238E27FC236}">
                <a16:creationId xmlns:a16="http://schemas.microsoft.com/office/drawing/2014/main" id="{A23361AD-5661-041A-90F2-BBC304267F01}"/>
              </a:ext>
            </a:extLst>
          </p:cNvPr>
          <p:cNvSpPr>
            <a:spLocks noGrp="1"/>
          </p:cNvSpPr>
          <p:nvPr>
            <p:ph type="body" sz="quarter" idx="3"/>
          </p:nvPr>
        </p:nvSpPr>
        <p:spPr/>
        <p:txBody>
          <a:bodyPr/>
          <a:lstStyle/>
          <a:p>
            <a:r>
              <a:rPr lang="hu-HU" dirty="0"/>
              <a:t>Eseti bejegyzés</a:t>
            </a:r>
          </a:p>
        </p:txBody>
      </p:sp>
      <p:sp>
        <p:nvSpPr>
          <p:cNvPr id="5" name="Tartalom helye 4">
            <a:extLst>
              <a:ext uri="{FF2B5EF4-FFF2-40B4-BE49-F238E27FC236}">
                <a16:creationId xmlns:a16="http://schemas.microsoft.com/office/drawing/2014/main" id="{70B817EB-EA46-4886-7097-E11985181BA9}"/>
              </a:ext>
            </a:extLst>
          </p:cNvPr>
          <p:cNvSpPr>
            <a:spLocks noGrp="1"/>
          </p:cNvSpPr>
          <p:nvPr>
            <p:ph sz="quarter" idx="4"/>
          </p:nvPr>
        </p:nvSpPr>
        <p:spPr/>
        <p:txBody>
          <a:bodyPr/>
          <a:lstStyle/>
          <a:p>
            <a:r>
              <a:rPr lang="hu-HU" dirty="0"/>
              <a:t>Tervező eseti bejegyzése</a:t>
            </a:r>
          </a:p>
          <a:p>
            <a:r>
              <a:rPr lang="hu-HU" dirty="0"/>
              <a:t>Tervezői művezető eseti bejegyzése</a:t>
            </a:r>
          </a:p>
        </p:txBody>
      </p:sp>
      <p:sp>
        <p:nvSpPr>
          <p:cNvPr id="6" name="Élőláb helye 5">
            <a:extLst>
              <a:ext uri="{FF2B5EF4-FFF2-40B4-BE49-F238E27FC236}">
                <a16:creationId xmlns:a16="http://schemas.microsoft.com/office/drawing/2014/main" id="{CE65C020-F998-4662-2C78-ADE873D8BE62}"/>
              </a:ext>
            </a:extLst>
          </p:cNvPr>
          <p:cNvSpPr>
            <a:spLocks noGrp="1"/>
          </p:cNvSpPr>
          <p:nvPr>
            <p:ph type="ftr" sz="quarter" idx="11"/>
          </p:nvPr>
        </p:nvSpPr>
        <p:spPr/>
        <p:txBody>
          <a:bodyPr/>
          <a:lstStyle/>
          <a:p>
            <a:r>
              <a:rPr lang="fr-FR"/>
              <a:t>VIS Complex kft - VIS Stúdió</a:t>
            </a:r>
            <a:endParaRPr lang="hu-HU"/>
          </a:p>
        </p:txBody>
      </p:sp>
      <p:sp>
        <p:nvSpPr>
          <p:cNvPr id="7" name="Cím 6">
            <a:extLst>
              <a:ext uri="{FF2B5EF4-FFF2-40B4-BE49-F238E27FC236}">
                <a16:creationId xmlns:a16="http://schemas.microsoft.com/office/drawing/2014/main" id="{A31FEE9C-51AB-8503-0DAB-989B8CED0FBD}"/>
              </a:ext>
            </a:extLst>
          </p:cNvPr>
          <p:cNvSpPr>
            <a:spLocks noGrp="1"/>
          </p:cNvSpPr>
          <p:nvPr>
            <p:ph type="title"/>
          </p:nvPr>
        </p:nvSpPr>
        <p:spPr/>
        <p:txBody>
          <a:bodyPr>
            <a:normAutofit fontScale="90000"/>
          </a:bodyPr>
          <a:lstStyle/>
          <a:p>
            <a:endParaRPr lang="hu-HU"/>
          </a:p>
        </p:txBody>
      </p:sp>
    </p:spTree>
    <p:extLst>
      <p:ext uri="{BB962C8B-B14F-4D97-AF65-F5344CB8AC3E}">
        <p14:creationId xmlns:p14="http://schemas.microsoft.com/office/powerpoint/2010/main" val="700303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9153E-A6F6-3006-DB97-E987A310AA25}"/>
            </a:ext>
          </a:extLst>
        </p:cNvPr>
        <p:cNvGrpSpPr/>
        <p:nvPr/>
      </p:nvGrpSpPr>
      <p:grpSpPr>
        <a:xfrm>
          <a:off x="0" y="0"/>
          <a:ext cx="0" cy="0"/>
          <a:chOff x="0" y="0"/>
          <a:chExt cx="0" cy="0"/>
        </a:xfrm>
      </p:grpSpPr>
      <p:sp>
        <p:nvSpPr>
          <p:cNvPr id="2" name="Tartalom helye 1">
            <a:extLst>
              <a:ext uri="{FF2B5EF4-FFF2-40B4-BE49-F238E27FC236}">
                <a16:creationId xmlns:a16="http://schemas.microsoft.com/office/drawing/2014/main" id="{2B5062EF-87EC-02AC-B2AB-6BE29B58A683}"/>
              </a:ext>
            </a:extLst>
          </p:cNvPr>
          <p:cNvSpPr>
            <a:spLocks noGrp="1"/>
          </p:cNvSpPr>
          <p:nvPr>
            <p:ph idx="1"/>
          </p:nvPr>
        </p:nvSpPr>
        <p:spPr/>
        <p:txBody>
          <a:bodyPr/>
          <a:lstStyle/>
          <a:p>
            <a:r>
              <a:rPr lang="hu-HU" b="0" i="0" dirty="0">
                <a:solidFill>
                  <a:srgbClr val="474747"/>
                </a:solidFill>
                <a:effectLst/>
              </a:rPr>
              <a:t>(5) Építési műszaki ellenőri tevékenység a 66. § (2) bekezdés </a:t>
            </a:r>
            <a:r>
              <a:rPr lang="hu-HU" b="0" i="1" dirty="0">
                <a:solidFill>
                  <a:srgbClr val="474747"/>
                </a:solidFill>
                <a:effectLst/>
              </a:rPr>
              <a:t>d)</a:t>
            </a:r>
            <a:r>
              <a:rPr lang="hu-HU" b="0" i="0" dirty="0">
                <a:solidFill>
                  <a:srgbClr val="474747"/>
                </a:solidFill>
                <a:effectLst/>
              </a:rPr>
              <a:t>, </a:t>
            </a:r>
            <a:r>
              <a:rPr lang="hu-HU" b="0" i="1" dirty="0">
                <a:solidFill>
                  <a:srgbClr val="474747"/>
                </a:solidFill>
                <a:effectLst/>
              </a:rPr>
              <a:t>g)</a:t>
            </a:r>
            <a:r>
              <a:rPr lang="hu-HU" b="0" i="0" dirty="0">
                <a:solidFill>
                  <a:srgbClr val="474747"/>
                </a:solidFill>
                <a:effectLst/>
              </a:rPr>
              <a:t>, </a:t>
            </a:r>
            <a:r>
              <a:rPr lang="hu-HU" b="0" i="1" dirty="0">
                <a:solidFill>
                  <a:srgbClr val="474747"/>
                </a:solidFill>
                <a:effectLst/>
              </a:rPr>
              <a:t>h)</a:t>
            </a:r>
            <a:r>
              <a:rPr lang="hu-HU" b="0" i="0" dirty="0">
                <a:solidFill>
                  <a:srgbClr val="474747"/>
                </a:solidFill>
                <a:effectLst/>
              </a:rPr>
              <a:t>, </a:t>
            </a:r>
            <a:r>
              <a:rPr lang="hu-HU" b="0" i="1" dirty="0">
                <a:solidFill>
                  <a:srgbClr val="474747"/>
                </a:solidFill>
                <a:effectLst/>
              </a:rPr>
              <a:t>i) </a:t>
            </a:r>
            <a:r>
              <a:rPr lang="hu-HU" b="0" i="0" dirty="0">
                <a:solidFill>
                  <a:srgbClr val="474747"/>
                </a:solidFill>
                <a:effectLst/>
              </a:rPr>
              <a:t>és </a:t>
            </a:r>
            <a:r>
              <a:rPr lang="hu-HU" b="0" i="1" dirty="0">
                <a:solidFill>
                  <a:srgbClr val="474747"/>
                </a:solidFill>
                <a:effectLst/>
              </a:rPr>
              <a:t>k) </a:t>
            </a:r>
            <a:r>
              <a:rPr lang="hu-HU" b="0" i="0" dirty="0">
                <a:solidFill>
                  <a:srgbClr val="474747"/>
                </a:solidFill>
                <a:effectLst/>
              </a:rPr>
              <a:t>pontban, valamint az e törvény felhatalmazása alapján kiadott kormányrendeletben meghatározott feladatok ellátása. Felelős különösen az építészeti-műszaki dokumentumokban meghatározott építési termék beépítésének ellenőrzéséért.</a:t>
            </a:r>
          </a:p>
          <a:p>
            <a:r>
              <a:rPr lang="hu-HU" b="0" i="0" dirty="0">
                <a:solidFill>
                  <a:srgbClr val="474747"/>
                </a:solidFill>
                <a:effectLst/>
              </a:rPr>
              <a:t>(6) Építési műszaki ellenőr megbízását jogszabály kötelezővé teheti.</a:t>
            </a:r>
            <a:endParaRPr lang="hu-HU" dirty="0"/>
          </a:p>
        </p:txBody>
      </p:sp>
      <p:sp>
        <p:nvSpPr>
          <p:cNvPr id="3" name="Szöveg helye 2">
            <a:extLst>
              <a:ext uri="{FF2B5EF4-FFF2-40B4-BE49-F238E27FC236}">
                <a16:creationId xmlns:a16="http://schemas.microsoft.com/office/drawing/2014/main" id="{51BC6D3B-16EB-38F0-DCD1-0D47F0AA60EA}"/>
              </a:ext>
            </a:extLst>
          </p:cNvPr>
          <p:cNvSpPr>
            <a:spLocks noGrp="1"/>
          </p:cNvSpPr>
          <p:nvPr>
            <p:ph type="body" sz="half" idx="2"/>
          </p:nvPr>
        </p:nvSpPr>
        <p:spPr/>
        <p:txBody>
          <a:bodyPr/>
          <a:lstStyle/>
          <a:p>
            <a:r>
              <a:rPr lang="hu-HU" sz="1800" b="0" i="0" dirty="0">
                <a:solidFill>
                  <a:srgbClr val="474747"/>
                </a:solidFill>
                <a:effectLst/>
              </a:rPr>
              <a:t>(1) Felelős műszaki vezetői és építési műszaki ellenőri tevékenységet az folytathat, aki rendelkezik a 27. § (2) bekezdés </a:t>
            </a:r>
            <a:r>
              <a:rPr lang="hu-HU" sz="1800" b="0" i="1" dirty="0">
                <a:solidFill>
                  <a:srgbClr val="474747"/>
                </a:solidFill>
                <a:effectLst/>
              </a:rPr>
              <a:t>a) </a:t>
            </a:r>
            <a:r>
              <a:rPr lang="hu-HU" sz="1800" b="0" i="0" dirty="0">
                <a:solidFill>
                  <a:srgbClr val="474747"/>
                </a:solidFill>
                <a:effectLst/>
              </a:rPr>
              <a:t>pontja szerinti névjegyzéket vezető szerv engedélyével. A szerv az engedély megadásával egyidejűleg névjegyzékbe veszi a jogosultságot szerzett természetes személyt. A szerv annak engedélyezi építési műszaki ellenőri, illetve felelős műszaki vezetői tevékenység folytatását, aki nem áll az ilyen tevékenységet kizáró foglalkozástól eltiltás hatálya alatt, büntetlen előéletű, rendelkezik az e törvény felhatalmazása alapján kiadott kormányrendeletben meghatározott szakirányú végzettséggel és szakmai gyakorlattal, valamint megfelel az abban meghatározott egyéb feltételeknek.</a:t>
            </a:r>
            <a:endParaRPr lang="hu-HU" sz="1800" dirty="0"/>
          </a:p>
        </p:txBody>
      </p:sp>
      <p:sp>
        <p:nvSpPr>
          <p:cNvPr id="5" name="Cím 4">
            <a:extLst>
              <a:ext uri="{FF2B5EF4-FFF2-40B4-BE49-F238E27FC236}">
                <a16:creationId xmlns:a16="http://schemas.microsoft.com/office/drawing/2014/main" id="{E932C402-9122-5CC4-C5A1-1EF3FD886036}"/>
              </a:ext>
            </a:extLst>
          </p:cNvPr>
          <p:cNvSpPr>
            <a:spLocks noGrp="1"/>
          </p:cNvSpPr>
          <p:nvPr>
            <p:ph type="title"/>
          </p:nvPr>
        </p:nvSpPr>
        <p:spPr>
          <a:xfrm>
            <a:off x="0" y="0"/>
            <a:ext cx="10109200" cy="665018"/>
          </a:xfrm>
        </p:spPr>
        <p:txBody>
          <a:bodyPr>
            <a:normAutofit fontScale="90000"/>
          </a:bodyPr>
          <a:lstStyle/>
          <a:p>
            <a:r>
              <a:rPr lang="hu-HU" dirty="0"/>
              <a:t>Építési műszaki ellenőr 70. § [A FMV és …</a:t>
            </a:r>
          </a:p>
        </p:txBody>
      </p:sp>
      <p:sp>
        <p:nvSpPr>
          <p:cNvPr id="6" name="Élőláb helye 5">
            <a:extLst>
              <a:ext uri="{FF2B5EF4-FFF2-40B4-BE49-F238E27FC236}">
                <a16:creationId xmlns:a16="http://schemas.microsoft.com/office/drawing/2014/main" id="{7D6E5EA0-4103-D2FA-3B29-155FD0BB7C5D}"/>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25368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FEB41-734B-549C-58A1-8FE6A5796B8A}"/>
            </a:ext>
          </a:extLst>
        </p:cNvPr>
        <p:cNvGrpSpPr/>
        <p:nvPr/>
      </p:nvGrpSpPr>
      <p:grpSpPr>
        <a:xfrm>
          <a:off x="0" y="0"/>
          <a:ext cx="0" cy="0"/>
          <a:chOff x="0" y="0"/>
          <a:chExt cx="0" cy="0"/>
        </a:xfrm>
      </p:grpSpPr>
      <p:sp>
        <p:nvSpPr>
          <p:cNvPr id="2" name="Tartalom helye 1">
            <a:extLst>
              <a:ext uri="{FF2B5EF4-FFF2-40B4-BE49-F238E27FC236}">
                <a16:creationId xmlns:a16="http://schemas.microsoft.com/office/drawing/2014/main" id="{1912FA54-28E1-5E66-CA77-769BBE7C7CC3}"/>
              </a:ext>
            </a:extLst>
          </p:cNvPr>
          <p:cNvSpPr>
            <a:spLocks noGrp="1"/>
          </p:cNvSpPr>
          <p:nvPr>
            <p:ph idx="1"/>
          </p:nvPr>
        </p:nvSpPr>
        <p:spPr/>
        <p:txBody>
          <a:bodyPr/>
          <a:lstStyle/>
          <a:p>
            <a:pPr marL="0" indent="0">
              <a:buNone/>
            </a:pPr>
            <a:r>
              <a:rPr lang="hu-HU" sz="2800" dirty="0"/>
              <a:t>(4) Az építési műszaki ellenőr </a:t>
            </a:r>
            <a:r>
              <a:rPr lang="hu-HU" sz="2800" b="1" u="sng" dirty="0"/>
              <a:t>nem végezhet </a:t>
            </a:r>
            <a:r>
              <a:rPr lang="hu-HU" sz="2800" dirty="0"/>
              <a:t>építésügyi műszaki szakértői, vállalkozó kivitelezői, anyagbeszállítói és felelős műszaki vezetői tevékenységet az általa ellenőrzött építési-szerelési munka vonatkozásában. Az építési műszaki ellenőr </a:t>
            </a:r>
            <a:r>
              <a:rPr lang="hu-HU" sz="2800" b="1" u="sng" dirty="0"/>
              <a:t>nem láthat el további építési műszaki ellenőri feladatokat olyan építési szerelési munka esetén</a:t>
            </a:r>
            <a:r>
              <a:rPr lang="hu-HU" sz="2800" dirty="0"/>
              <a:t>, ahol építésügyi műszaki szakértői, vállalkozó kivitelezői vagy anyagbeszállítói tevékenységet olyan gazdálkodó szervezet végzi, amelynek az építési műszaki ellenőr tagja, illetve amellyel munkavégzésre irányuló jogviszonyban áll.</a:t>
            </a:r>
            <a:br>
              <a:rPr lang="hu-HU" sz="2800" dirty="0"/>
            </a:br>
            <a:br>
              <a:rPr lang="hu-HU" sz="2800" dirty="0"/>
            </a:br>
            <a:endParaRPr lang="hu-HU" sz="2800" dirty="0"/>
          </a:p>
        </p:txBody>
      </p:sp>
      <p:sp>
        <p:nvSpPr>
          <p:cNvPr id="3" name="Szöveg helye 2">
            <a:extLst>
              <a:ext uri="{FF2B5EF4-FFF2-40B4-BE49-F238E27FC236}">
                <a16:creationId xmlns:a16="http://schemas.microsoft.com/office/drawing/2014/main" id="{E98E083C-237C-35DB-9F1B-F856D97D413E}"/>
              </a:ext>
            </a:extLst>
          </p:cNvPr>
          <p:cNvSpPr>
            <a:spLocks noGrp="1"/>
          </p:cNvSpPr>
          <p:nvPr>
            <p:ph type="body" sz="half" idx="2"/>
          </p:nvPr>
        </p:nvSpPr>
        <p:spPr/>
        <p:txBody>
          <a:bodyPr/>
          <a:lstStyle/>
          <a:p>
            <a:r>
              <a:rPr lang="hu-HU" sz="2400" dirty="0">
                <a:solidFill>
                  <a:srgbClr val="474747"/>
                </a:solidFill>
              </a:rPr>
              <a:t>266/2013. (VII. 11.) Korm. Rendelet</a:t>
            </a:r>
          </a:p>
          <a:p>
            <a:r>
              <a:rPr lang="hu-HU" sz="2400" dirty="0">
                <a:solidFill>
                  <a:srgbClr val="474747"/>
                </a:solidFill>
              </a:rPr>
              <a:t>V. FEJEZET ÉPÍTÉSI MŰSZAKI ELLENŐRZÉS</a:t>
            </a:r>
            <a:br>
              <a:rPr lang="hu-HU" sz="2400" dirty="0">
                <a:solidFill>
                  <a:srgbClr val="474747"/>
                </a:solidFill>
              </a:rPr>
            </a:br>
            <a:endParaRPr lang="hu-HU" sz="2400" dirty="0">
              <a:solidFill>
                <a:srgbClr val="474747"/>
              </a:solidFill>
            </a:endParaRPr>
          </a:p>
          <a:p>
            <a:r>
              <a:rPr lang="hu-HU" sz="2400" dirty="0">
                <a:solidFill>
                  <a:srgbClr val="474747"/>
                </a:solidFill>
              </a:rPr>
              <a:t>21.§</a:t>
            </a:r>
          </a:p>
        </p:txBody>
      </p:sp>
      <p:sp>
        <p:nvSpPr>
          <p:cNvPr id="5" name="Cím 4">
            <a:extLst>
              <a:ext uri="{FF2B5EF4-FFF2-40B4-BE49-F238E27FC236}">
                <a16:creationId xmlns:a16="http://schemas.microsoft.com/office/drawing/2014/main" id="{059664A6-F3D5-44C8-C18C-FAB12FEE9043}"/>
              </a:ext>
            </a:extLst>
          </p:cNvPr>
          <p:cNvSpPr>
            <a:spLocks noGrp="1"/>
          </p:cNvSpPr>
          <p:nvPr>
            <p:ph type="title"/>
          </p:nvPr>
        </p:nvSpPr>
        <p:spPr>
          <a:xfrm>
            <a:off x="0" y="0"/>
            <a:ext cx="10109200" cy="665018"/>
          </a:xfrm>
        </p:spPr>
        <p:txBody>
          <a:bodyPr>
            <a:normAutofit fontScale="90000"/>
          </a:bodyPr>
          <a:lstStyle/>
          <a:p>
            <a:r>
              <a:rPr lang="hu-HU" dirty="0"/>
              <a:t>Építési műszaki ellenőr</a:t>
            </a:r>
            <a:endParaRPr lang="hu-HU" sz="3100" dirty="0"/>
          </a:p>
        </p:txBody>
      </p:sp>
      <p:sp>
        <p:nvSpPr>
          <p:cNvPr id="6" name="Élőláb helye 5">
            <a:extLst>
              <a:ext uri="{FF2B5EF4-FFF2-40B4-BE49-F238E27FC236}">
                <a16:creationId xmlns:a16="http://schemas.microsoft.com/office/drawing/2014/main" id="{E07B72C7-826E-92DC-9BE4-EB39A71160B0}"/>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1607489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127ED0D-114F-FCC7-61DB-330F8A1C7C37}"/>
              </a:ext>
            </a:extLst>
          </p:cNvPr>
          <p:cNvSpPr>
            <a:spLocks noGrp="1"/>
          </p:cNvSpPr>
          <p:nvPr>
            <p:ph type="title"/>
          </p:nvPr>
        </p:nvSpPr>
        <p:spPr/>
        <p:txBody>
          <a:bodyPr>
            <a:normAutofit fontScale="90000"/>
          </a:bodyPr>
          <a:lstStyle/>
          <a:p>
            <a:r>
              <a:rPr lang="hu-HU" dirty="0"/>
              <a:t>E-napló frissítések</a:t>
            </a:r>
          </a:p>
        </p:txBody>
      </p:sp>
      <p:sp>
        <p:nvSpPr>
          <p:cNvPr id="3" name="Tartalom helye 2">
            <a:extLst>
              <a:ext uri="{FF2B5EF4-FFF2-40B4-BE49-F238E27FC236}">
                <a16:creationId xmlns:a16="http://schemas.microsoft.com/office/drawing/2014/main" id="{61603FEA-9532-03EC-A386-29D3B0C51550}"/>
              </a:ext>
            </a:extLst>
          </p:cNvPr>
          <p:cNvSpPr>
            <a:spLocks noGrp="1"/>
          </p:cNvSpPr>
          <p:nvPr>
            <p:ph sz="half" idx="1"/>
          </p:nvPr>
        </p:nvSpPr>
        <p:spPr/>
        <p:txBody>
          <a:bodyPr/>
          <a:lstStyle/>
          <a:p>
            <a:pPr>
              <a:lnSpc>
                <a:spcPct val="107000"/>
              </a:lnSpc>
              <a:spcAft>
                <a:spcPts val="800"/>
              </a:spcAft>
              <a:buNone/>
            </a:pPr>
            <a:r>
              <a:rPr lang="hu-HU" sz="1800" kern="100" dirty="0">
                <a:effectLst/>
                <a:latin typeface="Aptos" panose="020B0004020202020204" pitchFamily="34" charset="0"/>
                <a:ea typeface="Aptos" panose="020B0004020202020204" pitchFamily="34" charset="0"/>
                <a:cs typeface="Times New Roman" panose="02020603050405020304" pitchFamily="18" charset="0"/>
              </a:rPr>
              <a:t>2025.04.01.</a:t>
            </a:r>
          </a:p>
          <a:p>
            <a:pPr>
              <a:lnSpc>
                <a:spcPct val="107000"/>
              </a:lnSpc>
              <a:spcAft>
                <a:spcPts val="800"/>
              </a:spcAft>
              <a:buNone/>
            </a:pPr>
            <a:r>
              <a:rPr lang="hu-HU" sz="1800" b="1" kern="100" dirty="0">
                <a:effectLst/>
                <a:latin typeface="Aptos" panose="020B0004020202020204" pitchFamily="34" charset="0"/>
                <a:ea typeface="Aptos" panose="020B0004020202020204" pitchFamily="34" charset="0"/>
                <a:cs typeface="Times New Roman" panose="02020603050405020304" pitchFamily="18" charset="0"/>
              </a:rPr>
              <a:t>2.22.0</a:t>
            </a:r>
            <a:endParaRPr lang="hu-HU"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hu-HU" sz="1800" b="1" dirty="0">
                <a:effectLst/>
                <a:latin typeface="Aptos" panose="020B0004020202020204" pitchFamily="34" charset="0"/>
                <a:ea typeface="Aptos" panose="020B0004020202020204" pitchFamily="34" charset="0"/>
                <a:cs typeface="Times New Roman" panose="02020603050405020304" pitchFamily="18" charset="0"/>
              </a:rPr>
              <a:t>E-napló alkalmazás működését érintő változások 2025. április 1-től</a:t>
            </a:r>
            <a:br>
              <a:rPr lang="hu-HU" sz="1800" dirty="0">
                <a:effectLst/>
                <a:latin typeface="Aptos" panose="020B0004020202020204" pitchFamily="34" charset="0"/>
                <a:ea typeface="Aptos" panose="020B0004020202020204" pitchFamily="34" charset="0"/>
                <a:cs typeface="Times New Roman" panose="02020603050405020304" pitchFamily="18" charset="0"/>
              </a:rPr>
            </a:br>
            <a:r>
              <a:rPr lang="hu-HU" sz="1800" dirty="0">
                <a:effectLst/>
                <a:latin typeface="Aptos" panose="020B0004020202020204" pitchFamily="34" charset="0"/>
                <a:ea typeface="Aptos" panose="020B0004020202020204" pitchFamily="34" charset="0"/>
                <a:cs typeface="Times New Roman" panose="02020603050405020304" pitchFamily="18" charset="0"/>
              </a:rPr>
              <a:t>2025. április 1-jétől a közhasználatú építmény, építményrész használatbavételének megkéréséhez, a fővállalkozó kivitelező nyilatkozatának megtétele előtt, az Általános E-naplóba „rehabilitációs környezettervezés területén gyakorlott” címmel rendelkező szakmagyakorló nyilatkozatát is fel kell tölteni.</a:t>
            </a:r>
            <a:br>
              <a:rPr lang="hu-HU" sz="1800" dirty="0">
                <a:effectLst/>
                <a:latin typeface="Aptos" panose="020B0004020202020204" pitchFamily="34" charset="0"/>
                <a:ea typeface="Aptos" panose="020B0004020202020204" pitchFamily="34" charset="0"/>
                <a:cs typeface="Times New Roman" panose="02020603050405020304" pitchFamily="18" charset="0"/>
              </a:rPr>
            </a:br>
            <a:br>
              <a:rPr lang="hu-HU" sz="1800" dirty="0">
                <a:effectLst/>
                <a:latin typeface="Aptos" panose="020B0004020202020204" pitchFamily="34" charset="0"/>
                <a:ea typeface="Aptos" panose="020B0004020202020204" pitchFamily="34" charset="0"/>
                <a:cs typeface="Times New Roman" panose="02020603050405020304" pitchFamily="18" charset="0"/>
              </a:rPr>
            </a:br>
            <a:r>
              <a:rPr lang="hu-HU" sz="1800" u="sng"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2"/>
              </a:rPr>
              <a:t>Tájékoztató hír megnyitása az e-epites.hu-n</a:t>
            </a:r>
            <a:endParaRPr lang="hu-HU" dirty="0"/>
          </a:p>
        </p:txBody>
      </p:sp>
      <p:sp>
        <p:nvSpPr>
          <p:cNvPr id="4" name="Tartalom helye 3">
            <a:extLst>
              <a:ext uri="{FF2B5EF4-FFF2-40B4-BE49-F238E27FC236}">
                <a16:creationId xmlns:a16="http://schemas.microsoft.com/office/drawing/2014/main" id="{40354286-C7EE-BE10-7598-994CEC551831}"/>
              </a:ext>
            </a:extLst>
          </p:cNvPr>
          <p:cNvSpPr>
            <a:spLocks noGrp="1"/>
          </p:cNvSpPr>
          <p:nvPr>
            <p:ph sz="half" idx="2"/>
          </p:nvPr>
        </p:nvSpPr>
        <p:spPr/>
        <p:txBody>
          <a:bodyPr/>
          <a:lstStyle/>
          <a:p>
            <a:pPr>
              <a:lnSpc>
                <a:spcPct val="107000"/>
              </a:lnSpc>
              <a:spcAft>
                <a:spcPts val="800"/>
              </a:spcAft>
              <a:buNone/>
            </a:pPr>
            <a:r>
              <a:rPr lang="hu-HU" sz="1800" kern="100" dirty="0">
                <a:effectLst/>
                <a:latin typeface="Aptos" panose="020B0004020202020204" pitchFamily="34" charset="0"/>
                <a:ea typeface="Aptos" panose="020B0004020202020204" pitchFamily="34" charset="0"/>
                <a:cs typeface="Times New Roman" panose="02020603050405020304" pitchFamily="18" charset="0"/>
              </a:rPr>
              <a:t>2025.03.13.</a:t>
            </a:r>
          </a:p>
          <a:p>
            <a:pPr>
              <a:lnSpc>
                <a:spcPct val="107000"/>
              </a:lnSpc>
              <a:spcAft>
                <a:spcPts val="800"/>
              </a:spcAft>
            </a:pPr>
            <a:r>
              <a:rPr lang="hu-HU" sz="1800" b="1" kern="100" dirty="0">
                <a:effectLst/>
                <a:latin typeface="Aptos" panose="020B0004020202020204" pitchFamily="34" charset="0"/>
                <a:ea typeface="Aptos" panose="020B0004020202020204" pitchFamily="34" charset="0"/>
                <a:cs typeface="Times New Roman" panose="02020603050405020304" pitchFamily="18" charset="0"/>
              </a:rPr>
              <a:t>2.21.0</a:t>
            </a:r>
            <a:endParaRPr lang="hu-H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hu-HU" sz="1800" kern="100" dirty="0">
                <a:effectLst/>
                <a:latin typeface="Aptos" panose="020B0004020202020204" pitchFamily="34" charset="0"/>
                <a:ea typeface="Aptos" panose="020B0004020202020204" pitchFamily="34" charset="0"/>
                <a:cs typeface="Times New Roman" panose="02020603050405020304" pitchFamily="18" charset="0"/>
              </a:rPr>
              <a:t>2025.02.28.</a:t>
            </a:r>
          </a:p>
          <a:p>
            <a:pPr>
              <a:lnSpc>
                <a:spcPct val="107000"/>
              </a:lnSpc>
              <a:spcAft>
                <a:spcPts val="800"/>
              </a:spcAft>
              <a:buNone/>
            </a:pPr>
            <a:r>
              <a:rPr lang="hu-HU" sz="1800" b="1" kern="100" dirty="0">
                <a:effectLst/>
                <a:latin typeface="Aptos" panose="020B0004020202020204" pitchFamily="34" charset="0"/>
                <a:ea typeface="Aptos" panose="020B0004020202020204" pitchFamily="34" charset="0"/>
                <a:cs typeface="Times New Roman" panose="02020603050405020304" pitchFamily="18" charset="0"/>
              </a:rPr>
              <a:t>2.20.0</a:t>
            </a:r>
            <a:endParaRPr lang="hu-H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hu-HU" sz="1800" b="1" kern="100" dirty="0">
                <a:effectLst/>
                <a:latin typeface="Aptos" panose="020B0004020202020204" pitchFamily="34" charset="0"/>
                <a:ea typeface="Aptos" panose="020B0004020202020204" pitchFamily="34" charset="0"/>
                <a:cs typeface="Times New Roman" panose="02020603050405020304" pitchFamily="18" charset="0"/>
              </a:rPr>
              <a:t>E-napló alkalmazás működését érintő változások 2025. március 1-től</a:t>
            </a:r>
            <a:br>
              <a:rPr lang="hu-HU" sz="1800" kern="100" dirty="0">
                <a:effectLst/>
                <a:latin typeface="Aptos" panose="020B0004020202020204" pitchFamily="34" charset="0"/>
                <a:ea typeface="Aptos" panose="020B0004020202020204" pitchFamily="34" charset="0"/>
                <a:cs typeface="Times New Roman" panose="02020603050405020304" pitchFamily="18" charset="0"/>
              </a:rPr>
            </a:br>
            <a:r>
              <a:rPr lang="hu-HU" sz="1800" kern="100" dirty="0">
                <a:effectLst/>
                <a:latin typeface="Aptos" panose="020B0004020202020204" pitchFamily="34" charset="0"/>
                <a:ea typeface="Aptos" panose="020B0004020202020204" pitchFamily="34" charset="0"/>
                <a:cs typeface="Times New Roman" panose="02020603050405020304" pitchFamily="18" charset="0"/>
              </a:rPr>
              <a:t>A 2025. március 1-jén hatályba lépő jogszabály-módosítások értelmében az e-építési napló alkalmazásnál éves rendszerhasználati díj kerül bevezetésre és változnak a rendszerhasználati díjak.</a:t>
            </a:r>
            <a:br>
              <a:rPr lang="hu-HU" sz="1800" kern="100" dirty="0">
                <a:effectLst/>
                <a:latin typeface="Aptos" panose="020B0004020202020204" pitchFamily="34" charset="0"/>
                <a:ea typeface="Aptos" panose="020B0004020202020204" pitchFamily="34" charset="0"/>
                <a:cs typeface="Times New Roman" panose="02020603050405020304" pitchFamily="18" charset="0"/>
              </a:rPr>
            </a:br>
            <a:endParaRPr lang="hu-H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hu-HU" sz="18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Tájékoztató hír megnyitása az e-epites.hu-n</a:t>
            </a:r>
            <a:endParaRPr lang="hu-HU" sz="1800" u="sng" kern="100" dirty="0">
              <a:solidFill>
                <a:srgbClr val="0000FF"/>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hu-HU" sz="1800" u="sng"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Tájékoztató az éves rendszerhasználati díjról</a:t>
            </a:r>
            <a:endParaRPr lang="hu-HU" dirty="0"/>
          </a:p>
        </p:txBody>
      </p:sp>
      <p:sp>
        <p:nvSpPr>
          <p:cNvPr id="5" name="Élőláb helye 4">
            <a:extLst>
              <a:ext uri="{FF2B5EF4-FFF2-40B4-BE49-F238E27FC236}">
                <a16:creationId xmlns:a16="http://schemas.microsoft.com/office/drawing/2014/main" id="{D640B66A-086C-3E0C-855C-D50E06ED60A9}"/>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4196288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ECA4F4CC-E244-8209-7375-F81DA856BAD2}"/>
              </a:ext>
            </a:extLst>
          </p:cNvPr>
          <p:cNvSpPr>
            <a:spLocks noGrp="1"/>
          </p:cNvSpPr>
          <p:nvPr>
            <p:ph type="title"/>
          </p:nvPr>
        </p:nvSpPr>
        <p:spPr>
          <a:xfrm>
            <a:off x="0" y="0"/>
            <a:ext cx="10153650" cy="665018"/>
          </a:xfrm>
        </p:spPr>
        <p:txBody>
          <a:bodyPr anchor="ctr">
            <a:normAutofit/>
          </a:bodyPr>
          <a:lstStyle/>
          <a:p>
            <a:r>
              <a:rPr lang="hu-HU" sz="4100"/>
              <a:t>Mikor kell műszaki ellenőr</a:t>
            </a:r>
          </a:p>
        </p:txBody>
      </p:sp>
      <p:sp>
        <p:nvSpPr>
          <p:cNvPr id="13" name="Content Placeholder 2">
            <a:extLst>
              <a:ext uri="{FF2B5EF4-FFF2-40B4-BE49-F238E27FC236}">
                <a16:creationId xmlns:a16="http://schemas.microsoft.com/office/drawing/2014/main" id="{C4270B54-1BDA-DC07-A439-F810CBA7D4FC}"/>
              </a:ext>
            </a:extLst>
          </p:cNvPr>
          <p:cNvSpPr>
            <a:spLocks noGrp="1"/>
          </p:cNvSpPr>
          <p:nvPr>
            <p:ph sz="half" idx="1"/>
          </p:nvPr>
        </p:nvSpPr>
        <p:spPr>
          <a:xfrm>
            <a:off x="342900" y="771525"/>
            <a:ext cx="5676900" cy="5405438"/>
          </a:xfrm>
        </p:spPr>
        <p:txBody>
          <a:bodyPr/>
          <a:lstStyle/>
          <a:p>
            <a:endParaRPr lang="en-US" dirty="0"/>
          </a:p>
        </p:txBody>
      </p:sp>
      <p:sp>
        <p:nvSpPr>
          <p:cNvPr id="4" name="Élőláb helye 3">
            <a:extLst>
              <a:ext uri="{FF2B5EF4-FFF2-40B4-BE49-F238E27FC236}">
                <a16:creationId xmlns:a16="http://schemas.microsoft.com/office/drawing/2014/main" id="{A73114BD-B696-2386-C986-06446B54B364}"/>
              </a:ext>
            </a:extLst>
          </p:cNvPr>
          <p:cNvSpPr>
            <a:spLocks noGrp="1"/>
          </p:cNvSpPr>
          <p:nvPr>
            <p:ph type="ftr" sz="quarter" idx="11"/>
          </p:nvPr>
        </p:nvSpPr>
        <p:spPr>
          <a:xfrm>
            <a:off x="7277100" y="6441853"/>
            <a:ext cx="3400425" cy="365125"/>
          </a:xfrm>
        </p:spPr>
        <p:txBody>
          <a:bodyPr anchor="ctr">
            <a:normAutofit/>
          </a:bodyPr>
          <a:lstStyle/>
          <a:p>
            <a:pPr>
              <a:spcAft>
                <a:spcPts val="600"/>
              </a:spcAft>
            </a:pPr>
            <a:r>
              <a:rPr lang="fr-FR"/>
              <a:t>VIS Complex kft - VIS Stúdió</a:t>
            </a:r>
            <a:endParaRPr lang="hu-HU"/>
          </a:p>
        </p:txBody>
      </p:sp>
      <p:graphicFrame>
        <p:nvGraphicFramePr>
          <p:cNvPr id="14" name="Tartalom helye 1">
            <a:extLst>
              <a:ext uri="{FF2B5EF4-FFF2-40B4-BE49-F238E27FC236}">
                <a16:creationId xmlns:a16="http://schemas.microsoft.com/office/drawing/2014/main" id="{8D70A545-BC16-6E52-29B5-519FDBF30696}"/>
              </a:ext>
            </a:extLst>
          </p:cNvPr>
          <p:cNvGraphicFramePr>
            <a:graphicFrameLocks noGrp="1"/>
          </p:cNvGraphicFramePr>
          <p:nvPr>
            <p:ph sz="half" idx="2"/>
            <p:extLst>
              <p:ext uri="{D42A27DB-BD31-4B8C-83A1-F6EECF244321}">
                <p14:modId xmlns:p14="http://schemas.microsoft.com/office/powerpoint/2010/main" val="27341328"/>
              </p:ext>
            </p:extLst>
          </p:nvPr>
        </p:nvGraphicFramePr>
        <p:xfrm>
          <a:off x="6172199" y="771525"/>
          <a:ext cx="5676899" cy="5405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6392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562B3-42B7-B13B-2B3C-AC22EEE013F8}"/>
            </a:ext>
          </a:extLst>
        </p:cNvPr>
        <p:cNvGrpSpPr/>
        <p:nvPr/>
      </p:nvGrpSpPr>
      <p:grpSpPr>
        <a:xfrm>
          <a:off x="0" y="0"/>
          <a:ext cx="0" cy="0"/>
          <a:chOff x="0" y="0"/>
          <a:chExt cx="0" cy="0"/>
        </a:xfrm>
      </p:grpSpPr>
      <p:sp>
        <p:nvSpPr>
          <p:cNvPr id="7" name="Tartalom helye 6">
            <a:extLst>
              <a:ext uri="{FF2B5EF4-FFF2-40B4-BE49-F238E27FC236}">
                <a16:creationId xmlns:a16="http://schemas.microsoft.com/office/drawing/2014/main" id="{3C67EFCA-7257-F8C9-9335-ADFF6AE338E2}"/>
              </a:ext>
            </a:extLst>
          </p:cNvPr>
          <p:cNvSpPr>
            <a:spLocks noGrp="1"/>
          </p:cNvSpPr>
          <p:nvPr>
            <p:ph idx="1"/>
          </p:nvPr>
        </p:nvSpPr>
        <p:spPr/>
        <p:txBody>
          <a:bodyPr/>
          <a:lstStyle/>
          <a:p>
            <a:pPr marL="0" indent="0">
              <a:buNone/>
            </a:pPr>
            <a:r>
              <a:rPr lang="hu-HU" b="0" i="0" dirty="0">
                <a:solidFill>
                  <a:srgbClr val="474747"/>
                </a:solidFill>
                <a:effectLst/>
              </a:rPr>
              <a:t>(5) A vállalkozó kivitelező a feladatellátása során felelős</a:t>
            </a:r>
          </a:p>
        </p:txBody>
      </p:sp>
      <p:sp>
        <p:nvSpPr>
          <p:cNvPr id="8" name="Szöveg helye 7">
            <a:extLst>
              <a:ext uri="{FF2B5EF4-FFF2-40B4-BE49-F238E27FC236}">
                <a16:creationId xmlns:a16="http://schemas.microsoft.com/office/drawing/2014/main" id="{B8A48382-1F58-5011-4E5B-853991FA8085}"/>
              </a:ext>
            </a:extLst>
          </p:cNvPr>
          <p:cNvSpPr>
            <a:spLocks noGrp="1"/>
          </p:cNvSpPr>
          <p:nvPr>
            <p:ph type="body" sz="half" idx="2"/>
          </p:nvPr>
        </p:nvSpPr>
        <p:spPr/>
        <p:txBody>
          <a:bodyPr/>
          <a:lstStyle/>
          <a:p>
            <a:r>
              <a:rPr lang="hu-HU" sz="2000" b="0" i="0" dirty="0">
                <a:solidFill>
                  <a:srgbClr val="474747"/>
                </a:solidFill>
                <a:effectLst/>
              </a:rPr>
              <a:t>(1) Aki üzletszerű gazdasági tevékenységként építőipari kivitelezési tevékenységet (a továbbiakban: vállalkozó kivitelezői tevékenység) kíván folytatni, annak rendelkezni kell az e törvény felhatalmazása alapján kiadott kormányrendeletben meghatározott feltételekkel és köteles az erre irányuló szándékát a névjegyzéket vezető szervnek bejelenteni. …</a:t>
            </a:r>
            <a:endParaRPr lang="hu-HU" sz="2000" dirty="0"/>
          </a:p>
        </p:txBody>
      </p:sp>
      <p:sp>
        <p:nvSpPr>
          <p:cNvPr id="6" name="Cím 5">
            <a:extLst>
              <a:ext uri="{FF2B5EF4-FFF2-40B4-BE49-F238E27FC236}">
                <a16:creationId xmlns:a16="http://schemas.microsoft.com/office/drawing/2014/main" id="{684A2727-ACA7-A26B-5DB8-3B22B529A202}"/>
              </a:ext>
            </a:extLst>
          </p:cNvPr>
          <p:cNvSpPr>
            <a:spLocks noGrp="1"/>
          </p:cNvSpPr>
          <p:nvPr>
            <p:ph type="title"/>
          </p:nvPr>
        </p:nvSpPr>
        <p:spPr/>
        <p:txBody>
          <a:bodyPr>
            <a:normAutofit/>
          </a:bodyPr>
          <a:lstStyle/>
          <a:p>
            <a:r>
              <a:rPr lang="hu-HU" sz="4000" dirty="0"/>
              <a:t>Kivitelező 69. § (kivitelező napijelentésért felelős)  </a:t>
            </a:r>
          </a:p>
        </p:txBody>
      </p:sp>
      <p:sp>
        <p:nvSpPr>
          <p:cNvPr id="2" name="Élőláb helye 1">
            <a:extLst>
              <a:ext uri="{FF2B5EF4-FFF2-40B4-BE49-F238E27FC236}">
                <a16:creationId xmlns:a16="http://schemas.microsoft.com/office/drawing/2014/main" id="{06D9A67B-82C9-6C54-E2D0-595140B2A4F8}"/>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4148446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BB749-6F58-99AE-E6E3-6AD5741D0EBE}"/>
            </a:ext>
          </a:extLst>
        </p:cNvPr>
        <p:cNvGrpSpPr/>
        <p:nvPr/>
      </p:nvGrpSpPr>
      <p:grpSpPr>
        <a:xfrm>
          <a:off x="0" y="0"/>
          <a:ext cx="0" cy="0"/>
          <a:chOff x="0" y="0"/>
          <a:chExt cx="0" cy="0"/>
        </a:xfrm>
      </p:grpSpPr>
      <p:sp>
        <p:nvSpPr>
          <p:cNvPr id="6" name="Cím 5">
            <a:extLst>
              <a:ext uri="{FF2B5EF4-FFF2-40B4-BE49-F238E27FC236}">
                <a16:creationId xmlns:a16="http://schemas.microsoft.com/office/drawing/2014/main" id="{53447166-C36C-EEBB-1151-B66191DEDDD2}"/>
              </a:ext>
            </a:extLst>
          </p:cNvPr>
          <p:cNvSpPr>
            <a:spLocks noGrp="1"/>
          </p:cNvSpPr>
          <p:nvPr>
            <p:ph type="title"/>
          </p:nvPr>
        </p:nvSpPr>
        <p:spPr/>
        <p:txBody>
          <a:bodyPr>
            <a:normAutofit fontScale="90000"/>
          </a:bodyPr>
          <a:lstStyle/>
          <a:p>
            <a:r>
              <a:rPr lang="hu-HU" dirty="0"/>
              <a:t>Felelős műszaki vezető 70. § [A … és </a:t>
            </a:r>
            <a:r>
              <a:rPr lang="hu-HU" dirty="0" err="1"/>
              <a:t>Ép.mű.ell</a:t>
            </a:r>
            <a:r>
              <a:rPr lang="hu-HU" dirty="0"/>
              <a:t>]</a:t>
            </a:r>
          </a:p>
        </p:txBody>
      </p:sp>
      <p:sp>
        <p:nvSpPr>
          <p:cNvPr id="7" name="Tartalom helye 6">
            <a:extLst>
              <a:ext uri="{FF2B5EF4-FFF2-40B4-BE49-F238E27FC236}">
                <a16:creationId xmlns:a16="http://schemas.microsoft.com/office/drawing/2014/main" id="{6424A43B-9F6D-A110-7480-73C0EEFD03B3}"/>
              </a:ext>
            </a:extLst>
          </p:cNvPr>
          <p:cNvSpPr>
            <a:spLocks noGrp="1"/>
          </p:cNvSpPr>
          <p:nvPr>
            <p:ph idx="1"/>
          </p:nvPr>
        </p:nvSpPr>
        <p:spPr/>
        <p:txBody>
          <a:bodyPr/>
          <a:lstStyle/>
          <a:p>
            <a:pPr marL="0" indent="0" algn="just">
              <a:lnSpc>
                <a:spcPct val="100000"/>
              </a:lnSpc>
              <a:spcBef>
                <a:spcPts val="600"/>
              </a:spcBef>
              <a:buNone/>
            </a:pPr>
            <a:r>
              <a:rPr lang="hu-HU" sz="2400" b="0" i="0" dirty="0">
                <a:solidFill>
                  <a:srgbClr val="474747"/>
                </a:solidFill>
                <a:effectLst/>
              </a:rPr>
              <a:t>(2) A felelős műszaki vezető a feladatellátása során felelős</a:t>
            </a:r>
          </a:p>
          <a:p>
            <a:pPr marL="0" indent="0" algn="just">
              <a:lnSpc>
                <a:spcPct val="100000"/>
              </a:lnSpc>
              <a:spcBef>
                <a:spcPts val="600"/>
              </a:spcBef>
              <a:buNone/>
            </a:pPr>
            <a:r>
              <a:rPr lang="hu-HU" sz="2000" b="0" i="1" dirty="0">
                <a:solidFill>
                  <a:srgbClr val="474747"/>
                </a:solidFill>
                <a:effectLst/>
              </a:rPr>
              <a:t>a) </a:t>
            </a:r>
            <a:r>
              <a:rPr lang="hu-HU" sz="2000" b="0" i="0" dirty="0">
                <a:solidFill>
                  <a:srgbClr val="474747"/>
                </a:solidFill>
                <a:effectLst/>
              </a:rPr>
              <a:t>az építményfajtának, az építési tevékenységnek megfelelő jogosultságának meglétéért,</a:t>
            </a:r>
          </a:p>
          <a:p>
            <a:pPr marL="0" indent="0" algn="just">
              <a:lnSpc>
                <a:spcPct val="100000"/>
              </a:lnSpc>
              <a:spcBef>
                <a:spcPts val="600"/>
              </a:spcBef>
              <a:buNone/>
            </a:pPr>
            <a:r>
              <a:rPr lang="hu-HU" sz="2000" b="0" i="1" dirty="0">
                <a:solidFill>
                  <a:srgbClr val="474747"/>
                </a:solidFill>
                <a:effectLst/>
              </a:rPr>
              <a:t>b) </a:t>
            </a:r>
            <a:r>
              <a:rPr lang="hu-HU" sz="2000" b="0" i="0" dirty="0">
                <a:solidFill>
                  <a:srgbClr val="474747"/>
                </a:solidFill>
                <a:effectLst/>
              </a:rPr>
              <a:t>a szakmunka irányításáért,</a:t>
            </a:r>
          </a:p>
          <a:p>
            <a:pPr marL="0" indent="0" algn="just">
              <a:lnSpc>
                <a:spcPct val="100000"/>
              </a:lnSpc>
              <a:spcBef>
                <a:spcPts val="600"/>
              </a:spcBef>
              <a:buNone/>
            </a:pPr>
            <a:r>
              <a:rPr lang="hu-HU" sz="2000" b="0" i="1" dirty="0">
                <a:solidFill>
                  <a:srgbClr val="474747"/>
                </a:solidFill>
                <a:effectLst/>
              </a:rPr>
              <a:t>c) </a:t>
            </a:r>
            <a:r>
              <a:rPr lang="hu-HU" sz="2000" b="0" i="0" dirty="0">
                <a:solidFill>
                  <a:srgbClr val="474747"/>
                </a:solidFill>
                <a:effectLst/>
              </a:rPr>
              <a:t>– … a tervező által jóváhagyott kivitelezési dokumentáció szerinti megvalósításért,</a:t>
            </a:r>
          </a:p>
          <a:p>
            <a:pPr marL="0" indent="0" algn="just">
              <a:lnSpc>
                <a:spcPct val="100000"/>
              </a:lnSpc>
              <a:spcBef>
                <a:spcPts val="600"/>
              </a:spcBef>
              <a:buNone/>
            </a:pPr>
            <a:r>
              <a:rPr lang="hu-HU" sz="2000" b="0" i="1" dirty="0">
                <a:solidFill>
                  <a:srgbClr val="474747"/>
                </a:solidFill>
                <a:effectLst/>
              </a:rPr>
              <a:t>d) </a:t>
            </a:r>
            <a:r>
              <a:rPr lang="hu-HU" sz="2000" b="0" i="0" dirty="0">
                <a:solidFill>
                  <a:srgbClr val="474747"/>
                </a:solidFill>
                <a:effectLst/>
              </a:rPr>
              <a:t>az építési tevékenységre vonatkozó szakmai, minőségi és biztonsági előírások megtartásáért,</a:t>
            </a:r>
          </a:p>
          <a:p>
            <a:pPr marL="0" indent="0" algn="just">
              <a:lnSpc>
                <a:spcPct val="100000"/>
              </a:lnSpc>
              <a:spcBef>
                <a:spcPts val="600"/>
              </a:spcBef>
              <a:buNone/>
            </a:pPr>
            <a:r>
              <a:rPr lang="hu-HU" sz="2000" b="0" i="1" dirty="0">
                <a:solidFill>
                  <a:srgbClr val="474747"/>
                </a:solidFill>
                <a:effectLst/>
              </a:rPr>
              <a:t>e) </a:t>
            </a:r>
            <a:r>
              <a:rPr lang="hu-HU" sz="2000" b="0" i="0" dirty="0">
                <a:solidFill>
                  <a:srgbClr val="474747"/>
                </a:solidFill>
                <a:effectLst/>
              </a:rPr>
              <a:t>a munkálatok végzésének szakszerűségéért,</a:t>
            </a:r>
          </a:p>
          <a:p>
            <a:pPr marL="0" indent="0" algn="just">
              <a:lnSpc>
                <a:spcPct val="100000"/>
              </a:lnSpc>
              <a:spcBef>
                <a:spcPts val="600"/>
              </a:spcBef>
              <a:buNone/>
            </a:pPr>
            <a:r>
              <a:rPr lang="hu-HU" sz="2000" b="0" i="1" dirty="0">
                <a:solidFill>
                  <a:srgbClr val="474747"/>
                </a:solidFill>
                <a:effectLst/>
              </a:rPr>
              <a:t>f) </a:t>
            </a:r>
            <a:r>
              <a:rPr lang="hu-HU" sz="2000" b="0" i="0" dirty="0">
                <a:solidFill>
                  <a:srgbClr val="474747"/>
                </a:solidFill>
                <a:effectLst/>
              </a:rPr>
              <a:t>az építtető által rendelkezésére bocsátott, hatósági eljárásban záradékolt építészeti-műszaki dokumentációban, valamint a kivitelezési dokumentációban előírtak és az ott meghatározott építési termékek alkalmazására, beépítésére, helyettesítésére vonatkozó követelmények maradéktalan betartásáért, és</a:t>
            </a:r>
          </a:p>
          <a:p>
            <a:pPr marL="0" indent="0" algn="just">
              <a:lnSpc>
                <a:spcPct val="100000"/>
              </a:lnSpc>
              <a:spcBef>
                <a:spcPts val="600"/>
              </a:spcBef>
              <a:buNone/>
            </a:pPr>
            <a:r>
              <a:rPr lang="hu-HU" sz="2000" b="0" i="1" dirty="0">
                <a:solidFill>
                  <a:srgbClr val="474747"/>
                </a:solidFill>
                <a:effectLst/>
              </a:rPr>
              <a:t>g) </a:t>
            </a:r>
            <a:r>
              <a:rPr lang="hu-HU" sz="2000" b="0" i="0" dirty="0">
                <a:solidFill>
                  <a:srgbClr val="474747"/>
                </a:solidFill>
                <a:effectLst/>
              </a:rPr>
              <a:t>az építőipari kivitelezési tevékenység befejezését követően a szakterületére vonatkozó – kormányrendeletben meghatározott – nyilatkozat megtételéért és annak szakmai tartalmáért.</a:t>
            </a:r>
          </a:p>
          <a:p>
            <a:pPr marL="0" indent="0" algn="just">
              <a:lnSpc>
                <a:spcPct val="100000"/>
              </a:lnSpc>
              <a:spcBef>
                <a:spcPts val="600"/>
              </a:spcBef>
              <a:buNone/>
            </a:pPr>
            <a:r>
              <a:rPr lang="hu-HU" sz="2000" b="0" i="0" dirty="0">
                <a:solidFill>
                  <a:srgbClr val="474747"/>
                </a:solidFill>
                <a:effectLst/>
              </a:rPr>
              <a:t>(3) Kormányrendeletben meghatározott építési tevékenységet, az ott előírt feltételek megléte esetén a tevékenység jellegének megfelelő szakképesítéssel vagy szakmával rendelkező szakmunkás felelős műszaki vezető irányítása nélkül is végezhet. E tevékenység végzése során felel a 69. § (5) bekezdés </a:t>
            </a:r>
            <a:r>
              <a:rPr lang="hu-HU" sz="2000" b="0" i="1" dirty="0">
                <a:solidFill>
                  <a:srgbClr val="474747"/>
                </a:solidFill>
                <a:effectLst/>
              </a:rPr>
              <a:t>b)–f) </a:t>
            </a:r>
            <a:r>
              <a:rPr lang="hu-HU" sz="2000" b="0" i="0" dirty="0">
                <a:solidFill>
                  <a:srgbClr val="474747"/>
                </a:solidFill>
                <a:effectLst/>
              </a:rPr>
              <a:t>pontjában foglaltak betartásáért.</a:t>
            </a:r>
          </a:p>
          <a:p>
            <a:endParaRPr lang="hu-HU" sz="1200" dirty="0"/>
          </a:p>
        </p:txBody>
      </p:sp>
      <p:sp>
        <p:nvSpPr>
          <p:cNvPr id="2" name="Élőláb helye 1">
            <a:extLst>
              <a:ext uri="{FF2B5EF4-FFF2-40B4-BE49-F238E27FC236}">
                <a16:creationId xmlns:a16="http://schemas.microsoft.com/office/drawing/2014/main" id="{3F5BAB90-0659-BB6D-6AC8-84065D6A64CF}"/>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3101688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E8E8C-5FA7-B21B-5BBC-13C05B70ABED}"/>
            </a:ext>
          </a:extLst>
        </p:cNvPr>
        <p:cNvGrpSpPr/>
        <p:nvPr/>
      </p:nvGrpSpPr>
      <p:grpSpPr>
        <a:xfrm>
          <a:off x="0" y="0"/>
          <a:ext cx="0" cy="0"/>
          <a:chOff x="0" y="0"/>
          <a:chExt cx="0" cy="0"/>
        </a:xfrm>
      </p:grpSpPr>
      <p:sp>
        <p:nvSpPr>
          <p:cNvPr id="6" name="Cím 5">
            <a:extLst>
              <a:ext uri="{FF2B5EF4-FFF2-40B4-BE49-F238E27FC236}">
                <a16:creationId xmlns:a16="http://schemas.microsoft.com/office/drawing/2014/main" id="{F9ECE05A-DECC-D213-0F81-0CB5F914C633}"/>
              </a:ext>
            </a:extLst>
          </p:cNvPr>
          <p:cNvSpPr>
            <a:spLocks noGrp="1"/>
          </p:cNvSpPr>
          <p:nvPr>
            <p:ph type="title"/>
          </p:nvPr>
        </p:nvSpPr>
        <p:spPr/>
        <p:txBody>
          <a:bodyPr>
            <a:normAutofit fontScale="90000"/>
          </a:bodyPr>
          <a:lstStyle/>
          <a:p>
            <a:r>
              <a:rPr lang="hu-HU" dirty="0"/>
              <a:t>Felelős műszaki vezető 191/2009 13. §</a:t>
            </a:r>
          </a:p>
        </p:txBody>
      </p:sp>
      <p:sp>
        <p:nvSpPr>
          <p:cNvPr id="7" name="Tartalom helye 6">
            <a:extLst>
              <a:ext uri="{FF2B5EF4-FFF2-40B4-BE49-F238E27FC236}">
                <a16:creationId xmlns:a16="http://schemas.microsoft.com/office/drawing/2014/main" id="{C7C31E11-BEEF-D939-EF8D-7B2774697FDF}"/>
              </a:ext>
            </a:extLst>
          </p:cNvPr>
          <p:cNvSpPr>
            <a:spLocks noGrp="1"/>
          </p:cNvSpPr>
          <p:nvPr>
            <p:ph idx="1"/>
          </p:nvPr>
        </p:nvSpPr>
        <p:spPr/>
        <p:txBody>
          <a:bodyPr/>
          <a:lstStyle/>
          <a:p>
            <a:pPr marL="0" indent="0" algn="just">
              <a:lnSpc>
                <a:spcPct val="100000"/>
              </a:lnSpc>
              <a:spcBef>
                <a:spcPts val="600"/>
              </a:spcBef>
              <a:buNone/>
            </a:pPr>
            <a:r>
              <a:rPr lang="hu-HU" sz="2400" b="0" i="0" dirty="0">
                <a:solidFill>
                  <a:srgbClr val="474747"/>
                </a:solidFill>
                <a:effectLst/>
              </a:rPr>
              <a:t>(3)</a:t>
            </a:r>
            <a:r>
              <a:rPr lang="hu-HU" sz="2400" b="1" i="0" u="none" strike="noStrike" baseline="30000" dirty="0">
                <a:solidFill>
                  <a:srgbClr val="005B92"/>
                </a:solidFill>
                <a:effectLst/>
                <a:hlinkClick r:id="rId2"/>
              </a:rPr>
              <a:t> * </a:t>
            </a:r>
            <a:r>
              <a:rPr lang="hu-HU" sz="2400" b="0" i="0" dirty="0">
                <a:solidFill>
                  <a:srgbClr val="474747"/>
                </a:solidFill>
                <a:effectLst/>
              </a:rPr>
              <a:t> A felelős műszaki vezető feladata a </a:t>
            </a:r>
            <a:r>
              <a:rPr lang="hu-HU" sz="2400" b="0" i="0" dirty="0" err="1">
                <a:solidFill>
                  <a:srgbClr val="474747"/>
                </a:solidFill>
                <a:effectLst/>
              </a:rPr>
              <a:t>Méptv</a:t>
            </a:r>
            <a:r>
              <a:rPr lang="hu-HU" sz="2400" b="0" i="0" dirty="0">
                <a:solidFill>
                  <a:srgbClr val="474747"/>
                </a:solidFill>
                <a:effectLst/>
              </a:rPr>
              <a:t>.-ben foglaltakon túlmenően:</a:t>
            </a:r>
          </a:p>
          <a:p>
            <a:pPr marL="0" indent="0" algn="just">
              <a:lnSpc>
                <a:spcPct val="100000"/>
              </a:lnSpc>
              <a:spcBef>
                <a:spcPts val="600"/>
              </a:spcBef>
              <a:buNone/>
            </a:pPr>
            <a:r>
              <a:rPr lang="hu-HU" sz="2400" dirty="0">
                <a:solidFill>
                  <a:srgbClr val="474747"/>
                </a:solidFill>
              </a:rPr>
              <a:t>a, - p, pontokig</a:t>
            </a:r>
          </a:p>
          <a:p>
            <a:pPr marL="0" indent="0" algn="just">
              <a:lnSpc>
                <a:spcPct val="100000"/>
              </a:lnSpc>
              <a:spcBef>
                <a:spcPts val="600"/>
              </a:spcBef>
              <a:buNone/>
            </a:pPr>
            <a:endParaRPr lang="hu-HU" sz="2400" dirty="0">
              <a:solidFill>
                <a:srgbClr val="474747"/>
              </a:solidFill>
            </a:endParaRPr>
          </a:p>
          <a:p>
            <a:pPr marL="0" indent="0" algn="just">
              <a:lnSpc>
                <a:spcPts val="2025"/>
              </a:lnSpc>
              <a:buNone/>
            </a:pPr>
            <a:r>
              <a:rPr lang="hu-HU" sz="2400" dirty="0">
                <a:solidFill>
                  <a:srgbClr val="474747"/>
                </a:solidFill>
              </a:rPr>
              <a:t>m)</a:t>
            </a:r>
            <a:r>
              <a:rPr lang="hu-HU" sz="2400" dirty="0">
                <a:solidFill>
                  <a:srgbClr val="474747"/>
                </a:solidFill>
                <a:hlinkClick r:id="rId3">
                  <a:extLst>
                    <a:ext uri="{A12FA001-AC4F-418D-AE19-62706E023703}">
                      <ahyp:hlinkClr xmlns:ahyp="http://schemas.microsoft.com/office/drawing/2018/hyperlinkcolor" val="tx"/>
                    </a:ext>
                  </a:extLst>
                </a:hlinkClick>
              </a:rPr>
              <a:t> * </a:t>
            </a:r>
            <a:r>
              <a:rPr lang="hu-HU" sz="2400" dirty="0">
                <a:solidFill>
                  <a:srgbClr val="474747"/>
                </a:solidFill>
              </a:rPr>
              <a:t> az alvállalkozói teljesítésigazolás</a:t>
            </a:r>
          </a:p>
          <a:p>
            <a:pPr marL="0" indent="0" algn="just">
              <a:lnSpc>
                <a:spcPts val="2025"/>
              </a:lnSpc>
              <a:buNone/>
            </a:pPr>
            <a:r>
              <a:rPr lang="hu-HU" sz="2400" dirty="0">
                <a:solidFill>
                  <a:srgbClr val="474747"/>
                </a:solidFill>
              </a:rPr>
              <a:t>ma) kiállítása és átadása vagy megküldése az alvállalkozó részére,</a:t>
            </a:r>
          </a:p>
          <a:p>
            <a:pPr marL="0" indent="0" algn="just">
              <a:lnSpc>
                <a:spcPts val="2025"/>
              </a:lnSpc>
              <a:buNone/>
            </a:pPr>
            <a:r>
              <a:rPr lang="hu-HU" sz="2400" dirty="0" err="1">
                <a:solidFill>
                  <a:srgbClr val="474747"/>
                </a:solidFill>
              </a:rPr>
              <a:t>mb</a:t>
            </a:r>
            <a:r>
              <a:rPr lang="hu-HU" sz="2400" dirty="0">
                <a:solidFill>
                  <a:srgbClr val="474747"/>
                </a:solidFill>
              </a:rPr>
              <a:t>)</a:t>
            </a:r>
            <a:r>
              <a:rPr lang="hu-HU" sz="2400" dirty="0">
                <a:solidFill>
                  <a:srgbClr val="474747"/>
                </a:solidFill>
                <a:hlinkClick r:id="rId4">
                  <a:extLst>
                    <a:ext uri="{A12FA001-AC4F-418D-AE19-62706E023703}">
                      <ahyp:hlinkClr xmlns:ahyp="http://schemas.microsoft.com/office/drawing/2018/hyperlinkcolor" val="tx"/>
                    </a:ext>
                  </a:extLst>
                </a:hlinkClick>
              </a:rPr>
              <a:t> * </a:t>
            </a:r>
            <a:r>
              <a:rPr lang="hu-HU" sz="2400" dirty="0">
                <a:solidFill>
                  <a:srgbClr val="474747"/>
                </a:solidFill>
              </a:rPr>
              <a:t> rögzítése az építési naplóban,</a:t>
            </a:r>
          </a:p>
          <a:p>
            <a:pPr marL="0" indent="0" algn="just">
              <a:lnSpc>
                <a:spcPct val="100000"/>
              </a:lnSpc>
              <a:spcBef>
                <a:spcPts val="600"/>
              </a:spcBef>
              <a:buNone/>
            </a:pPr>
            <a:endParaRPr lang="hu-HU" sz="2400" dirty="0"/>
          </a:p>
        </p:txBody>
      </p:sp>
      <p:sp>
        <p:nvSpPr>
          <p:cNvPr id="2" name="Élőláb helye 1">
            <a:extLst>
              <a:ext uri="{FF2B5EF4-FFF2-40B4-BE49-F238E27FC236}">
                <a16:creationId xmlns:a16="http://schemas.microsoft.com/office/drawing/2014/main" id="{690EA6A3-5AC6-713E-421E-0339A68863D9}"/>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018216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EA42C-3939-99E5-9A1A-55DA59B9CE68}"/>
            </a:ext>
          </a:extLst>
        </p:cNvPr>
        <p:cNvGrpSpPr/>
        <p:nvPr/>
      </p:nvGrpSpPr>
      <p:grpSpPr>
        <a:xfrm>
          <a:off x="0" y="0"/>
          <a:ext cx="0" cy="0"/>
          <a:chOff x="0" y="0"/>
          <a:chExt cx="0" cy="0"/>
        </a:xfrm>
      </p:grpSpPr>
      <p:sp>
        <p:nvSpPr>
          <p:cNvPr id="7" name="Tartalom helye 6">
            <a:extLst>
              <a:ext uri="{FF2B5EF4-FFF2-40B4-BE49-F238E27FC236}">
                <a16:creationId xmlns:a16="http://schemas.microsoft.com/office/drawing/2014/main" id="{60378F3B-57B6-4B51-BE29-E6B191CA15EA}"/>
              </a:ext>
            </a:extLst>
          </p:cNvPr>
          <p:cNvSpPr>
            <a:spLocks noGrp="1"/>
          </p:cNvSpPr>
          <p:nvPr>
            <p:ph idx="1"/>
          </p:nvPr>
        </p:nvSpPr>
        <p:spPr/>
        <p:txBody>
          <a:bodyPr/>
          <a:lstStyle/>
          <a:p>
            <a:endParaRPr lang="hu-HU"/>
          </a:p>
        </p:txBody>
      </p:sp>
      <p:sp>
        <p:nvSpPr>
          <p:cNvPr id="8" name="Szöveg helye 7">
            <a:extLst>
              <a:ext uri="{FF2B5EF4-FFF2-40B4-BE49-F238E27FC236}">
                <a16:creationId xmlns:a16="http://schemas.microsoft.com/office/drawing/2014/main" id="{9C738CD0-0A7E-487F-E0AD-9E335AF39167}"/>
              </a:ext>
            </a:extLst>
          </p:cNvPr>
          <p:cNvSpPr>
            <a:spLocks noGrp="1"/>
          </p:cNvSpPr>
          <p:nvPr>
            <p:ph type="body" sz="half" idx="2"/>
          </p:nvPr>
        </p:nvSpPr>
        <p:spPr/>
        <p:txBody>
          <a:bodyPr/>
          <a:lstStyle/>
          <a:p>
            <a:r>
              <a:rPr lang="hu-HU" dirty="0">
                <a:hlinkClick r:id="rId2"/>
              </a:rPr>
              <a:t>https://epitesijog.hu/12901-04226-minden-amit-a-tervezok-2025-januar-15-etol-kotelezo-felelossegbiztositasarol-tudni-lehet-frissites-20241029</a:t>
            </a:r>
            <a:endParaRPr lang="hu-HU" dirty="0"/>
          </a:p>
        </p:txBody>
      </p:sp>
      <p:sp>
        <p:nvSpPr>
          <p:cNvPr id="6" name="Cím 5">
            <a:extLst>
              <a:ext uri="{FF2B5EF4-FFF2-40B4-BE49-F238E27FC236}">
                <a16:creationId xmlns:a16="http://schemas.microsoft.com/office/drawing/2014/main" id="{59BAC28F-0F69-9795-A2B7-760D28290891}"/>
              </a:ext>
            </a:extLst>
          </p:cNvPr>
          <p:cNvSpPr>
            <a:spLocks noGrp="1"/>
          </p:cNvSpPr>
          <p:nvPr>
            <p:ph type="title"/>
          </p:nvPr>
        </p:nvSpPr>
        <p:spPr/>
        <p:txBody>
          <a:bodyPr>
            <a:normAutofit fontScale="90000"/>
          </a:bodyPr>
          <a:lstStyle/>
          <a:p>
            <a:r>
              <a:rPr lang="hu-HU" dirty="0"/>
              <a:t>Biztosítások</a:t>
            </a:r>
          </a:p>
        </p:txBody>
      </p:sp>
      <p:sp>
        <p:nvSpPr>
          <p:cNvPr id="2" name="Élőláb helye 1">
            <a:extLst>
              <a:ext uri="{FF2B5EF4-FFF2-40B4-BE49-F238E27FC236}">
                <a16:creationId xmlns:a16="http://schemas.microsoft.com/office/drawing/2014/main" id="{2D1B5897-AA07-A5D4-6AFC-1F9317902C97}"/>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3807026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EE275-B714-1CA9-3627-0ED0F489B530}"/>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ECC72959-1BD7-2BDF-C6DF-50648EBDA56A}"/>
              </a:ext>
            </a:extLst>
          </p:cNvPr>
          <p:cNvSpPr>
            <a:spLocks noGrp="1"/>
          </p:cNvSpPr>
          <p:nvPr>
            <p:ph type="ctrTitle"/>
          </p:nvPr>
        </p:nvSpPr>
        <p:spPr/>
        <p:txBody>
          <a:bodyPr/>
          <a:lstStyle/>
          <a:p>
            <a:r>
              <a:rPr lang="hu-HU" dirty="0"/>
              <a:t>Az építési naplóról általában</a:t>
            </a:r>
          </a:p>
        </p:txBody>
      </p:sp>
      <p:sp>
        <p:nvSpPr>
          <p:cNvPr id="3" name="Alcím 2">
            <a:extLst>
              <a:ext uri="{FF2B5EF4-FFF2-40B4-BE49-F238E27FC236}">
                <a16:creationId xmlns:a16="http://schemas.microsoft.com/office/drawing/2014/main" id="{264E8AA8-5CA3-5181-F5A0-5973668BECC5}"/>
              </a:ext>
            </a:extLst>
          </p:cNvPr>
          <p:cNvSpPr>
            <a:spLocks noGrp="1"/>
          </p:cNvSpPr>
          <p:nvPr>
            <p:ph type="subTitle" idx="1"/>
          </p:nvPr>
        </p:nvSpPr>
        <p:spPr/>
        <p:txBody>
          <a:bodyPr/>
          <a:lstStyle/>
          <a:p>
            <a:endParaRPr lang="hu-HU"/>
          </a:p>
        </p:txBody>
      </p:sp>
      <p:sp>
        <p:nvSpPr>
          <p:cNvPr id="5" name="Élőláb helye 4">
            <a:extLst>
              <a:ext uri="{FF2B5EF4-FFF2-40B4-BE49-F238E27FC236}">
                <a16:creationId xmlns:a16="http://schemas.microsoft.com/office/drawing/2014/main" id="{CF5C792E-AA58-0CC5-3A2D-102375C0E869}"/>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1991966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FA51999-0087-AD56-383F-67E30716D9CF}"/>
              </a:ext>
            </a:extLst>
          </p:cNvPr>
          <p:cNvSpPr>
            <a:spLocks noGrp="1"/>
          </p:cNvSpPr>
          <p:nvPr>
            <p:ph type="title"/>
          </p:nvPr>
        </p:nvSpPr>
        <p:spPr/>
        <p:txBody>
          <a:bodyPr>
            <a:normAutofit fontScale="90000"/>
          </a:bodyPr>
          <a:lstStyle/>
          <a:p>
            <a:r>
              <a:rPr lang="hu-HU" dirty="0"/>
              <a:t>Történeti áttekintés</a:t>
            </a:r>
          </a:p>
        </p:txBody>
      </p:sp>
      <p:sp>
        <p:nvSpPr>
          <p:cNvPr id="4" name="Élőláb helye 3">
            <a:extLst>
              <a:ext uri="{FF2B5EF4-FFF2-40B4-BE49-F238E27FC236}">
                <a16:creationId xmlns:a16="http://schemas.microsoft.com/office/drawing/2014/main" id="{53086BB5-B9E9-7A9C-74BF-88514463D329}"/>
              </a:ext>
            </a:extLst>
          </p:cNvPr>
          <p:cNvSpPr>
            <a:spLocks noGrp="1"/>
          </p:cNvSpPr>
          <p:nvPr>
            <p:ph type="ftr" sz="quarter" idx="11"/>
          </p:nvPr>
        </p:nvSpPr>
        <p:spPr/>
        <p:txBody>
          <a:bodyPr/>
          <a:lstStyle/>
          <a:p>
            <a:r>
              <a:rPr lang="fr-FR"/>
              <a:t>VIS Complex kft - VIS Stúdió</a:t>
            </a:r>
            <a:endParaRPr lang="hu-HU" dirty="0"/>
          </a:p>
        </p:txBody>
      </p:sp>
      <p:graphicFrame>
        <p:nvGraphicFramePr>
          <p:cNvPr id="6" name="Tartalom helye 2">
            <a:extLst>
              <a:ext uri="{FF2B5EF4-FFF2-40B4-BE49-F238E27FC236}">
                <a16:creationId xmlns:a16="http://schemas.microsoft.com/office/drawing/2014/main" id="{15071ADF-EF6F-D98D-333D-DC1BCE5F851D}"/>
              </a:ext>
            </a:extLst>
          </p:cNvPr>
          <p:cNvGraphicFramePr>
            <a:graphicFrameLocks noGrp="1"/>
          </p:cNvGraphicFramePr>
          <p:nvPr>
            <p:ph idx="1"/>
            <p:extLst>
              <p:ext uri="{D42A27DB-BD31-4B8C-83A1-F6EECF244321}">
                <p14:modId xmlns:p14="http://schemas.microsoft.com/office/powerpoint/2010/main" val="1105223899"/>
              </p:ext>
            </p:extLst>
          </p:nvPr>
        </p:nvGraphicFramePr>
        <p:xfrm>
          <a:off x="46831" y="665017"/>
          <a:ext cx="12098338" cy="5776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0027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3105D-DA95-3565-A775-91FC9E591E8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9755A024-AC24-90AB-75D8-8687D16D0DD6}"/>
              </a:ext>
            </a:extLst>
          </p:cNvPr>
          <p:cNvSpPr>
            <a:spLocks noGrp="1"/>
          </p:cNvSpPr>
          <p:nvPr>
            <p:ph type="title"/>
          </p:nvPr>
        </p:nvSpPr>
        <p:spPr/>
        <p:txBody>
          <a:bodyPr>
            <a:normAutofit fontScale="90000"/>
          </a:bodyPr>
          <a:lstStyle/>
          <a:p>
            <a:r>
              <a:rPr lang="hu-HU" dirty="0"/>
              <a:t>Történeti áttekintés</a:t>
            </a:r>
          </a:p>
        </p:txBody>
      </p:sp>
      <p:sp>
        <p:nvSpPr>
          <p:cNvPr id="4" name="Élőláb helye 3">
            <a:extLst>
              <a:ext uri="{FF2B5EF4-FFF2-40B4-BE49-F238E27FC236}">
                <a16:creationId xmlns:a16="http://schemas.microsoft.com/office/drawing/2014/main" id="{E759B799-88E9-D717-6C51-8169CB4893E2}"/>
              </a:ext>
            </a:extLst>
          </p:cNvPr>
          <p:cNvSpPr>
            <a:spLocks noGrp="1"/>
          </p:cNvSpPr>
          <p:nvPr>
            <p:ph type="ftr" sz="quarter" idx="11"/>
          </p:nvPr>
        </p:nvSpPr>
        <p:spPr/>
        <p:txBody>
          <a:bodyPr/>
          <a:lstStyle/>
          <a:p>
            <a:r>
              <a:rPr lang="fr-FR"/>
              <a:t>VIS Complex kft - VIS Stúdió</a:t>
            </a:r>
            <a:endParaRPr lang="hu-HU" dirty="0"/>
          </a:p>
        </p:txBody>
      </p:sp>
      <p:graphicFrame>
        <p:nvGraphicFramePr>
          <p:cNvPr id="6" name="Tartalom helye 2">
            <a:extLst>
              <a:ext uri="{FF2B5EF4-FFF2-40B4-BE49-F238E27FC236}">
                <a16:creationId xmlns:a16="http://schemas.microsoft.com/office/drawing/2014/main" id="{5183406A-D9E8-96FA-34FB-3031EF73AFAC}"/>
              </a:ext>
            </a:extLst>
          </p:cNvPr>
          <p:cNvGraphicFramePr>
            <a:graphicFrameLocks noGrp="1"/>
          </p:cNvGraphicFramePr>
          <p:nvPr>
            <p:ph idx="1"/>
            <p:extLst>
              <p:ext uri="{D42A27DB-BD31-4B8C-83A1-F6EECF244321}">
                <p14:modId xmlns:p14="http://schemas.microsoft.com/office/powerpoint/2010/main" val="2505062217"/>
              </p:ext>
            </p:extLst>
          </p:nvPr>
        </p:nvGraphicFramePr>
        <p:xfrm>
          <a:off x="0" y="172720"/>
          <a:ext cx="12098338" cy="5080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81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27641-F873-35BE-41A0-27AAE2B9C391}"/>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BBE529A0-94A4-E8B6-BCCC-D0E73F0EF95C}"/>
              </a:ext>
            </a:extLst>
          </p:cNvPr>
          <p:cNvSpPr>
            <a:spLocks noGrp="1"/>
          </p:cNvSpPr>
          <p:nvPr>
            <p:ph type="title"/>
          </p:nvPr>
        </p:nvSpPr>
        <p:spPr/>
        <p:txBody>
          <a:bodyPr>
            <a:normAutofit fontScale="90000"/>
          </a:bodyPr>
          <a:lstStyle/>
          <a:p>
            <a:r>
              <a:rPr lang="hu-HU" dirty="0"/>
              <a:t>Történeti áttekintés</a:t>
            </a:r>
          </a:p>
        </p:txBody>
      </p:sp>
      <p:sp>
        <p:nvSpPr>
          <p:cNvPr id="4" name="Élőláb helye 3">
            <a:extLst>
              <a:ext uri="{FF2B5EF4-FFF2-40B4-BE49-F238E27FC236}">
                <a16:creationId xmlns:a16="http://schemas.microsoft.com/office/drawing/2014/main" id="{C8A11027-ED8E-869F-0FFC-04E3AFA7AD3D}"/>
              </a:ext>
            </a:extLst>
          </p:cNvPr>
          <p:cNvSpPr>
            <a:spLocks noGrp="1"/>
          </p:cNvSpPr>
          <p:nvPr>
            <p:ph type="ftr" sz="quarter" idx="11"/>
          </p:nvPr>
        </p:nvSpPr>
        <p:spPr/>
        <p:txBody>
          <a:bodyPr/>
          <a:lstStyle/>
          <a:p>
            <a:r>
              <a:rPr lang="fr-FR"/>
              <a:t>VIS Complex kft - VIS Stúdió</a:t>
            </a:r>
            <a:endParaRPr lang="hu-HU" dirty="0"/>
          </a:p>
        </p:txBody>
      </p:sp>
      <p:graphicFrame>
        <p:nvGraphicFramePr>
          <p:cNvPr id="6" name="Tartalom helye 2">
            <a:extLst>
              <a:ext uri="{FF2B5EF4-FFF2-40B4-BE49-F238E27FC236}">
                <a16:creationId xmlns:a16="http://schemas.microsoft.com/office/drawing/2014/main" id="{A6656A32-FDC2-BE98-026C-25696AD2E4B7}"/>
              </a:ext>
            </a:extLst>
          </p:cNvPr>
          <p:cNvGraphicFramePr>
            <a:graphicFrameLocks noGrp="1"/>
          </p:cNvGraphicFramePr>
          <p:nvPr>
            <p:ph idx="1"/>
            <p:extLst>
              <p:ext uri="{D42A27DB-BD31-4B8C-83A1-F6EECF244321}">
                <p14:modId xmlns:p14="http://schemas.microsoft.com/office/powerpoint/2010/main" val="1842099656"/>
              </p:ext>
            </p:extLst>
          </p:nvPr>
        </p:nvGraphicFramePr>
        <p:xfrm>
          <a:off x="0" y="172720"/>
          <a:ext cx="12098338" cy="5080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5561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452D00A-E4E7-71B4-D214-03DB14B6AC88}"/>
              </a:ext>
            </a:extLst>
          </p:cNvPr>
          <p:cNvSpPr>
            <a:spLocks noGrp="1"/>
          </p:cNvSpPr>
          <p:nvPr>
            <p:ph type="title"/>
          </p:nvPr>
        </p:nvSpPr>
        <p:spPr/>
        <p:txBody>
          <a:bodyPr>
            <a:noAutofit/>
          </a:bodyPr>
          <a:lstStyle/>
          <a:p>
            <a:r>
              <a:rPr lang="hu-HU" sz="3200" cap="none" dirty="0"/>
              <a:t>„Egy napló élete” elvi ábra </a:t>
            </a:r>
            <a:r>
              <a:rPr lang="hu-HU" sz="2400" cap="none" dirty="0"/>
              <a:t>– 2019. Márciustól csak részben igaz</a:t>
            </a:r>
            <a:endParaRPr lang="hu-HU" sz="2400" dirty="0"/>
          </a:p>
        </p:txBody>
      </p:sp>
      <p:sp>
        <p:nvSpPr>
          <p:cNvPr id="3" name="Élőláb helye 2">
            <a:extLst>
              <a:ext uri="{FF2B5EF4-FFF2-40B4-BE49-F238E27FC236}">
                <a16:creationId xmlns:a16="http://schemas.microsoft.com/office/drawing/2014/main" id="{264D24A8-4378-C112-DD49-D17A95DB43C8}"/>
              </a:ext>
            </a:extLst>
          </p:cNvPr>
          <p:cNvSpPr>
            <a:spLocks noGrp="1"/>
          </p:cNvSpPr>
          <p:nvPr>
            <p:ph type="ftr" sz="quarter" idx="11"/>
          </p:nvPr>
        </p:nvSpPr>
        <p:spPr/>
        <p:txBody>
          <a:bodyPr/>
          <a:lstStyle/>
          <a:p>
            <a:r>
              <a:rPr lang="fr-FR"/>
              <a:t>VIS Complex kft - VIS Stúdió</a:t>
            </a:r>
            <a:endParaRPr lang="hu-HU"/>
          </a:p>
        </p:txBody>
      </p:sp>
      <p:graphicFrame>
        <p:nvGraphicFramePr>
          <p:cNvPr id="4" name="Tartalom helye 4">
            <a:extLst>
              <a:ext uri="{FF2B5EF4-FFF2-40B4-BE49-F238E27FC236}">
                <a16:creationId xmlns:a16="http://schemas.microsoft.com/office/drawing/2014/main" id="{364903B3-987F-A9B2-7E9D-86F26D585F03}"/>
              </a:ext>
            </a:extLst>
          </p:cNvPr>
          <p:cNvGraphicFramePr>
            <a:graphicFrameLocks/>
          </p:cNvGraphicFramePr>
          <p:nvPr>
            <p:extLst>
              <p:ext uri="{D42A27DB-BD31-4B8C-83A1-F6EECF244321}">
                <p14:modId xmlns:p14="http://schemas.microsoft.com/office/powerpoint/2010/main" val="317617893"/>
              </p:ext>
            </p:extLst>
          </p:nvPr>
        </p:nvGraphicFramePr>
        <p:xfrm>
          <a:off x="581192" y="1036320"/>
          <a:ext cx="5514808" cy="4926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rtalom helye 4">
            <a:extLst>
              <a:ext uri="{FF2B5EF4-FFF2-40B4-BE49-F238E27FC236}">
                <a16:creationId xmlns:a16="http://schemas.microsoft.com/office/drawing/2014/main" id="{3DE4E9F1-118D-CBFE-54FC-16E53DC67E90}"/>
              </a:ext>
            </a:extLst>
          </p:cNvPr>
          <p:cNvGraphicFramePr>
            <a:graphicFrameLocks/>
          </p:cNvGraphicFramePr>
          <p:nvPr>
            <p:extLst>
              <p:ext uri="{D42A27DB-BD31-4B8C-83A1-F6EECF244321}">
                <p14:modId xmlns:p14="http://schemas.microsoft.com/office/powerpoint/2010/main" val="2389899522"/>
              </p:ext>
            </p:extLst>
          </p:nvPr>
        </p:nvGraphicFramePr>
        <p:xfrm>
          <a:off x="5758774" y="984641"/>
          <a:ext cx="5819540" cy="51712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7910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C45D464-91DE-72FB-00B1-1ABB2CD97C09}"/>
              </a:ext>
            </a:extLst>
          </p:cNvPr>
          <p:cNvSpPr>
            <a:spLocks noGrp="1"/>
          </p:cNvSpPr>
          <p:nvPr>
            <p:ph type="ctrTitle"/>
          </p:nvPr>
        </p:nvSpPr>
        <p:spPr/>
        <p:txBody>
          <a:bodyPr/>
          <a:lstStyle/>
          <a:p>
            <a:r>
              <a:rPr lang="hu-HU" dirty="0"/>
              <a:t>Jogi környezet</a:t>
            </a:r>
          </a:p>
        </p:txBody>
      </p:sp>
      <p:sp>
        <p:nvSpPr>
          <p:cNvPr id="3" name="Alcím 2">
            <a:extLst>
              <a:ext uri="{FF2B5EF4-FFF2-40B4-BE49-F238E27FC236}">
                <a16:creationId xmlns:a16="http://schemas.microsoft.com/office/drawing/2014/main" id="{E87D82F2-FAEA-DDB0-A5B4-0D5BD70411ED}"/>
              </a:ext>
            </a:extLst>
          </p:cNvPr>
          <p:cNvSpPr>
            <a:spLocks noGrp="1"/>
          </p:cNvSpPr>
          <p:nvPr>
            <p:ph type="subTitle" idx="1"/>
          </p:nvPr>
        </p:nvSpPr>
        <p:spPr/>
        <p:txBody>
          <a:bodyPr/>
          <a:lstStyle/>
          <a:p>
            <a:endParaRPr lang="hu-HU"/>
          </a:p>
        </p:txBody>
      </p:sp>
      <p:sp>
        <p:nvSpPr>
          <p:cNvPr id="5" name="Élőláb helye 4">
            <a:extLst>
              <a:ext uri="{FF2B5EF4-FFF2-40B4-BE49-F238E27FC236}">
                <a16:creationId xmlns:a16="http://schemas.microsoft.com/office/drawing/2014/main" id="{DC6579DA-8A97-DB2F-6E33-B146FC611E2B}"/>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216785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10B27627-8DE0-EFB7-1069-E8F0D837ED0A}"/>
              </a:ext>
            </a:extLst>
          </p:cNvPr>
          <p:cNvSpPr>
            <a:spLocks noGrp="1"/>
          </p:cNvSpPr>
          <p:nvPr>
            <p:ph idx="1"/>
          </p:nvPr>
        </p:nvSpPr>
        <p:spPr/>
        <p:txBody>
          <a:bodyPr/>
          <a:lstStyle/>
          <a:p>
            <a:r>
              <a:rPr lang="hu-HU" dirty="0"/>
              <a:t>Általános építmény</a:t>
            </a:r>
          </a:p>
          <a:p>
            <a:pPr lvl="1"/>
            <a:r>
              <a:rPr lang="hu-HU" dirty="0"/>
              <a:t>Amennyiben nem kötelező naplóvezetés van, úgy a naplót készenlétbe helyező lezárhatja (építtető vagy meghatalmazottja)</a:t>
            </a:r>
          </a:p>
          <a:p>
            <a:pPr lvl="1"/>
            <a:r>
              <a:rPr lang="hu-HU" dirty="0"/>
              <a:t>Minden más esetben a Hatóság</a:t>
            </a:r>
          </a:p>
          <a:p>
            <a:r>
              <a:rPr lang="hu-HU" dirty="0"/>
              <a:t>Hírközlési építmények</a:t>
            </a:r>
          </a:p>
          <a:p>
            <a:pPr lvl="1"/>
            <a:r>
              <a:rPr lang="hu-HU" dirty="0"/>
              <a:t>Minden esetben a hatóság zárja az építésinaplót</a:t>
            </a:r>
          </a:p>
          <a:p>
            <a:r>
              <a:rPr lang="hu-HU" dirty="0"/>
              <a:t>További sajátos építmények</a:t>
            </a:r>
          </a:p>
          <a:p>
            <a:pPr lvl="1"/>
            <a:r>
              <a:rPr lang="hu-HU" dirty="0"/>
              <a:t>Minden esetben a naplót készenlétbe helyező lezárhatja (építtető vagy meghatalmazottja) az építési naplót</a:t>
            </a:r>
          </a:p>
        </p:txBody>
      </p:sp>
      <p:sp>
        <p:nvSpPr>
          <p:cNvPr id="3" name="Szöveg helye 2">
            <a:extLst>
              <a:ext uri="{FF2B5EF4-FFF2-40B4-BE49-F238E27FC236}">
                <a16:creationId xmlns:a16="http://schemas.microsoft.com/office/drawing/2014/main" id="{FDF8B145-C8CC-4441-FDAC-2E7F245ACC61}"/>
              </a:ext>
            </a:extLst>
          </p:cNvPr>
          <p:cNvSpPr>
            <a:spLocks noGrp="1"/>
          </p:cNvSpPr>
          <p:nvPr>
            <p:ph type="body" sz="half" idx="2"/>
          </p:nvPr>
        </p:nvSpPr>
        <p:spPr/>
        <p:txBody>
          <a:bodyPr/>
          <a:lstStyle/>
          <a:p>
            <a:r>
              <a:rPr lang="hu-HU" dirty="0"/>
              <a:t>Erre azért van szükség, mert számos rendszerben másként-másként működik a rendszer.</a:t>
            </a:r>
          </a:p>
          <a:p>
            <a:r>
              <a:rPr lang="hu-HU" dirty="0"/>
              <a:t>Ha egy építési napló készenléti állapotban marad, évente kiszabják a rendszerhasználati díjat.</a:t>
            </a:r>
          </a:p>
          <a:p>
            <a:endParaRPr lang="hu-HU" dirty="0"/>
          </a:p>
          <a:p>
            <a:r>
              <a:rPr lang="hu-HU" b="0" i="1" dirty="0">
                <a:solidFill>
                  <a:srgbClr val="506D94"/>
                </a:solidFill>
                <a:effectLst/>
                <a:latin typeface="Roboto" panose="02000000000000000000" pitchFamily="2" charset="0"/>
              </a:rPr>
              <a:t>313/2012. (XI. 8.) Korm. rendelet</a:t>
            </a:r>
            <a:r>
              <a:rPr lang="hu-HU" b="0" i="0" dirty="0">
                <a:solidFill>
                  <a:srgbClr val="506D94"/>
                </a:solidFill>
                <a:effectLst/>
                <a:latin typeface="Roboto" panose="02000000000000000000" pitchFamily="2" charset="0"/>
              </a:rPr>
              <a:t> (a továbbiakban: 313/2012. (XI. 8.) Korm. rendelet) 3. § (8) bekezdése</a:t>
            </a:r>
          </a:p>
          <a:p>
            <a:endParaRPr lang="hu-HU" dirty="0">
              <a:solidFill>
                <a:srgbClr val="506D94"/>
              </a:solidFill>
              <a:latin typeface="Roboto" panose="02000000000000000000" pitchFamily="2" charset="0"/>
            </a:endParaRPr>
          </a:p>
          <a:p>
            <a:endParaRPr lang="hu-HU" dirty="0"/>
          </a:p>
        </p:txBody>
      </p:sp>
      <p:sp>
        <p:nvSpPr>
          <p:cNvPr id="4" name="Élőláb helye 3">
            <a:extLst>
              <a:ext uri="{FF2B5EF4-FFF2-40B4-BE49-F238E27FC236}">
                <a16:creationId xmlns:a16="http://schemas.microsoft.com/office/drawing/2014/main" id="{87070999-31E2-0398-0D28-31D9DF899700}"/>
              </a:ext>
            </a:extLst>
          </p:cNvPr>
          <p:cNvSpPr>
            <a:spLocks noGrp="1"/>
          </p:cNvSpPr>
          <p:nvPr>
            <p:ph type="ftr" sz="quarter" idx="11"/>
          </p:nvPr>
        </p:nvSpPr>
        <p:spPr/>
        <p:txBody>
          <a:bodyPr/>
          <a:lstStyle/>
          <a:p>
            <a:r>
              <a:rPr lang="fr-FR"/>
              <a:t>VIS Complex kft - VIS Stúdió</a:t>
            </a:r>
            <a:endParaRPr lang="hu-HU"/>
          </a:p>
        </p:txBody>
      </p:sp>
      <p:sp>
        <p:nvSpPr>
          <p:cNvPr id="5" name="Cím 4">
            <a:extLst>
              <a:ext uri="{FF2B5EF4-FFF2-40B4-BE49-F238E27FC236}">
                <a16:creationId xmlns:a16="http://schemas.microsoft.com/office/drawing/2014/main" id="{9EEF7340-21CA-6187-90FB-1B20217165B7}"/>
              </a:ext>
            </a:extLst>
          </p:cNvPr>
          <p:cNvSpPr>
            <a:spLocks noGrp="1"/>
          </p:cNvSpPr>
          <p:nvPr>
            <p:ph type="title"/>
          </p:nvPr>
        </p:nvSpPr>
        <p:spPr/>
        <p:txBody>
          <a:bodyPr>
            <a:normAutofit fontScale="90000"/>
          </a:bodyPr>
          <a:lstStyle/>
          <a:p>
            <a:r>
              <a:rPr lang="hu-HU" dirty="0"/>
              <a:t>Építési napló (keretrendszer) lezárása</a:t>
            </a:r>
          </a:p>
        </p:txBody>
      </p:sp>
    </p:spTree>
    <p:extLst>
      <p:ext uri="{BB962C8B-B14F-4D97-AF65-F5344CB8AC3E}">
        <p14:creationId xmlns:p14="http://schemas.microsoft.com/office/powerpoint/2010/main" val="4186103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96A77A7-4C64-4434-9BEA-BC1F85CED031}"/>
              </a:ext>
            </a:extLst>
          </p:cNvPr>
          <p:cNvSpPr>
            <a:spLocks noGrp="1"/>
          </p:cNvSpPr>
          <p:nvPr>
            <p:ph type="title"/>
          </p:nvPr>
        </p:nvSpPr>
        <p:spPr/>
        <p:txBody>
          <a:bodyPr/>
          <a:lstStyle/>
          <a:p>
            <a:r>
              <a:rPr lang="hu-HU" dirty="0"/>
              <a:t>Rendszerhasználati díj mértéke</a:t>
            </a:r>
          </a:p>
        </p:txBody>
      </p:sp>
      <p:sp>
        <p:nvSpPr>
          <p:cNvPr id="3" name="Tartalom helye 2">
            <a:extLst>
              <a:ext uri="{FF2B5EF4-FFF2-40B4-BE49-F238E27FC236}">
                <a16:creationId xmlns:a16="http://schemas.microsoft.com/office/drawing/2014/main" id="{CBC79A18-AC35-7CAE-7297-BC45C2E39290}"/>
              </a:ext>
            </a:extLst>
          </p:cNvPr>
          <p:cNvSpPr>
            <a:spLocks noGrp="1"/>
          </p:cNvSpPr>
          <p:nvPr>
            <p:ph idx="1"/>
          </p:nvPr>
        </p:nvSpPr>
        <p:spPr/>
        <p:txBody>
          <a:bodyPr/>
          <a:lstStyle/>
          <a:p>
            <a:endParaRPr lang="hu-HU" dirty="0"/>
          </a:p>
        </p:txBody>
      </p:sp>
      <p:sp>
        <p:nvSpPr>
          <p:cNvPr id="4" name="Élőláb helye 3">
            <a:extLst>
              <a:ext uri="{FF2B5EF4-FFF2-40B4-BE49-F238E27FC236}">
                <a16:creationId xmlns:a16="http://schemas.microsoft.com/office/drawing/2014/main" id="{16306DA6-3A17-8629-F2F9-9DD9B878A19E}"/>
              </a:ext>
            </a:extLst>
          </p:cNvPr>
          <p:cNvSpPr>
            <a:spLocks noGrp="1"/>
          </p:cNvSpPr>
          <p:nvPr>
            <p:ph type="ftr" sz="quarter" idx="3"/>
          </p:nvPr>
        </p:nvSpPr>
        <p:spPr/>
        <p:txBody>
          <a:bodyPr/>
          <a:lstStyle/>
          <a:p>
            <a:endParaRPr lang="hu-HU" dirty="0"/>
          </a:p>
        </p:txBody>
      </p:sp>
      <p:pic>
        <p:nvPicPr>
          <p:cNvPr id="8" name="Kép 7">
            <a:extLst>
              <a:ext uri="{FF2B5EF4-FFF2-40B4-BE49-F238E27FC236}">
                <a16:creationId xmlns:a16="http://schemas.microsoft.com/office/drawing/2014/main" id="{9DB94A7F-F00B-4462-181C-66DEC0AC9626}"/>
              </a:ext>
            </a:extLst>
          </p:cNvPr>
          <p:cNvPicPr>
            <a:picLocks noChangeAspect="1"/>
          </p:cNvPicPr>
          <p:nvPr/>
        </p:nvPicPr>
        <p:blipFill>
          <a:blip r:embed="rId2"/>
          <a:stretch>
            <a:fillRect/>
          </a:stretch>
        </p:blipFill>
        <p:spPr>
          <a:xfrm>
            <a:off x="0" y="1356629"/>
            <a:ext cx="12192000" cy="4144742"/>
          </a:xfrm>
          <a:prstGeom prst="rect">
            <a:avLst/>
          </a:prstGeom>
        </p:spPr>
      </p:pic>
    </p:spTree>
    <p:extLst>
      <p:ext uri="{BB962C8B-B14F-4D97-AF65-F5344CB8AC3E}">
        <p14:creationId xmlns:p14="http://schemas.microsoft.com/office/powerpoint/2010/main" val="1918707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3B8EA5A-7DC9-B0BD-80A0-7A076A7AD6D0}"/>
              </a:ext>
            </a:extLst>
          </p:cNvPr>
          <p:cNvSpPr>
            <a:spLocks noGrp="1"/>
          </p:cNvSpPr>
          <p:nvPr>
            <p:ph type="title"/>
          </p:nvPr>
        </p:nvSpPr>
        <p:spPr/>
        <p:txBody>
          <a:bodyPr>
            <a:normAutofit fontScale="90000"/>
          </a:bodyPr>
          <a:lstStyle/>
          <a:p>
            <a:r>
              <a:rPr lang="hu-HU" sz="4400" cap="none" dirty="0"/>
              <a:t>Az építési napló elvi felépítése</a:t>
            </a:r>
            <a:endParaRPr lang="hu-HU" sz="2800" dirty="0">
              <a:solidFill>
                <a:srgbClr val="FF0000"/>
              </a:solidFill>
            </a:endParaRPr>
          </a:p>
        </p:txBody>
      </p:sp>
      <p:sp>
        <p:nvSpPr>
          <p:cNvPr id="3" name="Élőláb helye 2">
            <a:extLst>
              <a:ext uri="{FF2B5EF4-FFF2-40B4-BE49-F238E27FC236}">
                <a16:creationId xmlns:a16="http://schemas.microsoft.com/office/drawing/2014/main" id="{BD9BF6B6-A8ED-0A3B-B657-B87F055360B9}"/>
              </a:ext>
            </a:extLst>
          </p:cNvPr>
          <p:cNvSpPr>
            <a:spLocks noGrp="1"/>
          </p:cNvSpPr>
          <p:nvPr>
            <p:ph type="ftr" sz="quarter" idx="11"/>
          </p:nvPr>
        </p:nvSpPr>
        <p:spPr/>
        <p:txBody>
          <a:bodyPr/>
          <a:lstStyle/>
          <a:p>
            <a:r>
              <a:rPr lang="fr-FR"/>
              <a:t>VIS Complex kft - VIS Stúdió</a:t>
            </a:r>
            <a:endParaRPr lang="hu-HU"/>
          </a:p>
        </p:txBody>
      </p:sp>
      <p:graphicFrame>
        <p:nvGraphicFramePr>
          <p:cNvPr id="4" name="Tartalom helye 4">
            <a:extLst>
              <a:ext uri="{FF2B5EF4-FFF2-40B4-BE49-F238E27FC236}">
                <a16:creationId xmlns:a16="http://schemas.microsoft.com/office/drawing/2014/main" id="{CC40634E-91B0-A6A9-E014-8D287B53D7B8}"/>
              </a:ext>
            </a:extLst>
          </p:cNvPr>
          <p:cNvGraphicFramePr>
            <a:graphicFrameLocks/>
          </p:cNvGraphicFramePr>
          <p:nvPr>
            <p:extLst>
              <p:ext uri="{D42A27DB-BD31-4B8C-83A1-F6EECF244321}">
                <p14:modId xmlns:p14="http://schemas.microsoft.com/office/powerpoint/2010/main" val="354724349"/>
              </p:ext>
            </p:extLst>
          </p:nvPr>
        </p:nvGraphicFramePr>
        <p:xfrm>
          <a:off x="94268" y="669302"/>
          <a:ext cx="9403237" cy="5764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C:\Users\wolforda\AppData\Local\Microsoft\Windows\Temporary Internet Files\Content.IE5\QDRBIJ0Y\MC900240161[1].wmf">
            <a:extLst>
              <a:ext uri="{FF2B5EF4-FFF2-40B4-BE49-F238E27FC236}">
                <a16:creationId xmlns:a16="http://schemas.microsoft.com/office/drawing/2014/main" id="{E7C20AC3-9683-4417-EC90-280073EF80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4731" y="1203850"/>
            <a:ext cx="1137289" cy="878501"/>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a:extLst>
              <a:ext uri="{FF2B5EF4-FFF2-40B4-BE49-F238E27FC236}">
                <a16:creationId xmlns:a16="http://schemas.microsoft.com/office/drawing/2014/main" id="{129566E9-B5B2-D01F-BA42-D05881C1806D}"/>
              </a:ext>
            </a:extLst>
          </p:cNvPr>
          <p:cNvSpPr txBox="1"/>
          <p:nvPr/>
        </p:nvSpPr>
        <p:spPr>
          <a:xfrm>
            <a:off x="10008749" y="1415725"/>
            <a:ext cx="1546382" cy="584775"/>
          </a:xfrm>
          <a:prstGeom prst="rect">
            <a:avLst/>
          </a:prstGeom>
          <a:noFill/>
        </p:spPr>
        <p:txBody>
          <a:bodyPr wrap="square" rtlCol="0">
            <a:spAutoFit/>
          </a:bodyPr>
          <a:lstStyle/>
          <a:p>
            <a:pPr algn="ctr"/>
            <a:r>
              <a:rPr lang="hu-HU" sz="1600" b="1" dirty="0">
                <a:solidFill>
                  <a:schemeClr val="accent1">
                    <a:lumMod val="50000"/>
                  </a:schemeClr>
                </a:solidFill>
              </a:rPr>
              <a:t>1 beruházás</a:t>
            </a:r>
          </a:p>
          <a:p>
            <a:pPr algn="ctr"/>
            <a:r>
              <a:rPr lang="hu-HU" sz="1600" b="1" dirty="0">
                <a:solidFill>
                  <a:schemeClr val="accent1">
                    <a:lumMod val="50000"/>
                  </a:schemeClr>
                </a:solidFill>
              </a:rPr>
              <a:t>1 napló</a:t>
            </a:r>
          </a:p>
        </p:txBody>
      </p:sp>
    </p:spTree>
    <p:extLst>
      <p:ext uri="{BB962C8B-B14F-4D97-AF65-F5344CB8AC3E}">
        <p14:creationId xmlns:p14="http://schemas.microsoft.com/office/powerpoint/2010/main" val="2801832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8A2A5F6-22FF-244C-F71C-42C7DC95F27C}"/>
              </a:ext>
            </a:extLst>
          </p:cNvPr>
          <p:cNvSpPr>
            <a:spLocks noGrp="1"/>
          </p:cNvSpPr>
          <p:nvPr>
            <p:ph type="title"/>
          </p:nvPr>
        </p:nvSpPr>
        <p:spPr/>
        <p:txBody>
          <a:bodyPr>
            <a:normAutofit fontScale="90000"/>
          </a:bodyPr>
          <a:lstStyle/>
          <a:p>
            <a:r>
              <a:rPr lang="hu-HU" sz="4400" cap="none" dirty="0"/>
              <a:t>Az építési napló elvi felépítése – </a:t>
            </a:r>
            <a:r>
              <a:rPr lang="hu-HU" sz="2800" cap="none" dirty="0">
                <a:solidFill>
                  <a:srgbClr val="FF0000"/>
                </a:solidFill>
              </a:rPr>
              <a:t>csak a közlekedési napló</a:t>
            </a:r>
            <a:endParaRPr lang="hu-HU" sz="2800" dirty="0">
              <a:solidFill>
                <a:srgbClr val="FF0000"/>
              </a:solidFill>
            </a:endParaRPr>
          </a:p>
        </p:txBody>
      </p:sp>
      <p:sp>
        <p:nvSpPr>
          <p:cNvPr id="3" name="Élőláb helye 2">
            <a:extLst>
              <a:ext uri="{FF2B5EF4-FFF2-40B4-BE49-F238E27FC236}">
                <a16:creationId xmlns:a16="http://schemas.microsoft.com/office/drawing/2014/main" id="{46F109E5-86C8-0179-C5B9-013E527AAB98}"/>
              </a:ext>
            </a:extLst>
          </p:cNvPr>
          <p:cNvSpPr>
            <a:spLocks noGrp="1"/>
          </p:cNvSpPr>
          <p:nvPr>
            <p:ph type="ftr" sz="quarter" idx="11"/>
          </p:nvPr>
        </p:nvSpPr>
        <p:spPr/>
        <p:txBody>
          <a:bodyPr/>
          <a:lstStyle/>
          <a:p>
            <a:r>
              <a:rPr lang="fr-FR"/>
              <a:t>VIS Complex kft - VIS Stúdió</a:t>
            </a:r>
            <a:endParaRPr lang="hu-HU"/>
          </a:p>
        </p:txBody>
      </p:sp>
      <p:graphicFrame>
        <p:nvGraphicFramePr>
          <p:cNvPr id="4" name="Tartalom helye 4">
            <a:extLst>
              <a:ext uri="{FF2B5EF4-FFF2-40B4-BE49-F238E27FC236}">
                <a16:creationId xmlns:a16="http://schemas.microsoft.com/office/drawing/2014/main" id="{3D891758-6C2E-ECFE-EC1F-074800DCD61E}"/>
              </a:ext>
            </a:extLst>
          </p:cNvPr>
          <p:cNvGraphicFramePr>
            <a:graphicFrameLocks/>
          </p:cNvGraphicFramePr>
          <p:nvPr>
            <p:extLst>
              <p:ext uri="{D42A27DB-BD31-4B8C-83A1-F6EECF244321}">
                <p14:modId xmlns:p14="http://schemas.microsoft.com/office/powerpoint/2010/main" val="294849968"/>
              </p:ext>
            </p:extLst>
          </p:nvPr>
        </p:nvGraphicFramePr>
        <p:xfrm>
          <a:off x="581025" y="702155"/>
          <a:ext cx="9427724" cy="6086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zövegdoboz 4">
            <a:extLst>
              <a:ext uri="{FF2B5EF4-FFF2-40B4-BE49-F238E27FC236}">
                <a16:creationId xmlns:a16="http://schemas.microsoft.com/office/drawing/2014/main" id="{ADA96767-51F6-3B1D-5296-602EDBBE7DF0}"/>
              </a:ext>
            </a:extLst>
          </p:cNvPr>
          <p:cNvSpPr txBox="1"/>
          <p:nvPr/>
        </p:nvSpPr>
        <p:spPr>
          <a:xfrm>
            <a:off x="10008749" y="1415725"/>
            <a:ext cx="1546382" cy="584775"/>
          </a:xfrm>
          <a:prstGeom prst="rect">
            <a:avLst/>
          </a:prstGeom>
          <a:noFill/>
        </p:spPr>
        <p:txBody>
          <a:bodyPr wrap="square" rtlCol="0">
            <a:spAutoFit/>
          </a:bodyPr>
          <a:lstStyle/>
          <a:p>
            <a:pPr algn="ctr"/>
            <a:r>
              <a:rPr lang="hu-HU" sz="1600" b="1" dirty="0">
                <a:solidFill>
                  <a:schemeClr val="accent1">
                    <a:lumMod val="50000"/>
                  </a:schemeClr>
                </a:solidFill>
              </a:rPr>
              <a:t>1 beruházás</a:t>
            </a:r>
          </a:p>
          <a:p>
            <a:pPr algn="ctr"/>
            <a:r>
              <a:rPr lang="hu-HU" sz="1600" b="1" dirty="0">
                <a:solidFill>
                  <a:schemeClr val="accent1">
                    <a:lumMod val="50000"/>
                  </a:schemeClr>
                </a:solidFill>
              </a:rPr>
              <a:t>1 napló</a:t>
            </a:r>
          </a:p>
        </p:txBody>
      </p:sp>
      <p:pic>
        <p:nvPicPr>
          <p:cNvPr id="6" name="Picture 2" descr="Road Infographic Icon - Download in Flat Style">
            <a:extLst>
              <a:ext uri="{FF2B5EF4-FFF2-40B4-BE49-F238E27FC236}">
                <a16:creationId xmlns:a16="http://schemas.microsoft.com/office/drawing/2014/main" id="{7DBE56A5-96B6-8E85-270E-88FB211D27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2346" y="1274324"/>
            <a:ext cx="1264596" cy="126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421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C9CF86B-7126-1B9C-50BC-B880112D167B}"/>
              </a:ext>
            </a:extLst>
          </p:cNvPr>
          <p:cNvSpPr>
            <a:spLocks noGrp="1"/>
          </p:cNvSpPr>
          <p:nvPr>
            <p:ph type="title"/>
          </p:nvPr>
        </p:nvSpPr>
        <p:spPr/>
        <p:txBody>
          <a:bodyPr>
            <a:normAutofit fontScale="90000"/>
          </a:bodyPr>
          <a:lstStyle/>
          <a:p>
            <a:r>
              <a:rPr lang="hu-HU" sz="4400" cap="none" dirty="0"/>
              <a:t>Az építési napló elvi felépítése – </a:t>
            </a:r>
            <a:r>
              <a:rPr lang="hu-HU" sz="2800" cap="none" dirty="0">
                <a:solidFill>
                  <a:srgbClr val="FF0000"/>
                </a:solidFill>
              </a:rPr>
              <a:t>csak a közlekedési napló</a:t>
            </a:r>
            <a:endParaRPr lang="hu-HU" dirty="0"/>
          </a:p>
        </p:txBody>
      </p:sp>
      <p:sp>
        <p:nvSpPr>
          <p:cNvPr id="3" name="Élőláb helye 2">
            <a:extLst>
              <a:ext uri="{FF2B5EF4-FFF2-40B4-BE49-F238E27FC236}">
                <a16:creationId xmlns:a16="http://schemas.microsoft.com/office/drawing/2014/main" id="{7F482EA2-11A7-0330-82E3-D3ED597E725B}"/>
              </a:ext>
            </a:extLst>
          </p:cNvPr>
          <p:cNvSpPr>
            <a:spLocks noGrp="1"/>
          </p:cNvSpPr>
          <p:nvPr>
            <p:ph type="ftr" sz="quarter" idx="11"/>
          </p:nvPr>
        </p:nvSpPr>
        <p:spPr/>
        <p:txBody>
          <a:bodyPr/>
          <a:lstStyle/>
          <a:p>
            <a:r>
              <a:rPr lang="fr-FR"/>
              <a:t>VIS Complex kft - VIS Stúdió</a:t>
            </a:r>
            <a:endParaRPr lang="hu-HU"/>
          </a:p>
        </p:txBody>
      </p:sp>
      <p:graphicFrame>
        <p:nvGraphicFramePr>
          <p:cNvPr id="4" name="Tartalom helye 4">
            <a:extLst>
              <a:ext uri="{FF2B5EF4-FFF2-40B4-BE49-F238E27FC236}">
                <a16:creationId xmlns:a16="http://schemas.microsoft.com/office/drawing/2014/main" id="{662BA744-5ACC-2C6A-0837-2A158C64E2F0}"/>
              </a:ext>
            </a:extLst>
          </p:cNvPr>
          <p:cNvGraphicFramePr>
            <a:graphicFrameLocks/>
          </p:cNvGraphicFramePr>
          <p:nvPr>
            <p:extLst>
              <p:ext uri="{D42A27DB-BD31-4B8C-83A1-F6EECF244321}">
                <p14:modId xmlns:p14="http://schemas.microsoft.com/office/powerpoint/2010/main" val="1659022889"/>
              </p:ext>
            </p:extLst>
          </p:nvPr>
        </p:nvGraphicFramePr>
        <p:xfrm>
          <a:off x="581025" y="644403"/>
          <a:ext cx="9427724" cy="5514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zövegdoboz 4">
            <a:extLst>
              <a:ext uri="{FF2B5EF4-FFF2-40B4-BE49-F238E27FC236}">
                <a16:creationId xmlns:a16="http://schemas.microsoft.com/office/drawing/2014/main" id="{353849AC-9652-F4D3-A62F-16129675E3BC}"/>
              </a:ext>
            </a:extLst>
          </p:cNvPr>
          <p:cNvSpPr txBox="1"/>
          <p:nvPr/>
        </p:nvSpPr>
        <p:spPr>
          <a:xfrm>
            <a:off x="10008749" y="785805"/>
            <a:ext cx="1546382" cy="584775"/>
          </a:xfrm>
          <a:prstGeom prst="rect">
            <a:avLst/>
          </a:prstGeom>
          <a:noFill/>
        </p:spPr>
        <p:txBody>
          <a:bodyPr wrap="square" rtlCol="0">
            <a:spAutoFit/>
          </a:bodyPr>
          <a:lstStyle/>
          <a:p>
            <a:pPr algn="ctr"/>
            <a:r>
              <a:rPr lang="hu-HU" sz="1600" b="1" dirty="0">
                <a:solidFill>
                  <a:schemeClr val="accent1">
                    <a:lumMod val="50000"/>
                  </a:schemeClr>
                </a:solidFill>
              </a:rPr>
              <a:t>1 beruházás</a:t>
            </a:r>
          </a:p>
          <a:p>
            <a:pPr algn="ctr"/>
            <a:r>
              <a:rPr lang="hu-HU" sz="1600" b="1" dirty="0">
                <a:solidFill>
                  <a:schemeClr val="accent1">
                    <a:lumMod val="50000"/>
                  </a:schemeClr>
                </a:solidFill>
              </a:rPr>
              <a:t>1 napló</a:t>
            </a:r>
          </a:p>
        </p:txBody>
      </p:sp>
      <p:pic>
        <p:nvPicPr>
          <p:cNvPr id="6" name="Picture 2" descr="Road Infographic Icon - Download in Flat Style">
            <a:extLst>
              <a:ext uri="{FF2B5EF4-FFF2-40B4-BE49-F238E27FC236}">
                <a16:creationId xmlns:a16="http://schemas.microsoft.com/office/drawing/2014/main" id="{CC5398D8-B478-6594-70A6-99A1458428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2346" y="644404"/>
            <a:ext cx="1264596" cy="126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222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rtalom helye 6">
            <a:extLst>
              <a:ext uri="{FF2B5EF4-FFF2-40B4-BE49-F238E27FC236}">
                <a16:creationId xmlns:a16="http://schemas.microsoft.com/office/drawing/2014/main" id="{DE7356D4-8C7C-67A1-FBD6-7EEF9ED60C94}"/>
              </a:ext>
            </a:extLst>
          </p:cNvPr>
          <p:cNvGraphicFramePr>
            <a:graphicFrameLocks noGrp="1"/>
          </p:cNvGraphicFramePr>
          <p:nvPr>
            <p:ph idx="1"/>
            <p:extLst>
              <p:ext uri="{D42A27DB-BD31-4B8C-83A1-F6EECF244321}">
                <p14:modId xmlns:p14="http://schemas.microsoft.com/office/powerpoint/2010/main" val="1217211945"/>
              </p:ext>
            </p:extLst>
          </p:nvPr>
        </p:nvGraphicFramePr>
        <p:xfrm>
          <a:off x="3924300" y="786938"/>
          <a:ext cx="8064916" cy="3897114"/>
        </p:xfrm>
        <a:graphic>
          <a:graphicData uri="http://schemas.openxmlformats.org/drawingml/2006/table">
            <a:tbl>
              <a:tblPr/>
              <a:tblGrid>
                <a:gridCol w="5203747">
                  <a:extLst>
                    <a:ext uri="{9D8B030D-6E8A-4147-A177-3AD203B41FA5}">
                      <a16:colId xmlns:a16="http://schemas.microsoft.com/office/drawing/2014/main" val="2850820850"/>
                    </a:ext>
                  </a:extLst>
                </a:gridCol>
                <a:gridCol w="2861169">
                  <a:extLst>
                    <a:ext uri="{9D8B030D-6E8A-4147-A177-3AD203B41FA5}">
                      <a16:colId xmlns:a16="http://schemas.microsoft.com/office/drawing/2014/main" val="2049057677"/>
                    </a:ext>
                  </a:extLst>
                </a:gridCol>
              </a:tblGrid>
              <a:tr h="1519382">
                <a:tc>
                  <a:txBody>
                    <a:bodyPr/>
                    <a:lstStyle/>
                    <a:p>
                      <a:pPr algn="ctr" fontAlgn="t"/>
                      <a:r>
                        <a:rPr lang="hu-HU" sz="2000" dirty="0">
                          <a:effectLst/>
                        </a:rPr>
                        <a:t>e-építési napló vezetési kötelezettséggel érintett építmény az építésügyi bírság megállapításának részletes szabályairól szóló 245/2006. (XII. 5.) Korm. rendelet alapján számított építményértéke</a:t>
                      </a:r>
                    </a:p>
                  </a:txBody>
                  <a:tcPr marL="7351" marR="7351" marT="7351" marB="7351">
                    <a:lnL w="3810" cap="flat" cmpd="sng" algn="ctr">
                      <a:solidFill>
                        <a:srgbClr val="B1B1B1"/>
                      </a:solidFill>
                      <a:prstDash val="solid"/>
                      <a:round/>
                      <a:headEnd type="none" w="med" len="med"/>
                      <a:tailEnd type="none" w="med" len="med"/>
                    </a:lnL>
                    <a:lnR w="381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tc>
                  <a:txBody>
                    <a:bodyPr/>
                    <a:lstStyle/>
                    <a:p>
                      <a:pPr algn="ctr" fontAlgn="t"/>
                      <a:r>
                        <a:rPr lang="hu-HU" sz="2000" dirty="0">
                          <a:effectLst/>
                        </a:rPr>
                        <a:t>e-építési napló rendszerhasználati díj bruttó (általános forgalmi adót tartalmazó) összege</a:t>
                      </a:r>
                    </a:p>
                  </a:txBody>
                  <a:tcPr marL="7351" marR="7351" marT="7351" marB="7351">
                    <a:lnL w="381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3057392840"/>
                  </a:ext>
                </a:extLst>
              </a:tr>
              <a:tr h="279331">
                <a:tc>
                  <a:txBody>
                    <a:bodyPr/>
                    <a:lstStyle/>
                    <a:p>
                      <a:pPr algn="ctr" fontAlgn="t"/>
                      <a:r>
                        <a:rPr lang="hu-HU" sz="2000">
                          <a:effectLst/>
                        </a:rPr>
                        <a:t>0 – 50 000 000 Ft</a:t>
                      </a:r>
                    </a:p>
                  </a:txBody>
                  <a:tcPr marL="7351" marR="7351" marT="7351" marB="7351">
                    <a:lnL w="3810" cap="flat" cmpd="sng" algn="ctr">
                      <a:solidFill>
                        <a:srgbClr val="B1B1B1"/>
                      </a:solidFill>
                      <a:prstDash val="solid"/>
                      <a:round/>
                      <a:headEnd type="none" w="med" len="med"/>
                      <a:tailEnd type="none" w="med" len="med"/>
                    </a:lnL>
                    <a:lnR w="381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a:effectLst/>
                        </a:rPr>
                        <a:t>1 350 Ft</a:t>
                      </a:r>
                    </a:p>
                  </a:txBody>
                  <a:tcPr marL="7351" marR="7351" marT="7351" marB="7351">
                    <a:lnL w="381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731416620"/>
                  </a:ext>
                </a:extLst>
              </a:tr>
              <a:tr h="411646">
                <a:tc>
                  <a:txBody>
                    <a:bodyPr/>
                    <a:lstStyle/>
                    <a:p>
                      <a:pPr algn="ctr" fontAlgn="t"/>
                      <a:r>
                        <a:rPr lang="hu-HU" sz="2000">
                          <a:effectLst/>
                        </a:rPr>
                        <a:t>50 000 001 – 100 000 000 Ft</a:t>
                      </a:r>
                    </a:p>
                  </a:txBody>
                  <a:tcPr marL="7351" marR="7351" marT="7351" marB="7351">
                    <a:lnL w="3810" cap="flat" cmpd="sng" algn="ctr">
                      <a:solidFill>
                        <a:srgbClr val="B1B1B1"/>
                      </a:solidFill>
                      <a:prstDash val="solid"/>
                      <a:round/>
                      <a:headEnd type="none" w="med" len="med"/>
                      <a:tailEnd type="none" w="med" len="med"/>
                    </a:lnL>
                    <a:lnR w="381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a:effectLst/>
                        </a:rPr>
                        <a:t>2 000 Ft</a:t>
                      </a:r>
                    </a:p>
                  </a:txBody>
                  <a:tcPr marL="7351" marR="7351" marT="7351" marB="7351">
                    <a:lnL w="381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938853729"/>
                  </a:ext>
                </a:extLst>
              </a:tr>
              <a:tr h="411646">
                <a:tc>
                  <a:txBody>
                    <a:bodyPr/>
                    <a:lstStyle/>
                    <a:p>
                      <a:pPr algn="ctr" fontAlgn="t"/>
                      <a:r>
                        <a:rPr lang="hu-HU" sz="2000">
                          <a:effectLst/>
                        </a:rPr>
                        <a:t>100 000 001 – 250 000 000 Ft</a:t>
                      </a:r>
                    </a:p>
                  </a:txBody>
                  <a:tcPr marL="7351" marR="7351" marT="7351" marB="7351">
                    <a:lnL w="3810" cap="flat" cmpd="sng" algn="ctr">
                      <a:solidFill>
                        <a:srgbClr val="B1B1B1"/>
                      </a:solidFill>
                      <a:prstDash val="solid"/>
                      <a:round/>
                      <a:headEnd type="none" w="med" len="med"/>
                      <a:tailEnd type="none" w="med" len="med"/>
                    </a:lnL>
                    <a:lnR w="381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a:effectLst/>
                        </a:rPr>
                        <a:t>75 000 Ft</a:t>
                      </a:r>
                    </a:p>
                  </a:txBody>
                  <a:tcPr marL="7351" marR="7351" marT="7351" marB="7351">
                    <a:lnL w="381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2823507471"/>
                  </a:ext>
                </a:extLst>
              </a:tr>
              <a:tr h="411646">
                <a:tc>
                  <a:txBody>
                    <a:bodyPr/>
                    <a:lstStyle/>
                    <a:p>
                      <a:pPr algn="ctr" fontAlgn="t"/>
                      <a:r>
                        <a:rPr lang="hu-HU" sz="2000" dirty="0">
                          <a:effectLst/>
                        </a:rPr>
                        <a:t>250 000 001 – 500 000 000 Ft</a:t>
                      </a:r>
                    </a:p>
                  </a:txBody>
                  <a:tcPr marL="7351" marR="7351" marT="7351" marB="7351">
                    <a:lnL w="3810" cap="flat" cmpd="sng" algn="ctr">
                      <a:solidFill>
                        <a:srgbClr val="B1B1B1"/>
                      </a:solidFill>
                      <a:prstDash val="solid"/>
                      <a:round/>
                      <a:headEnd type="none" w="med" len="med"/>
                      <a:tailEnd type="none" w="med" len="med"/>
                    </a:lnL>
                    <a:lnR w="381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a:effectLst/>
                        </a:rPr>
                        <a:t>187 500 Ft</a:t>
                      </a:r>
                    </a:p>
                  </a:txBody>
                  <a:tcPr marL="7351" marR="7351" marT="7351" marB="7351">
                    <a:lnL w="381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608815037"/>
                  </a:ext>
                </a:extLst>
              </a:tr>
              <a:tr h="411646">
                <a:tc>
                  <a:txBody>
                    <a:bodyPr/>
                    <a:lstStyle/>
                    <a:p>
                      <a:pPr algn="ctr" fontAlgn="t"/>
                      <a:r>
                        <a:rPr lang="hu-HU" sz="2000">
                          <a:effectLst/>
                        </a:rPr>
                        <a:t>500 000 001 – 1 000 000 000 Ft</a:t>
                      </a:r>
                    </a:p>
                  </a:txBody>
                  <a:tcPr marL="7351" marR="7351" marT="7351" marB="7351">
                    <a:lnL w="3810" cap="flat" cmpd="sng" algn="ctr">
                      <a:solidFill>
                        <a:srgbClr val="B1B1B1"/>
                      </a:solidFill>
                      <a:prstDash val="solid"/>
                      <a:round/>
                      <a:headEnd type="none" w="med" len="med"/>
                      <a:tailEnd type="none" w="med" len="med"/>
                    </a:lnL>
                    <a:lnR w="381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a:effectLst/>
                        </a:rPr>
                        <a:t>375 000 Ft</a:t>
                      </a:r>
                    </a:p>
                  </a:txBody>
                  <a:tcPr marL="7351" marR="7351" marT="7351" marB="7351">
                    <a:lnL w="3810" cap="flat" cmpd="sng" algn="ctr">
                      <a:solidFill>
                        <a:srgbClr val="B1B1B1"/>
                      </a:solidFill>
                      <a:prstDash val="solid"/>
                      <a:round/>
                      <a:headEnd type="none" w="med" len="med"/>
                      <a:tailEnd type="none" w="med" len="med"/>
                    </a:lnL>
                    <a:lnR w="1270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272811389"/>
                  </a:ext>
                </a:extLst>
              </a:tr>
              <a:tr h="411646">
                <a:tc>
                  <a:txBody>
                    <a:bodyPr/>
                    <a:lstStyle/>
                    <a:p>
                      <a:pPr algn="ctr" fontAlgn="t"/>
                      <a:r>
                        <a:rPr lang="hu-HU" sz="2000" dirty="0">
                          <a:effectLst/>
                        </a:rPr>
                        <a:t>1 000 000 001 Ft felett</a:t>
                      </a:r>
                    </a:p>
                  </a:txBody>
                  <a:tcPr marL="7351" marR="7351" marT="7351" marB="7351">
                    <a:lnL w="3810" cap="flat" cmpd="sng" algn="ctr">
                      <a:solidFill>
                        <a:srgbClr val="B1B1B1"/>
                      </a:solidFill>
                      <a:prstDash val="solid"/>
                      <a:round/>
                      <a:headEnd type="none" w="med" len="med"/>
                      <a:tailEnd type="none" w="med" len="med"/>
                    </a:lnL>
                    <a:lnR w="381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tc>
                  <a:txBody>
                    <a:bodyPr/>
                    <a:lstStyle/>
                    <a:p>
                      <a:pPr algn="r" fontAlgn="t"/>
                      <a:r>
                        <a:rPr lang="hu-HU" sz="2000" dirty="0">
                          <a:effectLst/>
                        </a:rPr>
                        <a:t>750 000 Ft</a:t>
                      </a:r>
                    </a:p>
                  </a:txBody>
                  <a:tcPr marL="7351" marR="7351" marT="7351" marB="7351">
                    <a:lnL w="3810" cap="flat" cmpd="sng" algn="ctr">
                      <a:solidFill>
                        <a:srgbClr val="B1B1B1"/>
                      </a:solidFill>
                      <a:prstDash val="solid"/>
                      <a:round/>
                      <a:headEnd type="none" w="med" len="med"/>
                      <a:tailEnd type="none" w="med" len="med"/>
                    </a:lnL>
                    <a:lnR w="3810" cap="flat" cmpd="sng" algn="ctr">
                      <a:solidFill>
                        <a:srgbClr val="B1B1B1"/>
                      </a:solidFill>
                      <a:prstDash val="solid"/>
                      <a:round/>
                      <a:headEnd type="none" w="med" len="med"/>
                      <a:tailEnd type="none" w="med" len="med"/>
                    </a:lnR>
                    <a:lnT w="3810" cap="flat" cmpd="sng" algn="ctr">
                      <a:solidFill>
                        <a:srgbClr val="B1B1B1"/>
                      </a:solidFill>
                      <a:prstDash val="solid"/>
                      <a:round/>
                      <a:headEnd type="none" w="med" len="med"/>
                      <a:tailEnd type="none" w="med" len="med"/>
                    </a:lnT>
                    <a:lnB w="3810" cap="flat" cmpd="sng" algn="ctr">
                      <a:solidFill>
                        <a:srgbClr val="B1B1B1"/>
                      </a:solidFill>
                      <a:prstDash val="solid"/>
                      <a:round/>
                      <a:headEnd type="none" w="med" len="med"/>
                      <a:tailEnd type="none" w="med" len="med"/>
                    </a:lnB>
                    <a:solidFill>
                      <a:srgbClr val="FFFFFF"/>
                    </a:solidFill>
                  </a:tcPr>
                </a:tc>
                <a:extLst>
                  <a:ext uri="{0D108BD9-81ED-4DB2-BD59-A6C34878D82A}">
                    <a16:rowId xmlns:a16="http://schemas.microsoft.com/office/drawing/2014/main" val="3013299312"/>
                  </a:ext>
                </a:extLst>
              </a:tr>
            </a:tbl>
          </a:graphicData>
        </a:graphic>
      </p:graphicFrame>
      <p:sp>
        <p:nvSpPr>
          <p:cNvPr id="3" name="Szöveg helye 2">
            <a:extLst>
              <a:ext uri="{FF2B5EF4-FFF2-40B4-BE49-F238E27FC236}">
                <a16:creationId xmlns:a16="http://schemas.microsoft.com/office/drawing/2014/main" id="{28980A62-1403-302E-3B4C-2585BE565C7E}"/>
              </a:ext>
            </a:extLst>
          </p:cNvPr>
          <p:cNvSpPr>
            <a:spLocks noGrp="1"/>
          </p:cNvSpPr>
          <p:nvPr>
            <p:ph type="body" sz="half" idx="2"/>
          </p:nvPr>
        </p:nvSpPr>
        <p:spPr/>
        <p:txBody>
          <a:bodyPr/>
          <a:lstStyle/>
          <a:p>
            <a:r>
              <a:rPr lang="hu-HU" sz="2000" u="sng" dirty="0">
                <a:solidFill>
                  <a:srgbClr val="474747"/>
                </a:solidFill>
                <a:effectLst/>
                <a:latin typeface="+mj-lt"/>
              </a:rPr>
              <a:t>313/2012. (XI. 8.) Korm. rendelet</a:t>
            </a:r>
            <a:endParaRPr lang="hu-HU" sz="2000" dirty="0">
              <a:solidFill>
                <a:srgbClr val="474747"/>
              </a:solidFill>
              <a:effectLst/>
              <a:latin typeface="+mj-lt"/>
            </a:endParaRPr>
          </a:p>
          <a:p>
            <a:r>
              <a:rPr lang="hu-HU" sz="2000" u="sng" dirty="0">
                <a:solidFill>
                  <a:srgbClr val="474747"/>
                </a:solidFill>
                <a:effectLst/>
                <a:latin typeface="+mj-lt"/>
              </a:rPr>
              <a:t>1. melléklet</a:t>
            </a:r>
            <a:endParaRPr lang="hu-HU" sz="2000" dirty="0">
              <a:solidFill>
                <a:srgbClr val="474747"/>
              </a:solidFill>
              <a:effectLst/>
              <a:latin typeface="+mj-lt"/>
            </a:endParaRPr>
          </a:p>
          <a:p>
            <a:endParaRPr lang="hu-HU" dirty="0">
              <a:latin typeface="+mj-lt"/>
            </a:endParaRPr>
          </a:p>
        </p:txBody>
      </p:sp>
      <p:sp>
        <p:nvSpPr>
          <p:cNvPr id="4" name="Élőláb helye 3">
            <a:extLst>
              <a:ext uri="{FF2B5EF4-FFF2-40B4-BE49-F238E27FC236}">
                <a16:creationId xmlns:a16="http://schemas.microsoft.com/office/drawing/2014/main" id="{FC175A68-FBE7-E5EE-FE3F-1CAF0174C0EF}"/>
              </a:ext>
            </a:extLst>
          </p:cNvPr>
          <p:cNvSpPr>
            <a:spLocks noGrp="1"/>
          </p:cNvSpPr>
          <p:nvPr>
            <p:ph type="ftr" sz="quarter" idx="11"/>
          </p:nvPr>
        </p:nvSpPr>
        <p:spPr/>
        <p:txBody>
          <a:bodyPr/>
          <a:lstStyle/>
          <a:p>
            <a:r>
              <a:rPr lang="fr-FR"/>
              <a:t>VIS Complex kft - VIS Stúdió</a:t>
            </a:r>
            <a:endParaRPr lang="hu-HU"/>
          </a:p>
        </p:txBody>
      </p:sp>
      <p:sp>
        <p:nvSpPr>
          <p:cNvPr id="5" name="Cím 4">
            <a:extLst>
              <a:ext uri="{FF2B5EF4-FFF2-40B4-BE49-F238E27FC236}">
                <a16:creationId xmlns:a16="http://schemas.microsoft.com/office/drawing/2014/main" id="{3E7901C0-6808-1081-0BF4-CF138A2C1750}"/>
              </a:ext>
            </a:extLst>
          </p:cNvPr>
          <p:cNvSpPr>
            <a:spLocks noGrp="1"/>
          </p:cNvSpPr>
          <p:nvPr>
            <p:ph type="title"/>
          </p:nvPr>
        </p:nvSpPr>
        <p:spPr/>
        <p:txBody>
          <a:bodyPr>
            <a:normAutofit fontScale="90000"/>
          </a:bodyPr>
          <a:lstStyle/>
          <a:p>
            <a:r>
              <a:rPr lang="hu-HU" dirty="0" err="1"/>
              <a:t>Renszerhasználati</a:t>
            </a:r>
            <a:r>
              <a:rPr lang="hu-HU" dirty="0"/>
              <a:t> díj</a:t>
            </a:r>
          </a:p>
        </p:txBody>
      </p:sp>
    </p:spTree>
    <p:extLst>
      <p:ext uri="{BB962C8B-B14F-4D97-AF65-F5344CB8AC3E}">
        <p14:creationId xmlns:p14="http://schemas.microsoft.com/office/powerpoint/2010/main" val="1140110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rtalom helye 5">
            <a:extLst>
              <a:ext uri="{FF2B5EF4-FFF2-40B4-BE49-F238E27FC236}">
                <a16:creationId xmlns:a16="http://schemas.microsoft.com/office/drawing/2014/main" id="{CE7E92DD-FBE8-751E-CF8E-BC2216C02A0A}"/>
              </a:ext>
            </a:extLst>
          </p:cNvPr>
          <p:cNvGraphicFramePr>
            <a:graphicFrameLocks noGrp="1"/>
          </p:cNvGraphicFramePr>
          <p:nvPr>
            <p:ph idx="1"/>
            <p:extLst>
              <p:ext uri="{D42A27DB-BD31-4B8C-83A1-F6EECF244321}">
                <p14:modId xmlns:p14="http://schemas.microsoft.com/office/powerpoint/2010/main" val="2395779819"/>
              </p:ext>
            </p:extLst>
          </p:nvPr>
        </p:nvGraphicFramePr>
        <p:xfrm>
          <a:off x="220017" y="816674"/>
          <a:ext cx="7958783" cy="5595411"/>
        </p:xfrm>
        <a:graphic>
          <a:graphicData uri="http://schemas.openxmlformats.org/drawingml/2006/table">
            <a:tbl>
              <a:tblPr>
                <a:tableStyleId>{1E171933-4619-4E11-9A3F-F7608DF75F80}</a:tableStyleId>
              </a:tblPr>
              <a:tblGrid>
                <a:gridCol w="5309762">
                  <a:extLst>
                    <a:ext uri="{9D8B030D-6E8A-4147-A177-3AD203B41FA5}">
                      <a16:colId xmlns:a16="http://schemas.microsoft.com/office/drawing/2014/main" val="3220013690"/>
                    </a:ext>
                  </a:extLst>
                </a:gridCol>
                <a:gridCol w="1652705">
                  <a:extLst>
                    <a:ext uri="{9D8B030D-6E8A-4147-A177-3AD203B41FA5}">
                      <a16:colId xmlns:a16="http://schemas.microsoft.com/office/drawing/2014/main" val="1461831842"/>
                    </a:ext>
                  </a:extLst>
                </a:gridCol>
                <a:gridCol w="996316">
                  <a:extLst>
                    <a:ext uri="{9D8B030D-6E8A-4147-A177-3AD203B41FA5}">
                      <a16:colId xmlns:a16="http://schemas.microsoft.com/office/drawing/2014/main" val="1212108782"/>
                    </a:ext>
                  </a:extLst>
                </a:gridCol>
              </a:tblGrid>
              <a:tr h="385445">
                <a:tc>
                  <a:txBody>
                    <a:bodyPr/>
                    <a:lstStyle/>
                    <a:p>
                      <a:pPr algn="ctr" fontAlgn="t"/>
                      <a:r>
                        <a:rPr lang="hu-HU" sz="1600" dirty="0">
                          <a:effectLst/>
                        </a:rPr>
                        <a:t>Építmény</a:t>
                      </a:r>
                    </a:p>
                  </a:txBody>
                  <a:tcPr marL="4356" marR="4356" marT="4356" marB="4356"/>
                </a:tc>
                <a:tc>
                  <a:txBody>
                    <a:bodyPr/>
                    <a:lstStyle/>
                    <a:p>
                      <a:pPr algn="ctr" fontAlgn="t"/>
                      <a:r>
                        <a:rPr lang="hu-HU" sz="1400" dirty="0">
                          <a:effectLst/>
                        </a:rPr>
                        <a:t>… figyelembe veendő méret és/vagy mértékegység</a:t>
                      </a:r>
                    </a:p>
                  </a:txBody>
                  <a:tcPr marL="4356" marR="4356" marT="4356" marB="4356"/>
                </a:tc>
                <a:tc>
                  <a:txBody>
                    <a:bodyPr/>
                    <a:lstStyle/>
                    <a:p>
                      <a:pPr algn="ctr" fontAlgn="t"/>
                      <a:r>
                        <a:rPr lang="hu-HU" sz="1400" dirty="0">
                          <a:effectLst/>
                        </a:rPr>
                        <a:t>Egységár ezer forint/</a:t>
                      </a:r>
                      <a:br>
                        <a:rPr lang="hu-HU" sz="1400" dirty="0">
                          <a:effectLst/>
                        </a:rPr>
                      </a:br>
                      <a:r>
                        <a:rPr lang="hu-HU" sz="1400" dirty="0">
                          <a:effectLst/>
                        </a:rPr>
                        <a:t>mértékegység</a:t>
                      </a:r>
                    </a:p>
                  </a:txBody>
                  <a:tcPr marL="4356" marR="4356" marT="4356" marB="4356"/>
                </a:tc>
                <a:extLst>
                  <a:ext uri="{0D108BD9-81ED-4DB2-BD59-A6C34878D82A}">
                    <a16:rowId xmlns:a16="http://schemas.microsoft.com/office/drawing/2014/main" val="1390716195"/>
                  </a:ext>
                </a:extLst>
              </a:tr>
              <a:tr h="635982">
                <a:tc>
                  <a:txBody>
                    <a:bodyPr/>
                    <a:lstStyle/>
                    <a:p>
                      <a:pPr algn="just" fontAlgn="t"/>
                      <a:r>
                        <a:rPr lang="hu-HU" sz="2000" dirty="0">
                          <a:effectLst/>
                        </a:rPr>
                        <a:t>Lakó, üdülő, kulturális, nevelési, oktatási, hitéleti, egészségügyi, szociális, igazgatási rendeltetésre szolgáló épület, épületrész</a:t>
                      </a:r>
                    </a:p>
                  </a:txBody>
                  <a:tcPr marL="4356" marR="4356" marT="4356" marB="4356"/>
                </a:tc>
                <a:tc>
                  <a:txBody>
                    <a:bodyPr/>
                    <a:lstStyle/>
                    <a:p>
                      <a:pPr algn="ctr" fontAlgn="t"/>
                      <a:r>
                        <a:rPr lang="hu-HU" sz="1400" dirty="0">
                          <a:effectLst/>
                        </a:rPr>
                        <a:t>nettó alapterület / m2</a:t>
                      </a:r>
                    </a:p>
                  </a:txBody>
                  <a:tcPr marL="4356" marR="4356" marT="4356" marB="4356"/>
                </a:tc>
                <a:tc>
                  <a:txBody>
                    <a:bodyPr/>
                    <a:lstStyle/>
                    <a:p>
                      <a:pPr algn="ctr" fontAlgn="t"/>
                      <a:r>
                        <a:rPr lang="hu-HU" sz="1600">
                          <a:effectLst/>
                        </a:rPr>
                        <a:t>600</a:t>
                      </a:r>
                    </a:p>
                  </a:txBody>
                  <a:tcPr marL="4356" marR="4356" marT="4356" marB="4356"/>
                </a:tc>
                <a:extLst>
                  <a:ext uri="{0D108BD9-81ED-4DB2-BD59-A6C34878D82A}">
                    <a16:rowId xmlns:a16="http://schemas.microsoft.com/office/drawing/2014/main" val="2645763765"/>
                  </a:ext>
                </a:extLst>
              </a:tr>
              <a:tr h="792799">
                <a:tc>
                  <a:txBody>
                    <a:bodyPr/>
                    <a:lstStyle/>
                    <a:p>
                      <a:pPr algn="just" fontAlgn="t"/>
                      <a:r>
                        <a:rPr lang="hu-HU" sz="2000" dirty="0">
                          <a:effectLst/>
                        </a:rPr>
                        <a:t>Kereskedelmi, szolgáltató, vendéglátó, közösségi szórakoztató, sport, szállás, iroda rendeltetésre szolgáló és egyéb közhasználatú épület, épületrész</a:t>
                      </a:r>
                    </a:p>
                  </a:txBody>
                  <a:tcPr marL="4356" marR="4356" marT="4356" marB="4356"/>
                </a:tc>
                <a:tc>
                  <a:txBody>
                    <a:bodyPr/>
                    <a:lstStyle/>
                    <a:p>
                      <a:pPr algn="ctr" fontAlgn="t"/>
                      <a:r>
                        <a:rPr lang="hu-HU" sz="1400" dirty="0">
                          <a:effectLst/>
                        </a:rPr>
                        <a:t>nettó alapterület / m2</a:t>
                      </a:r>
                    </a:p>
                  </a:txBody>
                  <a:tcPr marL="4356" marR="4356" marT="4356" marB="4356"/>
                </a:tc>
                <a:tc>
                  <a:txBody>
                    <a:bodyPr/>
                    <a:lstStyle/>
                    <a:p>
                      <a:pPr algn="ctr" fontAlgn="t"/>
                      <a:r>
                        <a:rPr lang="hu-HU" sz="1600">
                          <a:effectLst/>
                        </a:rPr>
                        <a:t>800</a:t>
                      </a:r>
                    </a:p>
                  </a:txBody>
                  <a:tcPr marL="4356" marR="4356" marT="4356" marB="4356"/>
                </a:tc>
                <a:extLst>
                  <a:ext uri="{0D108BD9-81ED-4DB2-BD59-A6C34878D82A}">
                    <a16:rowId xmlns:a16="http://schemas.microsoft.com/office/drawing/2014/main" val="1044017073"/>
                  </a:ext>
                </a:extLst>
              </a:tr>
              <a:tr h="322347">
                <a:tc>
                  <a:txBody>
                    <a:bodyPr/>
                    <a:lstStyle/>
                    <a:p>
                      <a:pPr algn="just" fontAlgn="t"/>
                      <a:r>
                        <a:rPr lang="hu-HU" sz="2000" dirty="0">
                          <a:effectLst/>
                        </a:rPr>
                        <a:t>Ipari rendeltetésre szolgáló épület, épületrész</a:t>
                      </a:r>
                    </a:p>
                  </a:txBody>
                  <a:tcPr marL="4356" marR="4356" marT="4356" marB="4356"/>
                </a:tc>
                <a:tc>
                  <a:txBody>
                    <a:bodyPr/>
                    <a:lstStyle/>
                    <a:p>
                      <a:pPr algn="ctr" fontAlgn="t"/>
                      <a:r>
                        <a:rPr lang="hu-HU" sz="1400" dirty="0">
                          <a:effectLst/>
                        </a:rPr>
                        <a:t>nettó alapterület / m2</a:t>
                      </a:r>
                    </a:p>
                  </a:txBody>
                  <a:tcPr marL="4356" marR="4356" marT="4356" marB="4356"/>
                </a:tc>
                <a:tc>
                  <a:txBody>
                    <a:bodyPr/>
                    <a:lstStyle/>
                    <a:p>
                      <a:pPr algn="ctr" fontAlgn="t"/>
                      <a:r>
                        <a:rPr lang="hu-HU" sz="1600">
                          <a:effectLst/>
                        </a:rPr>
                        <a:t>700</a:t>
                      </a:r>
                    </a:p>
                  </a:txBody>
                  <a:tcPr marL="4356" marR="4356" marT="4356" marB="4356"/>
                </a:tc>
                <a:extLst>
                  <a:ext uri="{0D108BD9-81ED-4DB2-BD59-A6C34878D82A}">
                    <a16:rowId xmlns:a16="http://schemas.microsoft.com/office/drawing/2014/main" val="3895718457"/>
                  </a:ext>
                </a:extLst>
              </a:tr>
              <a:tr h="557573">
                <a:tc>
                  <a:txBody>
                    <a:bodyPr/>
                    <a:lstStyle/>
                    <a:p>
                      <a:pPr algn="just" fontAlgn="t"/>
                      <a:r>
                        <a:rPr lang="hu-HU" sz="2000" dirty="0">
                          <a:effectLst/>
                        </a:rPr>
                        <a:t>Gazdasági tevékenység céljára szolgáló, tárolási, raktározási, mezőgazdasági funkciójú épület, épületrész</a:t>
                      </a:r>
                    </a:p>
                  </a:txBody>
                  <a:tcPr marL="4356" marR="4356" marT="4356" marB="4356"/>
                </a:tc>
                <a:tc>
                  <a:txBody>
                    <a:bodyPr/>
                    <a:lstStyle/>
                    <a:p>
                      <a:pPr algn="ctr" fontAlgn="t"/>
                      <a:r>
                        <a:rPr lang="hu-HU" sz="1400" dirty="0">
                          <a:effectLst/>
                        </a:rPr>
                        <a:t>nettó alapterület / m2</a:t>
                      </a:r>
                    </a:p>
                  </a:txBody>
                  <a:tcPr marL="4356" marR="4356" marT="4356" marB="4356"/>
                </a:tc>
                <a:tc>
                  <a:txBody>
                    <a:bodyPr/>
                    <a:lstStyle/>
                    <a:p>
                      <a:pPr algn="ctr" fontAlgn="t"/>
                      <a:r>
                        <a:rPr lang="hu-HU" sz="1600">
                          <a:effectLst/>
                        </a:rPr>
                        <a:t>500</a:t>
                      </a:r>
                    </a:p>
                  </a:txBody>
                  <a:tcPr marL="4356" marR="4356" marT="4356" marB="4356"/>
                </a:tc>
                <a:extLst>
                  <a:ext uri="{0D108BD9-81ED-4DB2-BD59-A6C34878D82A}">
                    <a16:rowId xmlns:a16="http://schemas.microsoft.com/office/drawing/2014/main" val="4251949807"/>
                  </a:ext>
                </a:extLst>
              </a:tr>
              <a:tr h="322347">
                <a:tc>
                  <a:txBody>
                    <a:bodyPr/>
                    <a:lstStyle/>
                    <a:p>
                      <a:pPr algn="just" fontAlgn="t"/>
                      <a:r>
                        <a:rPr lang="hu-HU" sz="2000" dirty="0">
                          <a:effectLst/>
                        </a:rPr>
                        <a:t>Pince, mélygarázs, egyéb terepszint alatti építmény, építményrész</a:t>
                      </a:r>
                    </a:p>
                  </a:txBody>
                  <a:tcPr marL="4356" marR="4356" marT="4356" marB="4356"/>
                </a:tc>
                <a:tc>
                  <a:txBody>
                    <a:bodyPr/>
                    <a:lstStyle/>
                    <a:p>
                      <a:pPr algn="ctr" fontAlgn="t"/>
                      <a:r>
                        <a:rPr lang="hu-HU" sz="1400" dirty="0">
                          <a:effectLst/>
                        </a:rPr>
                        <a:t>nettó alapterület / m2</a:t>
                      </a:r>
                    </a:p>
                  </a:txBody>
                  <a:tcPr marL="4356" marR="4356" marT="4356" marB="4356"/>
                </a:tc>
                <a:tc>
                  <a:txBody>
                    <a:bodyPr/>
                    <a:lstStyle/>
                    <a:p>
                      <a:pPr algn="ctr" fontAlgn="t"/>
                      <a:r>
                        <a:rPr lang="hu-HU" sz="1600">
                          <a:effectLst/>
                        </a:rPr>
                        <a:t>400</a:t>
                      </a:r>
                    </a:p>
                  </a:txBody>
                  <a:tcPr marL="4356" marR="4356" marT="4356" marB="4356"/>
                </a:tc>
                <a:extLst>
                  <a:ext uri="{0D108BD9-81ED-4DB2-BD59-A6C34878D82A}">
                    <a16:rowId xmlns:a16="http://schemas.microsoft.com/office/drawing/2014/main" val="1573598786"/>
                  </a:ext>
                </a:extLst>
              </a:tr>
              <a:tr h="557573">
                <a:tc>
                  <a:txBody>
                    <a:bodyPr/>
                    <a:lstStyle/>
                    <a:p>
                      <a:pPr algn="just" fontAlgn="t"/>
                      <a:r>
                        <a:rPr lang="hu-HU" sz="2000" dirty="0">
                          <a:effectLst/>
                        </a:rPr>
                        <a:t>Egyéb – a 2–6. sorba nem sorolható – helyiséget tartalmazó építmény, építményrész</a:t>
                      </a:r>
                    </a:p>
                  </a:txBody>
                  <a:tcPr marL="4356" marR="4356" marT="4356" marB="4356"/>
                </a:tc>
                <a:tc>
                  <a:txBody>
                    <a:bodyPr/>
                    <a:lstStyle/>
                    <a:p>
                      <a:pPr algn="ctr" fontAlgn="t"/>
                      <a:r>
                        <a:rPr lang="hu-HU" sz="1400" dirty="0">
                          <a:effectLst/>
                        </a:rPr>
                        <a:t>nettó alapterület / m2</a:t>
                      </a:r>
                    </a:p>
                  </a:txBody>
                  <a:tcPr marL="4356" marR="4356" marT="4356" marB="4356"/>
                </a:tc>
                <a:tc>
                  <a:txBody>
                    <a:bodyPr/>
                    <a:lstStyle/>
                    <a:p>
                      <a:pPr algn="ctr" fontAlgn="t"/>
                      <a:r>
                        <a:rPr lang="hu-HU" sz="1600" dirty="0">
                          <a:effectLst/>
                        </a:rPr>
                        <a:t>400</a:t>
                      </a:r>
                    </a:p>
                  </a:txBody>
                  <a:tcPr marL="4356" marR="4356" marT="4356" marB="4356"/>
                </a:tc>
                <a:extLst>
                  <a:ext uri="{0D108BD9-81ED-4DB2-BD59-A6C34878D82A}">
                    <a16:rowId xmlns:a16="http://schemas.microsoft.com/office/drawing/2014/main" val="1918216983"/>
                  </a:ext>
                </a:extLst>
              </a:tr>
              <a:tr h="479164">
                <a:tc>
                  <a:txBody>
                    <a:bodyPr/>
                    <a:lstStyle/>
                    <a:p>
                      <a:pPr algn="just" fontAlgn="t"/>
                      <a:r>
                        <a:rPr lang="hu-HU" sz="2000" dirty="0">
                          <a:effectLst/>
                        </a:rPr>
                        <a:t>Állványjellegű és egyéb felületben mért építmények, építményrészek</a:t>
                      </a:r>
                    </a:p>
                  </a:txBody>
                  <a:tcPr marL="4356" marR="4356" marT="4356" marB="4356"/>
                </a:tc>
                <a:tc>
                  <a:txBody>
                    <a:bodyPr/>
                    <a:lstStyle/>
                    <a:p>
                      <a:pPr algn="ctr" fontAlgn="t"/>
                      <a:r>
                        <a:rPr lang="hu-HU" sz="1400" dirty="0">
                          <a:effectLst/>
                        </a:rPr>
                        <a:t>a felület területe / m2</a:t>
                      </a:r>
                    </a:p>
                  </a:txBody>
                  <a:tcPr marL="4356" marR="4356" marT="4356" marB="4356"/>
                </a:tc>
                <a:tc>
                  <a:txBody>
                    <a:bodyPr/>
                    <a:lstStyle/>
                    <a:p>
                      <a:pPr algn="ctr" fontAlgn="t"/>
                      <a:r>
                        <a:rPr lang="hu-HU" sz="1600" dirty="0">
                          <a:effectLst/>
                        </a:rPr>
                        <a:t>200</a:t>
                      </a:r>
                    </a:p>
                  </a:txBody>
                  <a:tcPr marL="4356" marR="4356" marT="4356" marB="4356"/>
                </a:tc>
                <a:extLst>
                  <a:ext uri="{0D108BD9-81ED-4DB2-BD59-A6C34878D82A}">
                    <a16:rowId xmlns:a16="http://schemas.microsoft.com/office/drawing/2014/main" val="4272241615"/>
                  </a:ext>
                </a:extLst>
              </a:tr>
            </a:tbl>
          </a:graphicData>
        </a:graphic>
      </p:graphicFrame>
      <p:sp>
        <p:nvSpPr>
          <p:cNvPr id="3" name="Szöveg helye 2">
            <a:extLst>
              <a:ext uri="{FF2B5EF4-FFF2-40B4-BE49-F238E27FC236}">
                <a16:creationId xmlns:a16="http://schemas.microsoft.com/office/drawing/2014/main" id="{7B6FCC5F-00D0-1337-8631-0D3028C85C89}"/>
              </a:ext>
            </a:extLst>
          </p:cNvPr>
          <p:cNvSpPr>
            <a:spLocks noGrp="1"/>
          </p:cNvSpPr>
          <p:nvPr>
            <p:ph type="body" sz="half" idx="2"/>
          </p:nvPr>
        </p:nvSpPr>
        <p:spPr/>
        <p:txBody>
          <a:bodyPr/>
          <a:lstStyle/>
          <a:p>
            <a:r>
              <a:rPr lang="hu-HU" sz="2000" u="sng" dirty="0">
                <a:solidFill>
                  <a:srgbClr val="474747"/>
                </a:solidFill>
                <a:effectLst/>
                <a:latin typeface="+mj-lt"/>
              </a:rPr>
              <a:t>245/2006. (XII. 5.) Korm. Rendelet</a:t>
            </a:r>
          </a:p>
          <a:p>
            <a:r>
              <a:rPr lang="hu-HU" sz="2000" u="sng" dirty="0">
                <a:solidFill>
                  <a:srgbClr val="474747"/>
                </a:solidFill>
                <a:effectLst/>
                <a:latin typeface="+mj-lt"/>
              </a:rPr>
              <a:t>1. melléklet</a:t>
            </a:r>
          </a:p>
          <a:p>
            <a:endParaRPr lang="hu-HU" sz="2000" dirty="0">
              <a:solidFill>
                <a:srgbClr val="474747"/>
              </a:solidFill>
              <a:effectLst/>
              <a:latin typeface="+mj-lt"/>
            </a:endParaRPr>
          </a:p>
          <a:p>
            <a:endParaRPr lang="hu-HU" sz="2000" dirty="0">
              <a:solidFill>
                <a:srgbClr val="474747"/>
              </a:solidFill>
              <a:latin typeface="+mj-lt"/>
            </a:endParaRPr>
          </a:p>
          <a:p>
            <a:r>
              <a:rPr lang="hu-HU" sz="2000" dirty="0">
                <a:solidFill>
                  <a:srgbClr val="474747"/>
                </a:solidFill>
                <a:effectLst/>
                <a:latin typeface="+mj-lt"/>
                <a:hlinkClick r:id="rId2"/>
              </a:rPr>
              <a:t>https://net.jogtar.hu/jogszabaly?docid=a0600245.kor</a:t>
            </a:r>
            <a:endParaRPr lang="hu-HU" sz="2000" dirty="0">
              <a:solidFill>
                <a:srgbClr val="474747"/>
              </a:solidFill>
              <a:effectLst/>
              <a:latin typeface="+mj-lt"/>
            </a:endParaRPr>
          </a:p>
          <a:p>
            <a:endParaRPr lang="hu-HU" sz="2000" b="1" i="1" dirty="0">
              <a:solidFill>
                <a:srgbClr val="474747"/>
              </a:solidFill>
              <a:effectLst/>
              <a:latin typeface="+mj-lt"/>
            </a:endParaRPr>
          </a:p>
          <a:p>
            <a:endParaRPr lang="hu-HU" sz="2000" b="1" i="1" dirty="0">
              <a:solidFill>
                <a:srgbClr val="474747"/>
              </a:solidFill>
              <a:latin typeface="+mj-lt"/>
            </a:endParaRPr>
          </a:p>
          <a:p>
            <a:pPr algn="ctr"/>
            <a:r>
              <a:rPr lang="hu-HU" sz="2000" b="1" i="1" dirty="0">
                <a:solidFill>
                  <a:srgbClr val="FF0000"/>
                </a:solidFill>
                <a:effectLst/>
                <a:latin typeface="+mj-lt"/>
              </a:rPr>
              <a:t>Ez a bírság alapja is!!!</a:t>
            </a:r>
          </a:p>
        </p:txBody>
      </p:sp>
      <p:sp>
        <p:nvSpPr>
          <p:cNvPr id="4" name="Élőláb helye 3">
            <a:extLst>
              <a:ext uri="{FF2B5EF4-FFF2-40B4-BE49-F238E27FC236}">
                <a16:creationId xmlns:a16="http://schemas.microsoft.com/office/drawing/2014/main" id="{3AC2D03D-1173-4437-2BC2-7ED94C3E7ACF}"/>
              </a:ext>
            </a:extLst>
          </p:cNvPr>
          <p:cNvSpPr>
            <a:spLocks noGrp="1"/>
          </p:cNvSpPr>
          <p:nvPr>
            <p:ph type="ftr" sz="quarter" idx="11"/>
          </p:nvPr>
        </p:nvSpPr>
        <p:spPr/>
        <p:txBody>
          <a:bodyPr/>
          <a:lstStyle/>
          <a:p>
            <a:r>
              <a:rPr lang="fr-FR"/>
              <a:t>VIS Complex kft - VIS Stúdió</a:t>
            </a:r>
            <a:endParaRPr lang="hu-HU"/>
          </a:p>
        </p:txBody>
      </p:sp>
      <p:sp>
        <p:nvSpPr>
          <p:cNvPr id="5" name="Cím 4">
            <a:extLst>
              <a:ext uri="{FF2B5EF4-FFF2-40B4-BE49-F238E27FC236}">
                <a16:creationId xmlns:a16="http://schemas.microsoft.com/office/drawing/2014/main" id="{7DC87A81-AFED-7B87-9958-97F0121F3388}"/>
              </a:ext>
            </a:extLst>
          </p:cNvPr>
          <p:cNvSpPr>
            <a:spLocks noGrp="1"/>
          </p:cNvSpPr>
          <p:nvPr>
            <p:ph type="title"/>
          </p:nvPr>
        </p:nvSpPr>
        <p:spPr/>
        <p:txBody>
          <a:bodyPr>
            <a:normAutofit fontScale="90000"/>
          </a:bodyPr>
          <a:lstStyle/>
          <a:p>
            <a:r>
              <a:rPr lang="hu-HU" dirty="0"/>
              <a:t>Számított építményérték</a:t>
            </a:r>
          </a:p>
        </p:txBody>
      </p:sp>
    </p:spTree>
    <p:extLst>
      <p:ext uri="{BB962C8B-B14F-4D97-AF65-F5344CB8AC3E}">
        <p14:creationId xmlns:p14="http://schemas.microsoft.com/office/powerpoint/2010/main" val="3579463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artalom helye 6">
            <a:extLst>
              <a:ext uri="{FF2B5EF4-FFF2-40B4-BE49-F238E27FC236}">
                <a16:creationId xmlns:a16="http://schemas.microsoft.com/office/drawing/2014/main" id="{FC83C644-3659-F80E-F58B-76F5C926669E}"/>
              </a:ext>
            </a:extLst>
          </p:cNvPr>
          <p:cNvPicPr>
            <a:picLocks noGrp="1" noChangeAspect="1"/>
          </p:cNvPicPr>
          <p:nvPr>
            <p:ph idx="1"/>
          </p:nvPr>
        </p:nvPicPr>
        <p:blipFill>
          <a:blip r:embed="rId2"/>
          <a:stretch>
            <a:fillRect/>
          </a:stretch>
        </p:blipFill>
        <p:spPr>
          <a:xfrm>
            <a:off x="4143375" y="1858560"/>
            <a:ext cx="7715250" cy="3502829"/>
          </a:xfrm>
        </p:spPr>
      </p:pic>
      <p:sp>
        <p:nvSpPr>
          <p:cNvPr id="3" name="Szöveg helye 2">
            <a:extLst>
              <a:ext uri="{FF2B5EF4-FFF2-40B4-BE49-F238E27FC236}">
                <a16:creationId xmlns:a16="http://schemas.microsoft.com/office/drawing/2014/main" id="{53D2A5BB-A35A-9934-FA38-2FB66DE18BCD}"/>
              </a:ext>
            </a:extLst>
          </p:cNvPr>
          <p:cNvSpPr>
            <a:spLocks noGrp="1"/>
          </p:cNvSpPr>
          <p:nvPr>
            <p:ph type="body" sz="half" idx="2"/>
          </p:nvPr>
        </p:nvSpPr>
        <p:spPr/>
        <p:txBody>
          <a:bodyPr/>
          <a:lstStyle/>
          <a:p>
            <a:r>
              <a:rPr lang="hu-HU" dirty="0"/>
              <a:t>DÁP: Digitális Állampolgárság</a:t>
            </a:r>
          </a:p>
          <a:p>
            <a:pPr marL="285750" indent="-285750">
              <a:buFontTx/>
              <a:buChar char="-"/>
            </a:pPr>
            <a:r>
              <a:rPr lang="hu-HU" dirty="0"/>
              <a:t>Alkalmazás letöltés</a:t>
            </a:r>
          </a:p>
          <a:p>
            <a:pPr marL="285750" indent="-285750">
              <a:buFontTx/>
              <a:buChar char="-"/>
            </a:pPr>
            <a:r>
              <a:rPr lang="hu-HU" dirty="0"/>
              <a:t>Okmányiroda</a:t>
            </a:r>
          </a:p>
          <a:p>
            <a:pPr marL="285750" indent="-285750">
              <a:buFontTx/>
              <a:buChar char="-"/>
            </a:pPr>
            <a:endParaRPr lang="hu-HU" dirty="0"/>
          </a:p>
          <a:p>
            <a:r>
              <a:rPr lang="hu-HU" dirty="0"/>
              <a:t>Ügyfélkapu+</a:t>
            </a:r>
          </a:p>
          <a:p>
            <a:pPr marL="285750" indent="-285750">
              <a:buFontTx/>
              <a:buChar char="-"/>
            </a:pPr>
            <a:r>
              <a:rPr lang="hu-HU" dirty="0"/>
              <a:t>Decemberig online intézhető</a:t>
            </a:r>
          </a:p>
          <a:p>
            <a:pPr marL="285750" indent="-285750">
              <a:buFontTx/>
              <a:buChar char="-"/>
            </a:pPr>
            <a:r>
              <a:rPr lang="hu-HU" dirty="0"/>
              <a:t>2 lépcsős azonosítás</a:t>
            </a:r>
          </a:p>
          <a:p>
            <a:pPr marL="285750" indent="-285750">
              <a:buFontTx/>
              <a:buChar char="-"/>
            </a:pPr>
            <a:r>
              <a:rPr lang="hu-HU" dirty="0"/>
              <a:t>Januártól csak okmányirodában</a:t>
            </a:r>
          </a:p>
          <a:p>
            <a:pPr marL="285750" indent="-285750">
              <a:buFontTx/>
              <a:buChar char="-"/>
            </a:pPr>
            <a:endParaRPr lang="hu-HU" dirty="0"/>
          </a:p>
          <a:p>
            <a:r>
              <a:rPr lang="hu-HU" dirty="0"/>
              <a:t>Ügyfélkapu:</a:t>
            </a:r>
          </a:p>
          <a:p>
            <a:pPr marL="285750" indent="-285750">
              <a:buFontTx/>
              <a:buChar char="-"/>
            </a:pPr>
            <a:r>
              <a:rPr lang="hu-HU" dirty="0"/>
              <a:t>Az év végével (2024.) megszűnik</a:t>
            </a:r>
          </a:p>
          <a:p>
            <a:pPr marL="285750" indent="-285750">
              <a:buFontTx/>
              <a:buChar char="-"/>
            </a:pPr>
            <a:endParaRPr lang="hu-HU" dirty="0"/>
          </a:p>
          <a:p>
            <a:pPr marL="285750" indent="-285750">
              <a:buFontTx/>
              <a:buChar char="-"/>
            </a:pPr>
            <a:endParaRPr lang="hu-HU" dirty="0"/>
          </a:p>
        </p:txBody>
      </p:sp>
      <p:sp>
        <p:nvSpPr>
          <p:cNvPr id="4" name="Élőláb helye 3">
            <a:extLst>
              <a:ext uri="{FF2B5EF4-FFF2-40B4-BE49-F238E27FC236}">
                <a16:creationId xmlns:a16="http://schemas.microsoft.com/office/drawing/2014/main" id="{BE8094FB-73F2-922F-F170-FC2DD67E25C5}"/>
              </a:ext>
            </a:extLst>
          </p:cNvPr>
          <p:cNvSpPr>
            <a:spLocks noGrp="1"/>
          </p:cNvSpPr>
          <p:nvPr>
            <p:ph type="ftr" sz="quarter" idx="11"/>
          </p:nvPr>
        </p:nvSpPr>
        <p:spPr/>
        <p:txBody>
          <a:bodyPr/>
          <a:lstStyle/>
          <a:p>
            <a:r>
              <a:rPr lang="fr-FR"/>
              <a:t>VIS Complex kft - VIS Stúdió</a:t>
            </a:r>
            <a:endParaRPr lang="hu-HU"/>
          </a:p>
        </p:txBody>
      </p:sp>
      <p:sp>
        <p:nvSpPr>
          <p:cNvPr id="5" name="Cím 4">
            <a:extLst>
              <a:ext uri="{FF2B5EF4-FFF2-40B4-BE49-F238E27FC236}">
                <a16:creationId xmlns:a16="http://schemas.microsoft.com/office/drawing/2014/main" id="{C5A3A36D-96D6-4F2B-ADA0-E9850460CE72}"/>
              </a:ext>
            </a:extLst>
          </p:cNvPr>
          <p:cNvSpPr>
            <a:spLocks noGrp="1"/>
          </p:cNvSpPr>
          <p:nvPr>
            <p:ph type="title"/>
          </p:nvPr>
        </p:nvSpPr>
        <p:spPr/>
        <p:txBody>
          <a:bodyPr>
            <a:normAutofit fontScale="90000"/>
          </a:bodyPr>
          <a:lstStyle/>
          <a:p>
            <a:r>
              <a:rPr lang="hu-HU" dirty="0"/>
              <a:t>Bejelentkezés</a:t>
            </a:r>
          </a:p>
        </p:txBody>
      </p:sp>
    </p:spTree>
    <p:extLst>
      <p:ext uri="{BB962C8B-B14F-4D97-AF65-F5344CB8AC3E}">
        <p14:creationId xmlns:p14="http://schemas.microsoft.com/office/powerpoint/2010/main" val="2556313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1A8B6-2FCA-F1B1-F48A-54437A8852F9}"/>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D1652A3D-56A6-3A33-9112-405BC2A3699F}"/>
              </a:ext>
            </a:extLst>
          </p:cNvPr>
          <p:cNvSpPr>
            <a:spLocks noGrp="1"/>
          </p:cNvSpPr>
          <p:nvPr>
            <p:ph type="ctrTitle"/>
          </p:nvPr>
        </p:nvSpPr>
        <p:spPr/>
        <p:txBody>
          <a:bodyPr/>
          <a:lstStyle/>
          <a:p>
            <a:r>
              <a:rPr lang="hu-HU" dirty="0"/>
              <a:t>Az építési napló készenlétbe helyezése</a:t>
            </a:r>
          </a:p>
        </p:txBody>
      </p:sp>
      <p:sp>
        <p:nvSpPr>
          <p:cNvPr id="3" name="Alcím 2">
            <a:extLst>
              <a:ext uri="{FF2B5EF4-FFF2-40B4-BE49-F238E27FC236}">
                <a16:creationId xmlns:a16="http://schemas.microsoft.com/office/drawing/2014/main" id="{E5FD878E-3509-3254-398F-5292FC09A9BE}"/>
              </a:ext>
            </a:extLst>
          </p:cNvPr>
          <p:cNvSpPr>
            <a:spLocks noGrp="1"/>
          </p:cNvSpPr>
          <p:nvPr>
            <p:ph type="subTitle" idx="1"/>
          </p:nvPr>
        </p:nvSpPr>
        <p:spPr/>
        <p:txBody>
          <a:bodyPr/>
          <a:lstStyle/>
          <a:p>
            <a:r>
              <a:rPr lang="hu-HU" dirty="0"/>
              <a:t>Építtető, meghatalmazott, saját építés, egyszerű bejelentés, engedély, engedély nélkül, bontás</a:t>
            </a:r>
          </a:p>
          <a:p>
            <a:r>
              <a:rPr lang="hu-HU" dirty="0"/>
              <a:t>Kell vagy nem kell építési naplót vezetni</a:t>
            </a:r>
          </a:p>
        </p:txBody>
      </p:sp>
      <p:sp>
        <p:nvSpPr>
          <p:cNvPr id="5" name="Élőláb helye 4">
            <a:extLst>
              <a:ext uri="{FF2B5EF4-FFF2-40B4-BE49-F238E27FC236}">
                <a16:creationId xmlns:a16="http://schemas.microsoft.com/office/drawing/2014/main" id="{EF7E40F2-0056-A3F7-E0D9-8A87935ADE7A}"/>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872503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id="{2EFAC846-CA88-D4D6-EC95-B5EBF5535A53}"/>
              </a:ext>
            </a:extLst>
          </p:cNvPr>
          <p:cNvSpPr>
            <a:spLocks noGrp="1"/>
          </p:cNvSpPr>
          <p:nvPr>
            <p:ph type="body" idx="1"/>
          </p:nvPr>
        </p:nvSpPr>
        <p:spPr/>
        <p:txBody>
          <a:bodyPr/>
          <a:lstStyle/>
          <a:p>
            <a:r>
              <a:rPr lang="hu-HU" dirty="0"/>
              <a:t>Napló készenlétbe helyezése</a:t>
            </a:r>
          </a:p>
          <a:p>
            <a:r>
              <a:rPr lang="hu-HU" dirty="0"/>
              <a:t>Természetes személy esetén</a:t>
            </a:r>
          </a:p>
        </p:txBody>
      </p:sp>
      <p:sp>
        <p:nvSpPr>
          <p:cNvPr id="3" name="Tartalom helye 2">
            <a:extLst>
              <a:ext uri="{FF2B5EF4-FFF2-40B4-BE49-F238E27FC236}">
                <a16:creationId xmlns:a16="http://schemas.microsoft.com/office/drawing/2014/main" id="{3DBD7D04-9776-55CF-3F6A-D1542C6A4DE8}"/>
              </a:ext>
            </a:extLst>
          </p:cNvPr>
          <p:cNvSpPr>
            <a:spLocks noGrp="1"/>
          </p:cNvSpPr>
          <p:nvPr>
            <p:ph sz="half" idx="2"/>
          </p:nvPr>
        </p:nvSpPr>
        <p:spPr/>
        <p:txBody>
          <a:bodyPr/>
          <a:lstStyle/>
          <a:p>
            <a:r>
              <a:rPr lang="hu-HU" dirty="0"/>
              <a:t>Saját névben</a:t>
            </a:r>
          </a:p>
          <a:p>
            <a:pPr lvl="1"/>
            <a:r>
              <a:rPr lang="hu-HU" dirty="0"/>
              <a:t>Nem kell nyilatkozat</a:t>
            </a:r>
          </a:p>
          <a:p>
            <a:pPr lvl="1"/>
            <a:r>
              <a:rPr lang="hu-HU" dirty="0"/>
              <a:t>Társtulajdonos esetén a munkaterület átadásához kell egy nyilatkozat</a:t>
            </a:r>
          </a:p>
          <a:p>
            <a:r>
              <a:rPr lang="hu-HU" dirty="0"/>
              <a:t>Meghatalmazottként</a:t>
            </a:r>
          </a:p>
          <a:p>
            <a:pPr lvl="1"/>
            <a:r>
              <a:rPr lang="hu-HU" dirty="0"/>
              <a:t>Meghatalmazás (építmény azonosítása, ETDR-ben és az Építési naplóban „építtető meghatalmazottjaként eljárjon”, idő-meddig)</a:t>
            </a:r>
          </a:p>
          <a:p>
            <a:pPr lvl="1"/>
            <a:r>
              <a:rPr lang="hu-HU" dirty="0"/>
              <a:t>Ha nem kizárólagos tulajdonos: munkaterület átadásához kell egy nyilatkozat</a:t>
            </a:r>
          </a:p>
        </p:txBody>
      </p:sp>
      <p:sp>
        <p:nvSpPr>
          <p:cNvPr id="4" name="Szöveg helye 3">
            <a:extLst>
              <a:ext uri="{FF2B5EF4-FFF2-40B4-BE49-F238E27FC236}">
                <a16:creationId xmlns:a16="http://schemas.microsoft.com/office/drawing/2014/main" id="{A43344A7-4F17-051D-10CE-7EDE3CDBB4FD}"/>
              </a:ext>
            </a:extLst>
          </p:cNvPr>
          <p:cNvSpPr>
            <a:spLocks noGrp="1"/>
          </p:cNvSpPr>
          <p:nvPr>
            <p:ph type="body" sz="quarter" idx="3"/>
          </p:nvPr>
        </p:nvSpPr>
        <p:spPr/>
        <p:txBody>
          <a:bodyPr/>
          <a:lstStyle/>
          <a:p>
            <a:r>
              <a:rPr lang="hu-HU" dirty="0"/>
              <a:t>Napló készenlétbe helyezése</a:t>
            </a:r>
          </a:p>
          <a:p>
            <a:r>
              <a:rPr lang="hu-HU" dirty="0"/>
              <a:t>Jogi személyiség esetén</a:t>
            </a:r>
          </a:p>
        </p:txBody>
      </p:sp>
      <p:sp>
        <p:nvSpPr>
          <p:cNvPr id="5" name="Tartalom helye 4">
            <a:extLst>
              <a:ext uri="{FF2B5EF4-FFF2-40B4-BE49-F238E27FC236}">
                <a16:creationId xmlns:a16="http://schemas.microsoft.com/office/drawing/2014/main" id="{2C7DA7DF-2C35-F885-742A-08142FF4203C}"/>
              </a:ext>
            </a:extLst>
          </p:cNvPr>
          <p:cNvSpPr>
            <a:spLocks noGrp="1"/>
          </p:cNvSpPr>
          <p:nvPr>
            <p:ph sz="quarter" idx="4"/>
          </p:nvPr>
        </p:nvSpPr>
        <p:spPr/>
        <p:txBody>
          <a:bodyPr/>
          <a:lstStyle/>
          <a:p>
            <a:r>
              <a:rPr lang="hu-HU" dirty="0"/>
              <a:t>Meghatalmazottként</a:t>
            </a:r>
          </a:p>
          <a:p>
            <a:pPr lvl="1"/>
            <a:r>
              <a:rPr lang="hu-HU" dirty="0"/>
              <a:t>Meghatalmazás (építmény azonosítása, ETDR-ben és az Építési naplóban „építtető meghatalmazottjaként eljárjon”, idő-meddig)</a:t>
            </a:r>
          </a:p>
          <a:p>
            <a:pPr lvl="1"/>
            <a:r>
              <a:rPr lang="hu-HU" dirty="0"/>
              <a:t>Aláírási címpéldány</a:t>
            </a:r>
          </a:p>
          <a:p>
            <a:pPr lvl="1"/>
            <a:r>
              <a:rPr lang="hu-HU" dirty="0"/>
              <a:t>Ha nem kizárólagos tulajdonos: munkaterület átadásához kell egy nyilatkozat</a:t>
            </a:r>
          </a:p>
          <a:p>
            <a:endParaRPr lang="hu-HU" dirty="0"/>
          </a:p>
        </p:txBody>
      </p:sp>
      <p:sp>
        <p:nvSpPr>
          <p:cNvPr id="6" name="Élőláb helye 5">
            <a:extLst>
              <a:ext uri="{FF2B5EF4-FFF2-40B4-BE49-F238E27FC236}">
                <a16:creationId xmlns:a16="http://schemas.microsoft.com/office/drawing/2014/main" id="{1169D0EA-EAA4-5690-5D12-FFF56B5CB7ED}"/>
              </a:ext>
            </a:extLst>
          </p:cNvPr>
          <p:cNvSpPr>
            <a:spLocks noGrp="1"/>
          </p:cNvSpPr>
          <p:nvPr>
            <p:ph type="ftr" sz="quarter" idx="11"/>
          </p:nvPr>
        </p:nvSpPr>
        <p:spPr/>
        <p:txBody>
          <a:bodyPr/>
          <a:lstStyle/>
          <a:p>
            <a:r>
              <a:rPr lang="fr-FR"/>
              <a:t>VIS Complex kft - VIS Stúdió</a:t>
            </a:r>
            <a:endParaRPr lang="hu-HU"/>
          </a:p>
        </p:txBody>
      </p:sp>
      <p:sp>
        <p:nvSpPr>
          <p:cNvPr id="7" name="Cím 6">
            <a:extLst>
              <a:ext uri="{FF2B5EF4-FFF2-40B4-BE49-F238E27FC236}">
                <a16:creationId xmlns:a16="http://schemas.microsoft.com/office/drawing/2014/main" id="{D23C73F2-D811-9AAD-BDE3-A0075DE60FA0}"/>
              </a:ext>
            </a:extLst>
          </p:cNvPr>
          <p:cNvSpPr>
            <a:spLocks noGrp="1"/>
          </p:cNvSpPr>
          <p:nvPr>
            <p:ph type="title"/>
          </p:nvPr>
        </p:nvSpPr>
        <p:spPr/>
        <p:txBody>
          <a:bodyPr>
            <a:normAutofit fontScale="90000"/>
          </a:bodyPr>
          <a:lstStyle/>
          <a:p>
            <a:r>
              <a:rPr lang="hu-HU" dirty="0"/>
              <a:t>Hogyan lehet építési naplót készenlétbe helyezni</a:t>
            </a:r>
          </a:p>
        </p:txBody>
      </p:sp>
    </p:spTree>
    <p:extLst>
      <p:ext uri="{BB962C8B-B14F-4D97-AF65-F5344CB8AC3E}">
        <p14:creationId xmlns:p14="http://schemas.microsoft.com/office/powerpoint/2010/main" val="4228674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75B29B9-FC84-13BA-8F6D-F04DFC203864}"/>
              </a:ext>
            </a:extLst>
          </p:cNvPr>
          <p:cNvSpPr>
            <a:spLocks noGrp="1"/>
          </p:cNvSpPr>
          <p:nvPr>
            <p:ph type="body" sz="half" idx="2"/>
          </p:nvPr>
        </p:nvSpPr>
        <p:spPr>
          <a:xfrm>
            <a:off x="8267700" y="904875"/>
            <a:ext cx="3590924" cy="5419011"/>
          </a:xfrm>
          <a:solidFill>
            <a:srgbClr val="FFFF00"/>
          </a:solidFill>
        </p:spPr>
        <p:style>
          <a:lnRef idx="2">
            <a:schemeClr val="dk1"/>
          </a:lnRef>
          <a:fillRef idx="1">
            <a:schemeClr val="lt1"/>
          </a:fillRef>
          <a:effectRef idx="0">
            <a:schemeClr val="dk1"/>
          </a:effectRef>
          <a:fontRef idx="minor">
            <a:schemeClr val="dk1"/>
          </a:fontRef>
        </p:style>
        <p:txBody>
          <a:bodyPr/>
          <a:lstStyle/>
          <a:p>
            <a:r>
              <a:rPr lang="hu-HU" sz="2000" dirty="0" err="1">
                <a:solidFill>
                  <a:srgbClr val="FF0000"/>
                </a:solidFill>
              </a:rPr>
              <a:t>Szemléletbeli</a:t>
            </a:r>
            <a:r>
              <a:rPr lang="hu-HU" sz="2000" dirty="0">
                <a:solidFill>
                  <a:srgbClr val="FF0000"/>
                </a:solidFill>
              </a:rPr>
              <a:t> változások</a:t>
            </a:r>
          </a:p>
          <a:p>
            <a:r>
              <a:rPr lang="hu-HU" sz="2000" dirty="0">
                <a:solidFill>
                  <a:srgbClr val="FF0000"/>
                </a:solidFill>
              </a:rPr>
              <a:t>Hatályon kívüli joganyagok</a:t>
            </a:r>
          </a:p>
          <a:p>
            <a:r>
              <a:rPr lang="hu-HU" sz="2000" dirty="0">
                <a:solidFill>
                  <a:srgbClr val="FF0000"/>
                </a:solidFill>
              </a:rPr>
              <a:t>Azonos jelzet, de változott tartalom</a:t>
            </a:r>
          </a:p>
          <a:p>
            <a:r>
              <a:rPr lang="hu-HU" sz="2000" dirty="0">
                <a:solidFill>
                  <a:srgbClr val="FF0000"/>
                </a:solidFill>
              </a:rPr>
              <a:t>Összevont jogszabályok</a:t>
            </a:r>
          </a:p>
          <a:p>
            <a:r>
              <a:rPr lang="hu-HU" sz="2000" dirty="0">
                <a:solidFill>
                  <a:srgbClr val="FF0000"/>
                </a:solidFill>
              </a:rPr>
              <a:t>Rengeteg fogalmi változás</a:t>
            </a:r>
            <a:endParaRPr lang="en-US" sz="2000" dirty="0">
              <a:solidFill>
                <a:srgbClr val="FF0000"/>
              </a:solidFill>
            </a:endParaRPr>
          </a:p>
        </p:txBody>
      </p:sp>
      <p:sp>
        <p:nvSpPr>
          <p:cNvPr id="2" name="Cím 1">
            <a:extLst>
              <a:ext uri="{FF2B5EF4-FFF2-40B4-BE49-F238E27FC236}">
                <a16:creationId xmlns:a16="http://schemas.microsoft.com/office/drawing/2014/main" id="{2EF2D119-571A-CC91-739C-9DBAA988A2BC}"/>
              </a:ext>
            </a:extLst>
          </p:cNvPr>
          <p:cNvSpPr>
            <a:spLocks noGrp="1"/>
          </p:cNvSpPr>
          <p:nvPr>
            <p:ph type="title"/>
          </p:nvPr>
        </p:nvSpPr>
        <p:spPr>
          <a:xfrm>
            <a:off x="0" y="0"/>
            <a:ext cx="10153650" cy="665018"/>
          </a:xfrm>
        </p:spPr>
        <p:txBody>
          <a:bodyPr anchor="ctr">
            <a:normAutofit/>
          </a:bodyPr>
          <a:lstStyle/>
          <a:p>
            <a:r>
              <a:rPr lang="hu-HU" sz="4100"/>
              <a:t>Régi joganyag</a:t>
            </a:r>
          </a:p>
        </p:txBody>
      </p:sp>
      <p:graphicFrame>
        <p:nvGraphicFramePr>
          <p:cNvPr id="7" name="Tartalom helye 2">
            <a:extLst>
              <a:ext uri="{FF2B5EF4-FFF2-40B4-BE49-F238E27FC236}">
                <a16:creationId xmlns:a16="http://schemas.microsoft.com/office/drawing/2014/main" id="{4E9FF7CC-09B9-0103-7E30-B6D99AE55990}"/>
              </a:ext>
            </a:extLst>
          </p:cNvPr>
          <p:cNvGraphicFramePr>
            <a:graphicFrameLocks noGrp="1"/>
          </p:cNvGraphicFramePr>
          <p:nvPr>
            <p:ph idx="1"/>
            <p:extLst>
              <p:ext uri="{D42A27DB-BD31-4B8C-83A1-F6EECF244321}">
                <p14:modId xmlns:p14="http://schemas.microsoft.com/office/powerpoint/2010/main" val="1724754994"/>
              </p:ext>
            </p:extLst>
          </p:nvPr>
        </p:nvGraphicFramePr>
        <p:xfrm>
          <a:off x="333376" y="904875"/>
          <a:ext cx="7715249"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Élőláb helye 12">
            <a:extLst>
              <a:ext uri="{FF2B5EF4-FFF2-40B4-BE49-F238E27FC236}">
                <a16:creationId xmlns:a16="http://schemas.microsoft.com/office/drawing/2014/main" id="{47894AEE-3C2C-DC29-F286-80A1AC375B90}"/>
              </a:ext>
            </a:extLst>
          </p:cNvPr>
          <p:cNvSpPr>
            <a:spLocks noGrp="1"/>
          </p:cNvSpPr>
          <p:nvPr>
            <p:ph type="ftr" sz="quarter" idx="11"/>
          </p:nvPr>
        </p:nvSpPr>
        <p:spPr/>
        <p:txBody>
          <a:bodyPr/>
          <a:lstStyle/>
          <a:p>
            <a:r>
              <a:rPr lang="fr-FR"/>
              <a:t>VIS Complex kft - VIS Stúdió</a:t>
            </a:r>
            <a:endParaRPr lang="hu-HU"/>
          </a:p>
        </p:txBody>
      </p:sp>
      <mc:AlternateContent xmlns:mc="http://schemas.openxmlformats.org/markup-compatibility/2006" xmlns:p14="http://schemas.microsoft.com/office/powerpoint/2010/main">
        <mc:Choice Requires="p14">
          <p:contentPart p14:bwMode="auto" r:id="rId7">
            <p14:nvContentPartPr>
              <p14:cNvPr id="3" name="Szabadkéz 2">
                <a:extLst>
                  <a:ext uri="{FF2B5EF4-FFF2-40B4-BE49-F238E27FC236}">
                    <a16:creationId xmlns:a16="http://schemas.microsoft.com/office/drawing/2014/main" id="{03FD7979-C868-CF61-173D-E418627D47A2}"/>
                  </a:ext>
                </a:extLst>
              </p14:cNvPr>
              <p14:cNvContentPartPr/>
              <p14:nvPr/>
            </p14:nvContentPartPr>
            <p14:xfrm>
              <a:off x="908720" y="2173960"/>
              <a:ext cx="1743480" cy="2788560"/>
            </p14:xfrm>
          </p:contentPart>
        </mc:Choice>
        <mc:Fallback xmlns="">
          <p:pic>
            <p:nvPicPr>
              <p:cNvPr id="3" name="Szabadkéz 2">
                <a:extLst>
                  <a:ext uri="{FF2B5EF4-FFF2-40B4-BE49-F238E27FC236}">
                    <a16:creationId xmlns:a16="http://schemas.microsoft.com/office/drawing/2014/main" id="{03FD7979-C868-CF61-173D-E418627D47A2}"/>
                  </a:ext>
                </a:extLst>
              </p:cNvPr>
              <p:cNvPicPr/>
              <p:nvPr/>
            </p:nvPicPr>
            <p:blipFill>
              <a:blip r:embed="rId8"/>
              <a:stretch>
                <a:fillRect/>
              </a:stretch>
            </p:blipFill>
            <p:spPr>
              <a:xfrm>
                <a:off x="899720" y="2164960"/>
                <a:ext cx="1761120" cy="2806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Szabadkéz 3">
                <a:extLst>
                  <a:ext uri="{FF2B5EF4-FFF2-40B4-BE49-F238E27FC236}">
                    <a16:creationId xmlns:a16="http://schemas.microsoft.com/office/drawing/2014/main" id="{5F824DC3-4918-9303-DE5F-76BCE559C917}"/>
                  </a:ext>
                </a:extLst>
              </p14:cNvPr>
              <p14:cNvContentPartPr/>
              <p14:nvPr/>
            </p14:nvContentPartPr>
            <p14:xfrm>
              <a:off x="5902640" y="2275840"/>
              <a:ext cx="1843560" cy="2438640"/>
            </p14:xfrm>
          </p:contentPart>
        </mc:Choice>
        <mc:Fallback xmlns="">
          <p:pic>
            <p:nvPicPr>
              <p:cNvPr id="4" name="Szabadkéz 3">
                <a:extLst>
                  <a:ext uri="{FF2B5EF4-FFF2-40B4-BE49-F238E27FC236}">
                    <a16:creationId xmlns:a16="http://schemas.microsoft.com/office/drawing/2014/main" id="{5F824DC3-4918-9303-DE5F-76BCE559C917}"/>
                  </a:ext>
                </a:extLst>
              </p:cNvPr>
              <p:cNvPicPr/>
              <p:nvPr/>
            </p:nvPicPr>
            <p:blipFill>
              <a:blip r:embed="rId10"/>
              <a:stretch>
                <a:fillRect/>
              </a:stretch>
            </p:blipFill>
            <p:spPr>
              <a:xfrm>
                <a:off x="5894000" y="2266840"/>
                <a:ext cx="1861200" cy="2456280"/>
              </a:xfrm>
              <a:prstGeom prst="rect">
                <a:avLst/>
              </a:prstGeom>
            </p:spPr>
          </p:pic>
        </mc:Fallback>
      </mc:AlternateContent>
    </p:spTree>
    <p:extLst>
      <p:ext uri="{BB962C8B-B14F-4D97-AF65-F5344CB8AC3E}">
        <p14:creationId xmlns:p14="http://schemas.microsoft.com/office/powerpoint/2010/main" val="790925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3261B-4F34-5518-6DF6-106C66BB8FFD}"/>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939FB9E6-A9B1-C52B-E5F5-0A47A6285C5D}"/>
              </a:ext>
            </a:extLst>
          </p:cNvPr>
          <p:cNvSpPr>
            <a:spLocks noGrp="1"/>
          </p:cNvSpPr>
          <p:nvPr>
            <p:ph type="ctrTitle"/>
          </p:nvPr>
        </p:nvSpPr>
        <p:spPr/>
        <p:txBody>
          <a:bodyPr/>
          <a:lstStyle/>
          <a:p>
            <a:r>
              <a:rPr lang="hu-HU" dirty="0"/>
              <a:t>Fő-, és alnaplók</a:t>
            </a:r>
          </a:p>
        </p:txBody>
      </p:sp>
      <p:sp>
        <p:nvSpPr>
          <p:cNvPr id="3" name="Alcím 2">
            <a:extLst>
              <a:ext uri="{FF2B5EF4-FFF2-40B4-BE49-F238E27FC236}">
                <a16:creationId xmlns:a16="http://schemas.microsoft.com/office/drawing/2014/main" id="{7FAF56A8-C5B7-04C2-8DEB-5F84F562B589}"/>
              </a:ext>
            </a:extLst>
          </p:cNvPr>
          <p:cNvSpPr>
            <a:spLocks noGrp="1"/>
          </p:cNvSpPr>
          <p:nvPr>
            <p:ph type="subTitle" idx="1"/>
          </p:nvPr>
        </p:nvSpPr>
        <p:spPr/>
        <p:txBody>
          <a:bodyPr/>
          <a:lstStyle/>
          <a:p>
            <a:endParaRPr lang="hu-HU"/>
          </a:p>
        </p:txBody>
      </p:sp>
      <p:sp>
        <p:nvSpPr>
          <p:cNvPr id="5" name="Élőláb helye 4">
            <a:extLst>
              <a:ext uri="{FF2B5EF4-FFF2-40B4-BE49-F238E27FC236}">
                <a16:creationId xmlns:a16="http://schemas.microsoft.com/office/drawing/2014/main" id="{895CA941-D610-9E4D-FF00-CF10B0E31114}"/>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3295129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7A1A-9FD5-2A84-408E-C4B2E6E4A3E4}"/>
            </a:ext>
          </a:extLst>
        </p:cNvPr>
        <p:cNvGrpSpPr/>
        <p:nvPr/>
      </p:nvGrpSpPr>
      <p:grpSpPr>
        <a:xfrm>
          <a:off x="0" y="0"/>
          <a:ext cx="0" cy="0"/>
          <a:chOff x="0" y="0"/>
          <a:chExt cx="0" cy="0"/>
        </a:xfrm>
      </p:grpSpPr>
      <p:sp>
        <p:nvSpPr>
          <p:cNvPr id="4" name="Tartalom helye 3">
            <a:extLst>
              <a:ext uri="{FF2B5EF4-FFF2-40B4-BE49-F238E27FC236}">
                <a16:creationId xmlns:a16="http://schemas.microsoft.com/office/drawing/2014/main" id="{1123467D-81A7-34B6-37F0-3AFA023639F2}"/>
              </a:ext>
            </a:extLst>
          </p:cNvPr>
          <p:cNvSpPr>
            <a:spLocks noGrp="1"/>
          </p:cNvSpPr>
          <p:nvPr>
            <p:ph idx="1"/>
          </p:nvPr>
        </p:nvSpPr>
        <p:spPr/>
        <p:txBody>
          <a:bodyPr/>
          <a:lstStyle/>
          <a:p>
            <a:pPr marL="0" indent="0">
              <a:buNone/>
            </a:pPr>
            <a:r>
              <a:rPr lang="hu-HU" sz="2800" dirty="0"/>
              <a:t>Átadás feltételei</a:t>
            </a:r>
          </a:p>
          <a:p>
            <a:r>
              <a:rPr lang="hu-HU" sz="2800" dirty="0"/>
              <a:t>Szerződéses adatok kitöltése</a:t>
            </a:r>
          </a:p>
          <a:p>
            <a:r>
              <a:rPr lang="hu-HU" sz="2800" dirty="0"/>
              <a:t>Szerződéses csatolmány feltöltése</a:t>
            </a:r>
          </a:p>
          <a:p>
            <a:r>
              <a:rPr lang="hu-HU" sz="2800" dirty="0"/>
              <a:t>Szerződés ellenérték nélkül feltöltése</a:t>
            </a:r>
          </a:p>
          <a:p>
            <a:r>
              <a:rPr lang="hu-HU" sz="2800" dirty="0"/>
              <a:t>Akinél van (építtető, ~</a:t>
            </a:r>
            <a:r>
              <a:rPr lang="hu-HU" sz="2800" dirty="0" err="1"/>
              <a:t>mh</a:t>
            </a:r>
            <a:r>
              <a:rPr lang="hu-HU" sz="2800" dirty="0"/>
              <a:t>., megrendelő kivitelező) adhatja át</a:t>
            </a:r>
          </a:p>
          <a:p>
            <a:r>
              <a:rPr lang="hu-HU" sz="2800" dirty="0"/>
              <a:t>Kizárólag a Kivitelező napijelentésért felelősnek</a:t>
            </a:r>
          </a:p>
          <a:p>
            <a:r>
              <a:rPr lang="hu-HU" sz="2800" dirty="0"/>
              <a:t>++ (főnaplóban okoz gondot) ha nem kizárólagos a tulajdon, kell egy nyilatkozat (Készenléti tárhely dokumentumai / átadás-átvétel tudomásul vétele) </a:t>
            </a:r>
          </a:p>
          <a:p>
            <a:r>
              <a:rPr lang="hu-HU" sz="2800" dirty="0"/>
              <a:t>+++ Üvegkapus projekt esetén kapcsolattartó email</a:t>
            </a:r>
          </a:p>
        </p:txBody>
      </p:sp>
      <p:sp>
        <p:nvSpPr>
          <p:cNvPr id="6" name="Szöveg helye 5">
            <a:extLst>
              <a:ext uri="{FF2B5EF4-FFF2-40B4-BE49-F238E27FC236}">
                <a16:creationId xmlns:a16="http://schemas.microsoft.com/office/drawing/2014/main" id="{A23CF32C-D5C5-C2AD-2549-7665AD39EF1B}"/>
              </a:ext>
            </a:extLst>
          </p:cNvPr>
          <p:cNvSpPr>
            <a:spLocks noGrp="1"/>
          </p:cNvSpPr>
          <p:nvPr>
            <p:ph type="body" sz="half" idx="2"/>
          </p:nvPr>
        </p:nvSpPr>
        <p:spPr/>
        <p:txBody>
          <a:bodyPr/>
          <a:lstStyle/>
          <a:p>
            <a:r>
              <a:rPr lang="hu-HU" sz="2000" dirty="0"/>
              <a:t>Fogalmi meghatározását nem találtam</a:t>
            </a:r>
          </a:p>
          <a:p>
            <a:endParaRPr lang="hu-HU" sz="2000" dirty="0"/>
          </a:p>
          <a:p>
            <a:r>
              <a:rPr lang="hu-HU" sz="2000" dirty="0"/>
              <a:t>Ua. munkaterületre több fővállalkozó is …</a:t>
            </a:r>
          </a:p>
          <a:p>
            <a:r>
              <a:rPr lang="hu-HU" sz="2000" dirty="0"/>
              <a:t>Fővállalkozók alvállalkozókat is bevonhatnak</a:t>
            </a:r>
          </a:p>
          <a:p>
            <a:r>
              <a:rPr lang="hu-HU" sz="2000" dirty="0"/>
              <a:t>Akadályoztatást az építési naplóban jelezni </a:t>
            </a:r>
          </a:p>
          <a:p>
            <a:endParaRPr lang="hu-HU" sz="2000" dirty="0"/>
          </a:p>
        </p:txBody>
      </p:sp>
      <p:sp>
        <p:nvSpPr>
          <p:cNvPr id="5" name="Élőláb helye 4">
            <a:extLst>
              <a:ext uri="{FF2B5EF4-FFF2-40B4-BE49-F238E27FC236}">
                <a16:creationId xmlns:a16="http://schemas.microsoft.com/office/drawing/2014/main" id="{9390CF9D-1F0E-9B58-2441-36D77B380E36}"/>
              </a:ext>
            </a:extLst>
          </p:cNvPr>
          <p:cNvSpPr>
            <a:spLocks noGrp="1"/>
          </p:cNvSpPr>
          <p:nvPr>
            <p:ph type="ftr" sz="quarter" idx="11"/>
          </p:nvPr>
        </p:nvSpPr>
        <p:spPr/>
        <p:txBody>
          <a:bodyPr/>
          <a:lstStyle/>
          <a:p>
            <a:r>
              <a:rPr lang="fr-FR"/>
              <a:t>VIS Complex kft - VIS Stúdió</a:t>
            </a:r>
            <a:endParaRPr lang="hu-HU"/>
          </a:p>
        </p:txBody>
      </p:sp>
      <p:sp>
        <p:nvSpPr>
          <p:cNvPr id="2" name="Cím 1">
            <a:extLst>
              <a:ext uri="{FF2B5EF4-FFF2-40B4-BE49-F238E27FC236}">
                <a16:creationId xmlns:a16="http://schemas.microsoft.com/office/drawing/2014/main" id="{7A3D2B3D-6D22-027C-B01B-A6B68EFA9D42}"/>
              </a:ext>
            </a:extLst>
          </p:cNvPr>
          <p:cNvSpPr>
            <a:spLocks noGrp="1"/>
          </p:cNvSpPr>
          <p:nvPr>
            <p:ph type="title"/>
          </p:nvPr>
        </p:nvSpPr>
        <p:spPr/>
        <p:txBody>
          <a:bodyPr>
            <a:normAutofit fontScale="90000"/>
          </a:bodyPr>
          <a:lstStyle/>
          <a:p>
            <a:r>
              <a:rPr lang="hu-HU" dirty="0"/>
              <a:t>a MUNKATERÜLET</a:t>
            </a:r>
          </a:p>
        </p:txBody>
      </p:sp>
    </p:spTree>
    <p:extLst>
      <p:ext uri="{BB962C8B-B14F-4D97-AF65-F5344CB8AC3E}">
        <p14:creationId xmlns:p14="http://schemas.microsoft.com/office/powerpoint/2010/main" val="3218836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id="{F145AA2E-BB73-1709-10D6-C4CD3F58B9AC}"/>
              </a:ext>
            </a:extLst>
          </p:cNvPr>
          <p:cNvSpPr>
            <a:spLocks noGrp="1"/>
          </p:cNvSpPr>
          <p:nvPr>
            <p:ph type="body" idx="1"/>
          </p:nvPr>
        </p:nvSpPr>
        <p:spPr/>
        <p:txBody>
          <a:bodyPr/>
          <a:lstStyle/>
          <a:p>
            <a:r>
              <a:rPr lang="hu-HU" dirty="0"/>
              <a:t>Vonzatai</a:t>
            </a:r>
          </a:p>
        </p:txBody>
      </p:sp>
      <p:sp>
        <p:nvSpPr>
          <p:cNvPr id="3" name="Tartalom helye 2">
            <a:extLst>
              <a:ext uri="{FF2B5EF4-FFF2-40B4-BE49-F238E27FC236}">
                <a16:creationId xmlns:a16="http://schemas.microsoft.com/office/drawing/2014/main" id="{EAEAD04E-51B7-F99B-914B-03D9A7AB074F}"/>
              </a:ext>
            </a:extLst>
          </p:cNvPr>
          <p:cNvSpPr>
            <a:spLocks noGrp="1"/>
          </p:cNvSpPr>
          <p:nvPr>
            <p:ph sz="half" idx="2"/>
          </p:nvPr>
        </p:nvSpPr>
        <p:spPr/>
        <p:txBody>
          <a:bodyPr/>
          <a:lstStyle/>
          <a:p>
            <a:r>
              <a:rPr lang="hu-HU" dirty="0"/>
              <a:t>Átvételtől – visszaadásig napijelentést kell írni</a:t>
            </a:r>
          </a:p>
          <a:p>
            <a:r>
              <a:rPr lang="hu-HU" dirty="0"/>
              <a:t>Csak akkor lehet napijelentést és eseti bejegyzést is írni, ha átvételre került</a:t>
            </a:r>
          </a:p>
          <a:p>
            <a:r>
              <a:rPr lang="hu-HU" dirty="0"/>
              <a:t>Kivitelezés megkezdése a munkaterület átvételének visszaigazolása a főnaplóban</a:t>
            </a:r>
          </a:p>
        </p:txBody>
      </p:sp>
      <p:sp>
        <p:nvSpPr>
          <p:cNvPr id="4" name="Szöveg helye 3">
            <a:extLst>
              <a:ext uri="{FF2B5EF4-FFF2-40B4-BE49-F238E27FC236}">
                <a16:creationId xmlns:a16="http://schemas.microsoft.com/office/drawing/2014/main" id="{312F9280-C8B9-6A22-376D-3068CBE0F664}"/>
              </a:ext>
            </a:extLst>
          </p:cNvPr>
          <p:cNvSpPr>
            <a:spLocks noGrp="1"/>
          </p:cNvSpPr>
          <p:nvPr>
            <p:ph type="body" sz="quarter" idx="3"/>
          </p:nvPr>
        </p:nvSpPr>
        <p:spPr/>
        <p:txBody>
          <a:bodyPr/>
          <a:lstStyle/>
          <a:p>
            <a:r>
              <a:rPr lang="hu-HU" dirty="0"/>
              <a:t>Visszaadás</a:t>
            </a:r>
          </a:p>
        </p:txBody>
      </p:sp>
      <p:sp>
        <p:nvSpPr>
          <p:cNvPr id="5" name="Tartalom helye 4">
            <a:extLst>
              <a:ext uri="{FF2B5EF4-FFF2-40B4-BE49-F238E27FC236}">
                <a16:creationId xmlns:a16="http://schemas.microsoft.com/office/drawing/2014/main" id="{83159D5D-432A-543D-D815-FE40BD8E240B}"/>
              </a:ext>
            </a:extLst>
          </p:cNvPr>
          <p:cNvSpPr>
            <a:spLocks noGrp="1"/>
          </p:cNvSpPr>
          <p:nvPr>
            <p:ph sz="quarter" idx="4"/>
          </p:nvPr>
        </p:nvSpPr>
        <p:spPr/>
        <p:txBody>
          <a:bodyPr/>
          <a:lstStyle/>
          <a:p>
            <a:r>
              <a:rPr lang="hu-HU" dirty="0"/>
              <a:t>Nyilatkozatok megtétele</a:t>
            </a:r>
          </a:p>
          <a:p>
            <a:r>
              <a:rPr lang="hu-HU" dirty="0"/>
              <a:t>Kivitelező napijelentésért felelős adhatja vissza a megrendelőnek (építtető, ~ </a:t>
            </a:r>
            <a:r>
              <a:rPr lang="hu-HU" dirty="0" err="1"/>
              <a:t>mh</a:t>
            </a:r>
            <a:r>
              <a:rPr lang="hu-HU" dirty="0"/>
              <a:t>., megrendelő kivitelező)</a:t>
            </a:r>
          </a:p>
          <a:p>
            <a:endParaRPr lang="hu-HU" dirty="0"/>
          </a:p>
          <a:p>
            <a:r>
              <a:rPr lang="hu-HU" dirty="0">
                <a:solidFill>
                  <a:srgbClr val="FF0000"/>
                </a:solidFill>
              </a:rPr>
              <a:t>Visszaadás elfogadásával a napló lezárul</a:t>
            </a:r>
          </a:p>
        </p:txBody>
      </p:sp>
      <p:sp>
        <p:nvSpPr>
          <p:cNvPr id="6" name="Élőláb helye 5">
            <a:extLst>
              <a:ext uri="{FF2B5EF4-FFF2-40B4-BE49-F238E27FC236}">
                <a16:creationId xmlns:a16="http://schemas.microsoft.com/office/drawing/2014/main" id="{23EC3329-9C91-AA0D-B24B-229AB4DA3C3A}"/>
              </a:ext>
            </a:extLst>
          </p:cNvPr>
          <p:cNvSpPr>
            <a:spLocks noGrp="1"/>
          </p:cNvSpPr>
          <p:nvPr>
            <p:ph type="ftr" sz="quarter" idx="11"/>
          </p:nvPr>
        </p:nvSpPr>
        <p:spPr/>
        <p:txBody>
          <a:bodyPr/>
          <a:lstStyle/>
          <a:p>
            <a:r>
              <a:rPr lang="fr-FR"/>
              <a:t>VIS Complex kft - VIS Stúdió</a:t>
            </a:r>
            <a:endParaRPr lang="hu-HU"/>
          </a:p>
        </p:txBody>
      </p:sp>
      <p:sp>
        <p:nvSpPr>
          <p:cNvPr id="7" name="Cím 6">
            <a:extLst>
              <a:ext uri="{FF2B5EF4-FFF2-40B4-BE49-F238E27FC236}">
                <a16:creationId xmlns:a16="http://schemas.microsoft.com/office/drawing/2014/main" id="{69D986DA-4633-2A35-9DED-AF64A1B81EC2}"/>
              </a:ext>
            </a:extLst>
          </p:cNvPr>
          <p:cNvSpPr>
            <a:spLocks noGrp="1"/>
          </p:cNvSpPr>
          <p:nvPr>
            <p:ph type="title"/>
          </p:nvPr>
        </p:nvSpPr>
        <p:spPr/>
        <p:txBody>
          <a:bodyPr>
            <a:normAutofit fontScale="90000"/>
          </a:bodyPr>
          <a:lstStyle/>
          <a:p>
            <a:r>
              <a:rPr lang="hu-HU" dirty="0"/>
              <a:t>a MUNKATERÜLET 2.</a:t>
            </a:r>
          </a:p>
        </p:txBody>
      </p:sp>
    </p:spTree>
    <p:extLst>
      <p:ext uri="{BB962C8B-B14F-4D97-AF65-F5344CB8AC3E}">
        <p14:creationId xmlns:p14="http://schemas.microsoft.com/office/powerpoint/2010/main" val="4599872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7">
            <a:extLst>
              <a:ext uri="{FF2B5EF4-FFF2-40B4-BE49-F238E27FC236}">
                <a16:creationId xmlns:a16="http://schemas.microsoft.com/office/drawing/2014/main" id="{15C1F39A-8786-2EE7-C027-78109A33F700}"/>
              </a:ext>
            </a:extLst>
          </p:cNvPr>
          <p:cNvSpPr>
            <a:spLocks noGrp="1"/>
          </p:cNvSpPr>
          <p:nvPr>
            <p:ph type="title"/>
          </p:nvPr>
        </p:nvSpPr>
        <p:spPr/>
        <p:txBody>
          <a:bodyPr>
            <a:normAutofit/>
          </a:bodyPr>
          <a:lstStyle/>
          <a:p>
            <a:r>
              <a:rPr lang="hu-HU" sz="4000" dirty="0"/>
              <a:t>Projekttábla 191/2009. 5. §</a:t>
            </a:r>
          </a:p>
        </p:txBody>
      </p:sp>
      <p:sp>
        <p:nvSpPr>
          <p:cNvPr id="5" name="Tartalom helye 4">
            <a:extLst>
              <a:ext uri="{FF2B5EF4-FFF2-40B4-BE49-F238E27FC236}">
                <a16:creationId xmlns:a16="http://schemas.microsoft.com/office/drawing/2014/main" id="{28FF31E0-B43D-D3CE-0E3A-B5CB87236E90}"/>
              </a:ext>
            </a:extLst>
          </p:cNvPr>
          <p:cNvSpPr>
            <a:spLocks noGrp="1"/>
          </p:cNvSpPr>
          <p:nvPr>
            <p:ph idx="1"/>
          </p:nvPr>
        </p:nvSpPr>
        <p:spPr>
          <a:prstGeom prst="rect">
            <a:avLst/>
          </a:prstGeom>
        </p:spPr>
        <p:txBody>
          <a:bodyPr/>
          <a:lstStyle/>
          <a:p>
            <a:pPr algn="just">
              <a:lnSpc>
                <a:spcPts val="2025"/>
              </a:lnSpc>
            </a:pPr>
            <a:r>
              <a:rPr lang="hu-HU" sz="2000" b="0" i="0" dirty="0">
                <a:solidFill>
                  <a:srgbClr val="474747"/>
                </a:solidFill>
                <a:effectLst/>
              </a:rPr>
              <a:t>(7)</a:t>
            </a:r>
            <a:r>
              <a:rPr lang="hu-HU" sz="2000" b="1" i="0" u="none" strike="noStrike" baseline="30000" dirty="0">
                <a:solidFill>
                  <a:srgbClr val="005B92"/>
                </a:solidFill>
                <a:effectLst/>
                <a:hlinkClick r:id="rId2"/>
              </a:rPr>
              <a:t> * </a:t>
            </a:r>
            <a:r>
              <a:rPr lang="hu-HU" sz="2000" b="0" i="0" dirty="0">
                <a:solidFill>
                  <a:srgbClr val="474747"/>
                </a:solidFill>
                <a:effectLst/>
              </a:rPr>
              <a:t> Az építésügyi hatósági engedélyhez vagy tudomásulvételhez kötött és az építésügyi bírság megállapításának részletes szabályairól szóló kormányrendelet (a továbbiakban: </a:t>
            </a:r>
            <a:r>
              <a:rPr lang="hu-HU" sz="2000" b="0" i="0" dirty="0" err="1">
                <a:solidFill>
                  <a:srgbClr val="474747"/>
                </a:solidFill>
                <a:effectLst/>
              </a:rPr>
              <a:t>Épbír</a:t>
            </a:r>
            <a:r>
              <a:rPr lang="hu-HU" sz="2000" b="0" i="0" dirty="0">
                <a:solidFill>
                  <a:srgbClr val="474747"/>
                </a:solidFill>
                <a:effectLst/>
              </a:rPr>
              <a:t>.) szerint számított, </a:t>
            </a:r>
            <a:r>
              <a:rPr lang="hu-HU" sz="2000" b="1" i="0" u="sng" dirty="0">
                <a:solidFill>
                  <a:srgbClr val="474747"/>
                </a:solidFill>
                <a:effectLst/>
              </a:rPr>
              <a:t>200 millió </a:t>
            </a:r>
            <a:r>
              <a:rPr lang="hu-HU" sz="2000" b="0" i="0" dirty="0">
                <a:solidFill>
                  <a:srgbClr val="474747"/>
                </a:solidFill>
                <a:effectLst/>
              </a:rPr>
              <a:t>forint számított építményértéket meghaladó vagy integrált építési engedély alapján végzendő építőipari kivitelezési tevékenység megkezdésekor – a honvédelmi és katonai, valamint a nemzetbiztonsági célú építmények kivételével – az építési munkaterületen a közterületről jól látható helyen fel kell tüntetni</a:t>
            </a:r>
          </a:p>
          <a:p>
            <a:pPr algn="just">
              <a:lnSpc>
                <a:spcPts val="2025"/>
              </a:lnSpc>
            </a:pPr>
            <a:r>
              <a:rPr lang="hu-HU" sz="2000" b="0" i="1" dirty="0">
                <a:solidFill>
                  <a:srgbClr val="474747"/>
                </a:solidFill>
                <a:effectLst/>
              </a:rPr>
              <a:t>a) </a:t>
            </a:r>
            <a:r>
              <a:rPr lang="hu-HU" sz="2000" b="0" i="0" dirty="0">
                <a:solidFill>
                  <a:srgbClr val="474747"/>
                </a:solidFill>
                <a:effectLst/>
              </a:rPr>
              <a:t>az építtető nevét vagy megnevezését, beruházáslebonyolító közreműködése esetén a beruházáslebonyolító nevét vagy megnevezését,</a:t>
            </a:r>
          </a:p>
          <a:p>
            <a:pPr algn="just">
              <a:lnSpc>
                <a:spcPts val="2025"/>
              </a:lnSpc>
            </a:pPr>
            <a:r>
              <a:rPr lang="hu-HU" sz="2000" b="0" i="1" dirty="0">
                <a:solidFill>
                  <a:srgbClr val="474747"/>
                </a:solidFill>
                <a:effectLst/>
              </a:rPr>
              <a:t>b) </a:t>
            </a:r>
            <a:r>
              <a:rPr lang="hu-HU" sz="2000" b="0" i="0" dirty="0">
                <a:solidFill>
                  <a:srgbClr val="474747"/>
                </a:solidFill>
                <a:effectLst/>
              </a:rPr>
              <a:t>az építőipari kivitelezési tevékenység tárgyát, kezdési és várható befejezési időpontját, az építési engedély számát,</a:t>
            </a:r>
          </a:p>
          <a:p>
            <a:pPr algn="just">
              <a:lnSpc>
                <a:spcPts val="2025"/>
              </a:lnSpc>
            </a:pPr>
            <a:r>
              <a:rPr lang="hu-HU" sz="2000" b="0" i="1" dirty="0">
                <a:solidFill>
                  <a:srgbClr val="474747"/>
                </a:solidFill>
                <a:effectLst/>
              </a:rPr>
              <a:t>c) </a:t>
            </a:r>
            <a:r>
              <a:rPr lang="hu-HU" sz="2000" b="0" i="0" dirty="0">
                <a:solidFill>
                  <a:srgbClr val="474747"/>
                </a:solidFill>
                <a:effectLst/>
              </a:rPr>
              <a:t>a fővállalkozó kivitelező nevét vagy megnevezését és nyilvántartási számát,</a:t>
            </a:r>
          </a:p>
          <a:p>
            <a:pPr algn="just">
              <a:lnSpc>
                <a:spcPts val="2025"/>
              </a:lnSpc>
            </a:pPr>
            <a:r>
              <a:rPr lang="hu-HU" sz="2000" b="0" i="1" dirty="0">
                <a:solidFill>
                  <a:srgbClr val="474747"/>
                </a:solidFill>
                <a:effectLst/>
              </a:rPr>
              <a:t>d) </a:t>
            </a:r>
            <a:r>
              <a:rPr lang="hu-HU" sz="2000" b="0" i="0" dirty="0">
                <a:solidFill>
                  <a:srgbClr val="474747"/>
                </a:solidFill>
                <a:effectLst/>
              </a:rPr>
              <a:t>a tervező nevét vagy megnevezését és névjegyzéki jelölését,</a:t>
            </a:r>
          </a:p>
          <a:p>
            <a:pPr algn="just">
              <a:lnSpc>
                <a:spcPts val="2025"/>
              </a:lnSpc>
            </a:pPr>
            <a:r>
              <a:rPr lang="hu-HU" sz="2000" b="0" i="1" dirty="0">
                <a:solidFill>
                  <a:srgbClr val="474747"/>
                </a:solidFill>
                <a:effectLst/>
              </a:rPr>
              <a:t>e) </a:t>
            </a:r>
            <a:r>
              <a:rPr lang="hu-HU" sz="2000" b="0" i="0" dirty="0">
                <a:solidFill>
                  <a:srgbClr val="474747"/>
                </a:solidFill>
                <a:effectLst/>
              </a:rPr>
              <a:t>építtetői fedezetkezelő közreműködése esetén az építtetői fedezetkezelő megnevezését és elérhetőségét, valamint</a:t>
            </a:r>
          </a:p>
          <a:p>
            <a:pPr algn="just">
              <a:lnSpc>
                <a:spcPts val="2025"/>
              </a:lnSpc>
            </a:pPr>
            <a:r>
              <a:rPr lang="hu-HU" sz="2000" b="0" i="1" dirty="0">
                <a:solidFill>
                  <a:srgbClr val="474747"/>
                </a:solidFill>
                <a:effectLst/>
              </a:rPr>
              <a:t>f) </a:t>
            </a:r>
            <a:r>
              <a:rPr lang="hu-HU" sz="2000" b="0" i="0" dirty="0">
                <a:solidFill>
                  <a:srgbClr val="474747"/>
                </a:solidFill>
                <a:effectLst/>
              </a:rPr>
              <a:t>az építőipari kivitelezési tevékenység szerinti építési műszaki ellenőr nevét, nyilvántartási számát és névjegyzéki jelét.</a:t>
            </a:r>
          </a:p>
          <a:p>
            <a:endParaRPr lang="hu-HU" sz="2000" dirty="0"/>
          </a:p>
        </p:txBody>
      </p:sp>
      <p:sp>
        <p:nvSpPr>
          <p:cNvPr id="6" name="Élőláb helye 5">
            <a:extLst>
              <a:ext uri="{FF2B5EF4-FFF2-40B4-BE49-F238E27FC236}">
                <a16:creationId xmlns:a16="http://schemas.microsoft.com/office/drawing/2014/main" id="{3302B6F9-B225-DB1B-4174-C03A5F8C9A01}"/>
              </a:ext>
            </a:extLst>
          </p:cNvPr>
          <p:cNvSpPr>
            <a:spLocks noGrp="1"/>
          </p:cNvSpPr>
          <p:nvPr>
            <p:ph type="ftr" sz="quarter" idx="11"/>
          </p:nvPr>
        </p:nvSpPr>
        <p:spPr/>
        <p:txBody>
          <a:bodyPr/>
          <a:lstStyle/>
          <a:p>
            <a:r>
              <a:rPr lang="fr-FR" dirty="0"/>
              <a:t>VIS Complex kft - VIS Stúdió</a:t>
            </a:r>
            <a:endParaRPr lang="hu-HU" dirty="0"/>
          </a:p>
        </p:txBody>
      </p:sp>
    </p:spTree>
    <p:extLst>
      <p:ext uri="{BB962C8B-B14F-4D97-AF65-F5344CB8AC3E}">
        <p14:creationId xmlns:p14="http://schemas.microsoft.com/office/powerpoint/2010/main" val="1449978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63D3D-3789-646A-1D49-458986BA0D5D}"/>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3263259B-C6BC-B743-89F0-ACF08596418E}"/>
              </a:ext>
            </a:extLst>
          </p:cNvPr>
          <p:cNvSpPr>
            <a:spLocks noGrp="1"/>
          </p:cNvSpPr>
          <p:nvPr>
            <p:ph type="ctrTitle"/>
          </p:nvPr>
        </p:nvSpPr>
        <p:spPr/>
        <p:txBody>
          <a:bodyPr/>
          <a:lstStyle/>
          <a:p>
            <a:r>
              <a:rPr lang="hu-HU" dirty="0"/>
              <a:t>Napijelentés</a:t>
            </a:r>
          </a:p>
        </p:txBody>
      </p:sp>
      <p:sp>
        <p:nvSpPr>
          <p:cNvPr id="3" name="Alcím 2">
            <a:extLst>
              <a:ext uri="{FF2B5EF4-FFF2-40B4-BE49-F238E27FC236}">
                <a16:creationId xmlns:a16="http://schemas.microsoft.com/office/drawing/2014/main" id="{C3969935-46B1-19AD-055C-54DAFA793C84}"/>
              </a:ext>
            </a:extLst>
          </p:cNvPr>
          <p:cNvSpPr>
            <a:spLocks noGrp="1"/>
          </p:cNvSpPr>
          <p:nvPr>
            <p:ph type="subTitle" idx="1"/>
          </p:nvPr>
        </p:nvSpPr>
        <p:spPr/>
        <p:txBody>
          <a:bodyPr/>
          <a:lstStyle/>
          <a:p>
            <a:r>
              <a:rPr lang="hu-HU" dirty="0"/>
              <a:t>Mikortól, meddig kell írni, mit tartalmaz</a:t>
            </a:r>
          </a:p>
          <a:p>
            <a:r>
              <a:rPr lang="hu-HU" dirty="0"/>
              <a:t>Mikor nem kell írni</a:t>
            </a:r>
          </a:p>
          <a:p>
            <a:r>
              <a:rPr lang="hu-HU" dirty="0"/>
              <a:t>Online, offline, Hatósági ellenőrzés</a:t>
            </a:r>
          </a:p>
        </p:txBody>
      </p:sp>
      <p:sp>
        <p:nvSpPr>
          <p:cNvPr id="5" name="Élőláb helye 4">
            <a:extLst>
              <a:ext uri="{FF2B5EF4-FFF2-40B4-BE49-F238E27FC236}">
                <a16:creationId xmlns:a16="http://schemas.microsoft.com/office/drawing/2014/main" id="{E3F199A7-73FF-A982-FAFC-90640C735DF1}"/>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1511860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E3679CCF-48CF-1545-D68D-787DBB6A1277}"/>
              </a:ext>
            </a:extLst>
          </p:cNvPr>
          <p:cNvSpPr>
            <a:spLocks noGrp="1"/>
          </p:cNvSpPr>
          <p:nvPr>
            <p:ph type="title"/>
          </p:nvPr>
        </p:nvSpPr>
        <p:spPr/>
        <p:txBody>
          <a:bodyPr>
            <a:normAutofit fontScale="90000"/>
          </a:bodyPr>
          <a:lstStyle/>
          <a:p>
            <a:r>
              <a:rPr lang="hu-HU" dirty="0"/>
              <a:t>Napijelentés tartalma</a:t>
            </a:r>
          </a:p>
        </p:txBody>
      </p:sp>
      <p:sp>
        <p:nvSpPr>
          <p:cNvPr id="6" name="Tartalom helye 5">
            <a:extLst>
              <a:ext uri="{FF2B5EF4-FFF2-40B4-BE49-F238E27FC236}">
                <a16:creationId xmlns:a16="http://schemas.microsoft.com/office/drawing/2014/main" id="{41533A5D-C97A-E9E8-FB74-4D44794F0F39}"/>
              </a:ext>
            </a:extLst>
          </p:cNvPr>
          <p:cNvSpPr>
            <a:spLocks noGrp="1"/>
          </p:cNvSpPr>
          <p:nvPr>
            <p:ph sz="half" idx="1"/>
          </p:nvPr>
        </p:nvSpPr>
        <p:spPr/>
        <p:txBody>
          <a:bodyPr/>
          <a:lstStyle/>
          <a:p>
            <a:r>
              <a:rPr lang="hu-HU" dirty="0"/>
              <a:t>Van-e munkavégzés</a:t>
            </a:r>
          </a:p>
          <a:p>
            <a:r>
              <a:rPr lang="hu-HU" dirty="0"/>
              <a:t>Időpont (tól-ig)</a:t>
            </a:r>
          </a:p>
          <a:p>
            <a:r>
              <a:rPr lang="hu-HU" dirty="0"/>
              <a:t>Műszak</a:t>
            </a:r>
          </a:p>
          <a:p>
            <a:r>
              <a:rPr lang="hu-HU" dirty="0"/>
              <a:t>Időjárás</a:t>
            </a:r>
          </a:p>
          <a:p>
            <a:r>
              <a:rPr lang="hu-HU" dirty="0"/>
              <a:t>Bejegyzés</a:t>
            </a:r>
          </a:p>
          <a:p>
            <a:endParaRPr lang="hu-HU" dirty="0"/>
          </a:p>
          <a:p>
            <a:r>
              <a:rPr lang="hu-HU" dirty="0"/>
              <a:t>Mi van ha nincs mv.</a:t>
            </a:r>
          </a:p>
          <a:p>
            <a:r>
              <a:rPr lang="hu-HU" dirty="0"/>
              <a:t>Huzamosabban nincs mv.</a:t>
            </a:r>
          </a:p>
          <a:p>
            <a:endParaRPr lang="hu-HU" dirty="0"/>
          </a:p>
          <a:p>
            <a:r>
              <a:rPr lang="hu-HU" dirty="0"/>
              <a:t>Online, offline (3 naptárinap)</a:t>
            </a:r>
          </a:p>
        </p:txBody>
      </p:sp>
      <p:sp>
        <p:nvSpPr>
          <p:cNvPr id="7" name="Tartalom helye 6">
            <a:extLst>
              <a:ext uri="{FF2B5EF4-FFF2-40B4-BE49-F238E27FC236}">
                <a16:creationId xmlns:a16="http://schemas.microsoft.com/office/drawing/2014/main" id="{06E25B4B-B90F-2CF5-E5B9-F9E2BE0FDD72}"/>
              </a:ext>
            </a:extLst>
          </p:cNvPr>
          <p:cNvSpPr>
            <a:spLocks noGrp="1"/>
          </p:cNvSpPr>
          <p:nvPr>
            <p:ph sz="half" idx="2"/>
          </p:nvPr>
        </p:nvSpPr>
        <p:spPr/>
        <p:txBody>
          <a:bodyPr/>
          <a:lstStyle/>
          <a:p>
            <a:pPr marL="0" indent="0">
              <a:buNone/>
            </a:pPr>
            <a:r>
              <a:rPr lang="hu-HU" dirty="0"/>
              <a:t>Mikor kell:</a:t>
            </a:r>
          </a:p>
          <a:p>
            <a:r>
              <a:rPr lang="hu-HU" dirty="0"/>
              <a:t>Ha át van adva a </a:t>
            </a:r>
            <a:r>
              <a:rPr lang="hu-HU" dirty="0" err="1"/>
              <a:t>mt.</a:t>
            </a:r>
            <a:endParaRPr lang="hu-HU" dirty="0"/>
          </a:p>
          <a:p>
            <a:r>
              <a:rPr lang="hu-HU" dirty="0"/>
              <a:t>Mt. átadástól a visszaadásig minden nap, kivétel a munkaszüneti nap</a:t>
            </a:r>
          </a:p>
          <a:p>
            <a:r>
              <a:rPr lang="hu-HU" dirty="0"/>
              <a:t>Munkaszüneti nap: vasárnap, állami ünnep</a:t>
            </a:r>
          </a:p>
          <a:p>
            <a:endParaRPr lang="hu-HU" dirty="0"/>
          </a:p>
          <a:p>
            <a:endParaRPr lang="hu-HU" dirty="0"/>
          </a:p>
          <a:p>
            <a:pPr marL="0" indent="0">
              <a:buNone/>
            </a:pPr>
            <a:r>
              <a:rPr lang="hu-HU" dirty="0"/>
              <a:t>Mikor lehet:</a:t>
            </a:r>
          </a:p>
          <a:p>
            <a:r>
              <a:rPr lang="hu-HU" dirty="0"/>
              <a:t>Ha át van adva a </a:t>
            </a:r>
            <a:r>
              <a:rPr lang="hu-HU" dirty="0" err="1"/>
              <a:t>mt.</a:t>
            </a:r>
            <a:endParaRPr lang="hu-HU" dirty="0"/>
          </a:p>
          <a:p>
            <a:pPr marL="0" indent="0">
              <a:buNone/>
            </a:pPr>
            <a:endParaRPr lang="hu-HU" dirty="0"/>
          </a:p>
        </p:txBody>
      </p:sp>
      <p:sp>
        <p:nvSpPr>
          <p:cNvPr id="4" name="Élőláb helye 3">
            <a:extLst>
              <a:ext uri="{FF2B5EF4-FFF2-40B4-BE49-F238E27FC236}">
                <a16:creationId xmlns:a16="http://schemas.microsoft.com/office/drawing/2014/main" id="{41498F3F-13FD-F2B2-CFFA-4B9E62610123}"/>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15620933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8E59D5C-AD3A-23FD-6021-19DD0930448C}"/>
              </a:ext>
            </a:extLst>
          </p:cNvPr>
          <p:cNvSpPr>
            <a:spLocks noGrp="1"/>
          </p:cNvSpPr>
          <p:nvPr>
            <p:ph type="ctrTitle"/>
          </p:nvPr>
        </p:nvSpPr>
        <p:spPr/>
        <p:txBody>
          <a:bodyPr/>
          <a:lstStyle/>
          <a:p>
            <a:r>
              <a:rPr lang="hu-HU" dirty="0"/>
              <a:t>Hulladékok</a:t>
            </a:r>
          </a:p>
        </p:txBody>
      </p:sp>
      <p:sp>
        <p:nvSpPr>
          <p:cNvPr id="3" name="Alcím 2">
            <a:extLst>
              <a:ext uri="{FF2B5EF4-FFF2-40B4-BE49-F238E27FC236}">
                <a16:creationId xmlns:a16="http://schemas.microsoft.com/office/drawing/2014/main" id="{BAC95D37-DC6F-C8F5-1AE7-2ECDB2A728E9}"/>
              </a:ext>
            </a:extLst>
          </p:cNvPr>
          <p:cNvSpPr>
            <a:spLocks noGrp="1"/>
          </p:cNvSpPr>
          <p:nvPr>
            <p:ph type="subTitle" idx="1"/>
          </p:nvPr>
        </p:nvSpPr>
        <p:spPr/>
        <p:txBody>
          <a:bodyPr/>
          <a:lstStyle/>
          <a:p>
            <a:r>
              <a:rPr lang="hu-HU" dirty="0"/>
              <a:t>Kezelés, nyilvántartás, visszaminősítés</a:t>
            </a:r>
          </a:p>
          <a:p>
            <a:pPr>
              <a:buFont typeface="Wingdings" panose="05000000000000000000" pitchFamily="2" charset="2"/>
              <a:buChar char="Ø"/>
            </a:pPr>
            <a:r>
              <a:rPr lang="hu-HU" sz="2400" dirty="0">
                <a:highlight>
                  <a:srgbClr val="FFFF00"/>
                </a:highlight>
              </a:rPr>
              <a:t>45/2004. (VII. 26.) BM-</a:t>
            </a:r>
            <a:r>
              <a:rPr lang="hu-HU" sz="2400" dirty="0" err="1">
                <a:highlight>
                  <a:srgbClr val="FFFF00"/>
                </a:highlight>
              </a:rPr>
              <a:t>KvVM</a:t>
            </a:r>
            <a:r>
              <a:rPr lang="hu-HU" sz="2400" dirty="0">
                <a:highlight>
                  <a:srgbClr val="FFFF00"/>
                </a:highlight>
              </a:rPr>
              <a:t> együttes rendelet</a:t>
            </a:r>
          </a:p>
          <a:p>
            <a:pPr>
              <a:buFont typeface="Wingdings" panose="05000000000000000000" pitchFamily="2" charset="2"/>
              <a:buChar char="Ø"/>
            </a:pPr>
            <a:r>
              <a:rPr lang="hu-HU" sz="2400" dirty="0">
                <a:highlight>
                  <a:srgbClr val="00FF00"/>
                </a:highlight>
              </a:rPr>
              <a:t>72/2013. (VIII. 27.) VM rendelet a hulladékjegyzékről </a:t>
            </a:r>
            <a:r>
              <a:rPr lang="hu-HU" sz="2400" dirty="0"/>
              <a:t> (17-es főcsoport)</a:t>
            </a:r>
          </a:p>
          <a:p>
            <a:endParaRPr lang="hu-HU" dirty="0"/>
          </a:p>
        </p:txBody>
      </p:sp>
      <p:sp>
        <p:nvSpPr>
          <p:cNvPr id="5" name="Élőláb helye 4">
            <a:extLst>
              <a:ext uri="{FF2B5EF4-FFF2-40B4-BE49-F238E27FC236}">
                <a16:creationId xmlns:a16="http://schemas.microsoft.com/office/drawing/2014/main" id="{E74B5225-463E-32E2-03CF-DBE668922AFF}"/>
              </a:ext>
            </a:extLst>
          </p:cNvPr>
          <p:cNvSpPr>
            <a:spLocks noGrp="1"/>
          </p:cNvSpPr>
          <p:nvPr>
            <p:ph type="ftr" sz="quarter" idx="11"/>
          </p:nvPr>
        </p:nvSpPr>
        <p:spPr/>
        <p:txBody>
          <a:bodyPr/>
          <a:lstStyle/>
          <a:p>
            <a:r>
              <a:rPr lang="fr-FR"/>
              <a:t>VIS Complex kft - VIS Stúdió</a:t>
            </a:r>
            <a:endParaRPr lang="hu-HU" dirty="0"/>
          </a:p>
        </p:txBody>
      </p:sp>
    </p:spTree>
    <p:extLst>
      <p:ext uri="{BB962C8B-B14F-4D97-AF65-F5344CB8AC3E}">
        <p14:creationId xmlns:p14="http://schemas.microsoft.com/office/powerpoint/2010/main" val="17348619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FBE125E-F440-807C-3BBC-2A86817053BB}"/>
              </a:ext>
            </a:extLst>
          </p:cNvPr>
          <p:cNvSpPr>
            <a:spLocks noGrp="1"/>
          </p:cNvSpPr>
          <p:nvPr>
            <p:ph type="ctrTitle"/>
          </p:nvPr>
        </p:nvSpPr>
        <p:spPr/>
        <p:txBody>
          <a:bodyPr/>
          <a:lstStyle/>
          <a:p>
            <a:r>
              <a:rPr lang="hu-HU" dirty="0"/>
              <a:t>Beépíthető anyagok</a:t>
            </a:r>
          </a:p>
        </p:txBody>
      </p:sp>
      <p:sp>
        <p:nvSpPr>
          <p:cNvPr id="3" name="Alcím 2">
            <a:extLst>
              <a:ext uri="{FF2B5EF4-FFF2-40B4-BE49-F238E27FC236}">
                <a16:creationId xmlns:a16="http://schemas.microsoft.com/office/drawing/2014/main" id="{71C81F85-EC5D-4814-04CB-F2F183BE1420}"/>
              </a:ext>
            </a:extLst>
          </p:cNvPr>
          <p:cNvSpPr>
            <a:spLocks noGrp="1"/>
          </p:cNvSpPr>
          <p:nvPr>
            <p:ph type="subTitle" idx="1"/>
          </p:nvPr>
        </p:nvSpPr>
        <p:spPr/>
        <p:txBody>
          <a:bodyPr/>
          <a:lstStyle/>
          <a:p>
            <a:r>
              <a:rPr lang="hu-HU" sz="2400" dirty="0"/>
              <a:t>275/2013. (VII. 16.) Korm. Rendelet az </a:t>
            </a:r>
            <a:r>
              <a:rPr lang="hu-HU" sz="2400" u="sng" dirty="0"/>
              <a:t>építési termék építménybe történő betervezésének és </a:t>
            </a:r>
            <a:r>
              <a:rPr lang="hu-HU" sz="2400" b="1" u="sng" dirty="0"/>
              <a:t>beépítésének</a:t>
            </a:r>
            <a:r>
              <a:rPr lang="hu-HU" sz="2400" dirty="0"/>
              <a:t>, ennek során a teljesítmény igazolásának részletes szabályairól</a:t>
            </a:r>
          </a:p>
          <a:p>
            <a:r>
              <a:rPr lang="hu-HU" sz="2400" dirty="0"/>
              <a:t>181/2003. (XI. 5.) Korm. Rendelet a lakásépítéssel kapcsolatos kötelező jótállásról</a:t>
            </a:r>
          </a:p>
          <a:p>
            <a:endParaRPr lang="hu-HU" dirty="0"/>
          </a:p>
        </p:txBody>
      </p:sp>
      <p:sp>
        <p:nvSpPr>
          <p:cNvPr id="5" name="Élőláb helye 4">
            <a:extLst>
              <a:ext uri="{FF2B5EF4-FFF2-40B4-BE49-F238E27FC236}">
                <a16:creationId xmlns:a16="http://schemas.microsoft.com/office/drawing/2014/main" id="{6E6952D8-50B0-CE3C-B184-4057014F7F0A}"/>
              </a:ext>
            </a:extLst>
          </p:cNvPr>
          <p:cNvSpPr>
            <a:spLocks noGrp="1"/>
          </p:cNvSpPr>
          <p:nvPr>
            <p:ph type="ftr" sz="quarter" idx="11"/>
          </p:nvPr>
        </p:nvSpPr>
        <p:spPr/>
        <p:txBody>
          <a:bodyPr/>
          <a:lstStyle/>
          <a:p>
            <a:r>
              <a:rPr lang="fr-FR"/>
              <a:t>VIS Complex kft - VIS Stúdió</a:t>
            </a:r>
            <a:endParaRPr lang="hu-HU" dirty="0"/>
          </a:p>
        </p:txBody>
      </p:sp>
    </p:spTree>
    <p:extLst>
      <p:ext uri="{BB962C8B-B14F-4D97-AF65-F5344CB8AC3E}">
        <p14:creationId xmlns:p14="http://schemas.microsoft.com/office/powerpoint/2010/main" val="18845750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A1F4239-EB09-835B-4052-12E807147F30}"/>
              </a:ext>
            </a:extLst>
          </p:cNvPr>
          <p:cNvSpPr>
            <a:spLocks noGrp="1"/>
          </p:cNvSpPr>
          <p:nvPr>
            <p:ph type="title"/>
          </p:nvPr>
        </p:nvSpPr>
        <p:spPr/>
        <p:txBody>
          <a:bodyPr>
            <a:normAutofit fontScale="90000"/>
          </a:bodyPr>
          <a:lstStyle/>
          <a:p>
            <a:r>
              <a:rPr lang="hu-HU" dirty="0"/>
              <a:t>Hatályos további joganyagok</a:t>
            </a:r>
          </a:p>
        </p:txBody>
      </p:sp>
      <p:sp>
        <p:nvSpPr>
          <p:cNvPr id="3" name="Tartalom helye 2">
            <a:extLst>
              <a:ext uri="{FF2B5EF4-FFF2-40B4-BE49-F238E27FC236}">
                <a16:creationId xmlns:a16="http://schemas.microsoft.com/office/drawing/2014/main" id="{93CFC346-733A-A099-1295-2A6CF275D753}"/>
              </a:ext>
            </a:extLst>
          </p:cNvPr>
          <p:cNvSpPr>
            <a:spLocks noGrp="1"/>
          </p:cNvSpPr>
          <p:nvPr>
            <p:ph idx="1"/>
          </p:nvPr>
        </p:nvSpPr>
        <p:spPr/>
        <p:txBody>
          <a:bodyPr/>
          <a:lstStyle/>
          <a:p>
            <a:pPr marL="0" indent="0">
              <a:buNone/>
            </a:pPr>
            <a:r>
              <a:rPr lang="hu-HU" sz="1800" b="1" i="0" dirty="0">
                <a:solidFill>
                  <a:srgbClr val="C00000"/>
                </a:solidFill>
                <a:effectLst/>
              </a:rPr>
              <a:t>C. tv.</a:t>
            </a:r>
            <a:r>
              <a:rPr lang="hu-HU" sz="1800" b="0" i="0" dirty="0">
                <a:effectLst/>
              </a:rPr>
              <a:t> – több hatályba lépési időpont – a 2024. 10. 01. után következő változás 2026.01.01. – </a:t>
            </a:r>
            <a:r>
              <a:rPr lang="hu-HU" sz="1800" b="1" i="0" dirty="0">
                <a:effectLst/>
              </a:rPr>
              <a:t>építési termékekkel, építőanyagokkal, építési nyilvántartási rendszerrel összefüggő változások</a:t>
            </a:r>
          </a:p>
          <a:p>
            <a:pPr marL="0" indent="0">
              <a:buNone/>
            </a:pPr>
            <a:endParaRPr lang="hu-HU" sz="1800" b="1" u="sng" dirty="0">
              <a:effectLst/>
              <a:ea typeface="Times New Roman" panose="02020603050405020304" pitchFamily="18" charset="0"/>
              <a:cs typeface="Aptos" panose="020B0004020202020204" pitchFamily="34" charset="0"/>
              <a:hlinkClick r:id="rId2">
                <a:extLst>
                  <a:ext uri="{A12FA001-AC4F-418D-AE19-62706E023703}">
                    <ahyp:hlinkClr xmlns:ahyp="http://schemas.microsoft.com/office/drawing/2018/hyperlinkcolor" val="tx"/>
                  </a:ext>
                </a:extLst>
              </a:hlinkClick>
            </a:endParaRPr>
          </a:p>
          <a:p>
            <a:r>
              <a:rPr lang="hu-HU" sz="1800" b="1" u="sng" dirty="0">
                <a:effectLst/>
                <a:ea typeface="Times New Roman" panose="02020603050405020304" pitchFamily="18" charset="0"/>
                <a:cs typeface="Aptos" panose="020B0004020202020204" pitchFamily="34" charset="0"/>
                <a:hlinkClick r:id="rId2">
                  <a:extLst>
                    <a:ext uri="{A12FA001-AC4F-418D-AE19-62706E023703}">
                      <ahyp:hlinkClr xmlns:ahyp="http://schemas.microsoft.com/office/drawing/2018/hyperlinkcolor" val="tx"/>
                    </a:ext>
                  </a:extLst>
                </a:hlinkClick>
              </a:rPr>
              <a:t>280/2024. (IX. 30.) Korm. rendelet</a:t>
            </a:r>
            <a:r>
              <a:rPr lang="hu-HU" sz="1800" b="1" dirty="0">
                <a:effectLst/>
                <a:ea typeface="Times New Roman" panose="02020603050405020304" pitchFamily="18" charset="0"/>
                <a:cs typeface="Aptos" panose="020B0004020202020204" pitchFamily="34" charset="0"/>
              </a:rPr>
              <a:t> </a:t>
            </a:r>
            <a:r>
              <a:rPr lang="hu-HU" sz="1800" dirty="0">
                <a:effectLst/>
                <a:ea typeface="Times New Roman" panose="02020603050405020304" pitchFamily="18" charset="0"/>
                <a:cs typeface="Aptos" panose="020B0004020202020204" pitchFamily="34" charset="0"/>
              </a:rPr>
              <a:t>a településrendezési és építési követelmények alapszabályzatáról </a:t>
            </a:r>
            <a:r>
              <a:rPr lang="hu-HU" sz="1200" dirty="0">
                <a:effectLst/>
                <a:ea typeface="Times New Roman" panose="02020603050405020304" pitchFamily="18" charset="0"/>
                <a:cs typeface="Aptos" panose="020B0004020202020204" pitchFamily="34" charset="0"/>
              </a:rPr>
              <a:t>(Hatályos: 2025. 01. 01.)</a:t>
            </a:r>
            <a:endParaRPr lang="hu-HU" sz="1200" b="1" dirty="0">
              <a:effectLst/>
              <a:ea typeface="Aptos" panose="020B0004020202020204" pitchFamily="34" charset="0"/>
              <a:cs typeface="Aptos" panose="020B0004020202020204" pitchFamily="34" charset="0"/>
            </a:endParaRPr>
          </a:p>
          <a:p>
            <a:r>
              <a:rPr lang="hu-HU" sz="1800" b="1" u="sng" dirty="0">
                <a:effectLst/>
                <a:ea typeface="Times New Roman" panose="02020603050405020304" pitchFamily="18" charset="0"/>
                <a:cs typeface="Aptos" panose="020B0004020202020204" pitchFamily="34" charset="0"/>
                <a:hlinkClick r:id="rId3">
                  <a:extLst>
                    <a:ext uri="{A12FA001-AC4F-418D-AE19-62706E023703}">
                      <ahyp:hlinkClr xmlns:ahyp="http://schemas.microsoft.com/office/drawing/2018/hyperlinkcolor" val="tx"/>
                    </a:ext>
                  </a:extLst>
                </a:hlinkClick>
              </a:rPr>
              <a:t>281/2024. (IX. 30.) Korm. rendelet</a:t>
            </a:r>
            <a:r>
              <a:rPr lang="hu-HU" sz="1800" b="1" dirty="0">
                <a:effectLst/>
                <a:ea typeface="Times New Roman" panose="02020603050405020304" pitchFamily="18" charset="0"/>
                <a:cs typeface="Aptos" panose="020B0004020202020204" pitchFamily="34" charset="0"/>
              </a:rPr>
              <a:t> </a:t>
            </a:r>
            <a:r>
              <a:rPr lang="hu-HU" sz="1800" dirty="0">
                <a:effectLst/>
                <a:ea typeface="Times New Roman" panose="02020603050405020304" pitchFamily="18" charset="0"/>
                <a:cs typeface="Aptos" panose="020B0004020202020204" pitchFamily="34" charset="0"/>
              </a:rPr>
              <a:t>az építésügyi hatósági eljárásokról és ellenőrzésekről </a:t>
            </a:r>
            <a:r>
              <a:rPr lang="hu-HU" sz="1200" dirty="0">
                <a:effectLst/>
                <a:ea typeface="Times New Roman" panose="02020603050405020304" pitchFamily="18" charset="0"/>
                <a:cs typeface="Aptos" panose="020B0004020202020204" pitchFamily="34" charset="0"/>
              </a:rPr>
              <a:t>(Hatályos: 2024. 10. 01., 2025. 01. 01., 2025. 04. 01., 2025. 10. 01.)</a:t>
            </a:r>
            <a:endParaRPr lang="hu-HU" sz="1200" b="1" dirty="0">
              <a:effectLst/>
              <a:ea typeface="Aptos" panose="020B0004020202020204" pitchFamily="34" charset="0"/>
              <a:cs typeface="Aptos" panose="020B0004020202020204" pitchFamily="34" charset="0"/>
            </a:endParaRPr>
          </a:p>
          <a:p>
            <a:r>
              <a:rPr lang="hu-HU" sz="1800" b="1" u="sng" dirty="0">
                <a:effectLst/>
                <a:ea typeface="Times New Roman" panose="02020603050405020304" pitchFamily="18" charset="0"/>
                <a:cs typeface="Aptos" panose="020B0004020202020204" pitchFamily="34" charset="0"/>
                <a:hlinkClick r:id="rId4">
                  <a:extLst>
                    <a:ext uri="{A12FA001-AC4F-418D-AE19-62706E023703}">
                      <ahyp:hlinkClr xmlns:ahyp="http://schemas.microsoft.com/office/drawing/2018/hyperlinkcolor" val="tx"/>
                    </a:ext>
                  </a:extLst>
                </a:hlinkClick>
              </a:rPr>
              <a:t>282/2024. (IX. 30.) Korm. rendelet</a:t>
            </a:r>
            <a:r>
              <a:rPr lang="hu-HU" sz="1800" b="1" dirty="0">
                <a:effectLst/>
                <a:ea typeface="Times New Roman" panose="02020603050405020304" pitchFamily="18" charset="0"/>
                <a:cs typeface="Aptos" panose="020B0004020202020204" pitchFamily="34" charset="0"/>
              </a:rPr>
              <a:t> </a:t>
            </a:r>
            <a:r>
              <a:rPr lang="hu-HU" sz="1800" dirty="0">
                <a:effectLst/>
                <a:ea typeface="Times New Roman" panose="02020603050405020304" pitchFamily="18" charset="0"/>
                <a:cs typeface="Aptos" panose="020B0004020202020204" pitchFamily="34" charset="0"/>
              </a:rPr>
              <a:t>a települési zöldinfrastruktúráról, a zöldfelületi tanúsítványról és a zöld védjegyről </a:t>
            </a:r>
            <a:r>
              <a:rPr lang="hu-HU" sz="1200" dirty="0">
                <a:effectLst/>
                <a:ea typeface="Times New Roman" panose="02020603050405020304" pitchFamily="18" charset="0"/>
                <a:cs typeface="Aptos" panose="020B0004020202020204" pitchFamily="34" charset="0"/>
              </a:rPr>
              <a:t>(Hatályos: 2024. 10. 01.)</a:t>
            </a:r>
            <a:endParaRPr lang="hu-HU" sz="1200" b="1" dirty="0">
              <a:effectLst/>
              <a:ea typeface="Aptos" panose="020B0004020202020204" pitchFamily="34" charset="0"/>
              <a:cs typeface="Aptos" panose="020B0004020202020204" pitchFamily="34" charset="0"/>
            </a:endParaRPr>
          </a:p>
          <a:p>
            <a:r>
              <a:rPr lang="hu-HU" sz="1800" b="1" u="sng" dirty="0">
                <a:effectLst/>
                <a:ea typeface="Times New Roman" panose="02020603050405020304" pitchFamily="18" charset="0"/>
                <a:cs typeface="Aptos" panose="020B0004020202020204" pitchFamily="34" charset="0"/>
                <a:hlinkClick r:id="rId5">
                  <a:extLst>
                    <a:ext uri="{A12FA001-AC4F-418D-AE19-62706E023703}">
                      <ahyp:hlinkClr xmlns:ahyp="http://schemas.microsoft.com/office/drawing/2018/hyperlinkcolor" val="tx"/>
                    </a:ext>
                  </a:extLst>
                </a:hlinkClick>
              </a:rPr>
              <a:t>283/2024. (IX. 30.) Korm. rendelet</a:t>
            </a:r>
            <a:r>
              <a:rPr lang="hu-HU" sz="1800" b="1" dirty="0">
                <a:effectLst/>
                <a:ea typeface="Times New Roman" panose="02020603050405020304" pitchFamily="18" charset="0"/>
                <a:cs typeface="Aptos" panose="020B0004020202020204" pitchFamily="34" charset="0"/>
              </a:rPr>
              <a:t> </a:t>
            </a:r>
            <a:r>
              <a:rPr lang="hu-HU" sz="1800" dirty="0">
                <a:effectLst/>
                <a:ea typeface="Times New Roman" panose="02020603050405020304" pitchFamily="18" charset="0"/>
                <a:cs typeface="Aptos" panose="020B0004020202020204" pitchFamily="34" charset="0"/>
              </a:rPr>
              <a:t>az építészeti és településrendezési tervtanácsokról </a:t>
            </a:r>
            <a:r>
              <a:rPr lang="hu-HU" sz="1200" dirty="0">
                <a:effectLst/>
                <a:ea typeface="Times New Roman" panose="02020603050405020304" pitchFamily="18" charset="0"/>
                <a:cs typeface="Aptos" panose="020B0004020202020204" pitchFamily="34" charset="0"/>
              </a:rPr>
              <a:t>(Hatályos: 2024. 10. 01., 2025. 01. 01.)</a:t>
            </a:r>
            <a:endParaRPr lang="hu-HU" sz="1200" b="1" dirty="0">
              <a:effectLst/>
              <a:ea typeface="Aptos" panose="020B0004020202020204" pitchFamily="34" charset="0"/>
              <a:cs typeface="Aptos" panose="020B0004020202020204" pitchFamily="34" charset="0"/>
            </a:endParaRPr>
          </a:p>
          <a:p>
            <a:r>
              <a:rPr lang="hu-HU" sz="1800" b="1" u="sng" dirty="0">
                <a:effectLst/>
                <a:ea typeface="Times New Roman" panose="02020603050405020304" pitchFamily="18" charset="0"/>
                <a:cs typeface="Aptos" panose="020B0004020202020204" pitchFamily="34" charset="0"/>
                <a:hlinkClick r:id="rId6">
                  <a:extLst>
                    <a:ext uri="{A12FA001-AC4F-418D-AE19-62706E023703}">
                      <ahyp:hlinkClr xmlns:ahyp="http://schemas.microsoft.com/office/drawing/2018/hyperlinkcolor" val="tx"/>
                    </a:ext>
                  </a:extLst>
                </a:hlinkClick>
              </a:rPr>
              <a:t>284/2024. (IX. 30.) Korm. rendelet</a:t>
            </a:r>
            <a:r>
              <a:rPr lang="hu-HU" sz="1800" b="1" dirty="0">
                <a:effectLst/>
                <a:ea typeface="Times New Roman" panose="02020603050405020304" pitchFamily="18" charset="0"/>
                <a:cs typeface="Aptos" panose="020B0004020202020204" pitchFamily="34" charset="0"/>
              </a:rPr>
              <a:t> </a:t>
            </a:r>
            <a:r>
              <a:rPr lang="hu-HU" sz="1800" dirty="0">
                <a:effectLst/>
                <a:ea typeface="Times New Roman" panose="02020603050405020304" pitchFamily="18" charset="0"/>
                <a:cs typeface="Aptos" panose="020B0004020202020204" pitchFamily="34" charset="0"/>
              </a:rPr>
              <a:t>egyes építészeti tárgyú kormányrendeletek módosításáról </a:t>
            </a:r>
            <a:r>
              <a:rPr lang="hu-HU" sz="1200" dirty="0">
                <a:effectLst/>
                <a:ea typeface="Times New Roman" panose="02020603050405020304" pitchFamily="18" charset="0"/>
                <a:cs typeface="Aptos" panose="020B0004020202020204" pitchFamily="34" charset="0"/>
              </a:rPr>
              <a:t>(Hatályos: 2024. 10. 01.)</a:t>
            </a:r>
            <a:endParaRPr lang="hu-HU" sz="1200" b="1" dirty="0">
              <a:effectLst/>
              <a:ea typeface="Aptos" panose="020B0004020202020204" pitchFamily="34" charset="0"/>
              <a:cs typeface="Aptos" panose="020B0004020202020204" pitchFamily="34" charset="0"/>
            </a:endParaRPr>
          </a:p>
          <a:p>
            <a:r>
              <a:rPr lang="hu-HU" sz="1800" b="1" u="sng" dirty="0">
                <a:effectLst/>
                <a:ea typeface="Times New Roman" panose="02020603050405020304" pitchFamily="18" charset="0"/>
                <a:cs typeface="Aptos" panose="020B0004020202020204" pitchFamily="34" charset="0"/>
                <a:hlinkClick r:id="rId7">
                  <a:extLst>
                    <a:ext uri="{A12FA001-AC4F-418D-AE19-62706E023703}">
                      <ahyp:hlinkClr xmlns:ahyp="http://schemas.microsoft.com/office/drawing/2018/hyperlinkcolor" val="tx"/>
                    </a:ext>
                  </a:extLst>
                </a:hlinkClick>
              </a:rPr>
              <a:t>285/2024. (IX. 30.) Korm. rendelet</a:t>
            </a:r>
            <a:r>
              <a:rPr lang="hu-HU" sz="1800" b="1" dirty="0">
                <a:effectLst/>
                <a:ea typeface="Times New Roman" panose="02020603050405020304" pitchFamily="18" charset="0"/>
                <a:cs typeface="Aptos" panose="020B0004020202020204" pitchFamily="34" charset="0"/>
              </a:rPr>
              <a:t> </a:t>
            </a:r>
            <a:r>
              <a:rPr lang="hu-HU" sz="1800" dirty="0">
                <a:effectLst/>
                <a:ea typeface="Times New Roman" panose="02020603050405020304" pitchFamily="18" charset="0"/>
                <a:cs typeface="Aptos" panose="020B0004020202020204" pitchFamily="34" charset="0"/>
              </a:rPr>
              <a:t>a magyar építészetről szóló 2023. évi C. törvény hatálybalépésével összefüggő egyes kormányrendeletek módosításáról </a:t>
            </a:r>
            <a:r>
              <a:rPr lang="hu-HU" sz="1200" dirty="0">
                <a:effectLst/>
                <a:ea typeface="Times New Roman" panose="02020603050405020304" pitchFamily="18" charset="0"/>
                <a:cs typeface="Aptos" panose="020B0004020202020204" pitchFamily="34" charset="0"/>
              </a:rPr>
              <a:t>(Hatályos: 2024. 10. 01., 2025. 01. 31., 2025. 07. 01., 2027. 07. 01.)</a:t>
            </a:r>
            <a:endParaRPr lang="hu-HU" sz="1200" b="1" dirty="0">
              <a:effectLst/>
              <a:ea typeface="Aptos" panose="020B0004020202020204" pitchFamily="34" charset="0"/>
              <a:cs typeface="Aptos" panose="020B0004020202020204" pitchFamily="34" charset="0"/>
            </a:endParaRPr>
          </a:p>
          <a:p>
            <a:r>
              <a:rPr lang="hu-HU" sz="1800" b="1" u="sng" dirty="0">
                <a:effectLst/>
                <a:ea typeface="Times New Roman" panose="02020603050405020304" pitchFamily="18" charset="0"/>
                <a:cs typeface="Aptos" panose="020B0004020202020204" pitchFamily="34" charset="0"/>
                <a:hlinkClick r:id="rId8">
                  <a:extLst>
                    <a:ext uri="{A12FA001-AC4F-418D-AE19-62706E023703}">
                      <ahyp:hlinkClr xmlns:ahyp="http://schemas.microsoft.com/office/drawing/2018/hyperlinkcolor" val="tx"/>
                    </a:ext>
                  </a:extLst>
                </a:hlinkClick>
              </a:rPr>
              <a:t>286/2024. (IX. 30.) Korm. rendelet</a:t>
            </a:r>
            <a:r>
              <a:rPr lang="hu-HU" sz="1800" b="1" dirty="0">
                <a:effectLst/>
                <a:ea typeface="Times New Roman" panose="02020603050405020304" pitchFamily="18" charset="0"/>
                <a:cs typeface="Aptos" panose="020B0004020202020204" pitchFamily="34" charset="0"/>
              </a:rPr>
              <a:t> </a:t>
            </a:r>
            <a:r>
              <a:rPr lang="hu-HU" sz="1800" dirty="0">
                <a:effectLst/>
                <a:ea typeface="Times New Roman" panose="02020603050405020304" pitchFamily="18" charset="0"/>
                <a:cs typeface="Aptos" panose="020B0004020202020204" pitchFamily="34" charset="0"/>
              </a:rPr>
              <a:t>egyes építésügyi tárgyú kormányrendeleteknek a magyar építészetről szóló 2023. évi C. törvény hatálybalépésével összefüggő módosításáról </a:t>
            </a:r>
            <a:r>
              <a:rPr lang="hu-HU" sz="1200" dirty="0">
                <a:effectLst/>
                <a:ea typeface="Times New Roman" panose="02020603050405020304" pitchFamily="18" charset="0"/>
                <a:cs typeface="Aptos" panose="020B0004020202020204" pitchFamily="34" charset="0"/>
              </a:rPr>
              <a:t>(Hatályos: 2024. 10. 01., 2024. 11. 29., 2025. 01. 01.)</a:t>
            </a:r>
            <a:endParaRPr lang="hu-HU" sz="1200" b="1" dirty="0">
              <a:effectLst/>
              <a:ea typeface="Aptos" panose="020B0004020202020204" pitchFamily="34" charset="0"/>
              <a:cs typeface="Aptos" panose="020B0004020202020204" pitchFamily="34" charset="0"/>
            </a:endParaRPr>
          </a:p>
          <a:p>
            <a:r>
              <a:rPr lang="hu-HU" sz="1800" b="1" u="sng" dirty="0">
                <a:effectLst/>
                <a:ea typeface="Times New Roman" panose="02020603050405020304" pitchFamily="18" charset="0"/>
                <a:cs typeface="Aptos" panose="020B0004020202020204" pitchFamily="34" charset="0"/>
                <a:hlinkClick r:id="rId9">
                  <a:extLst>
                    <a:ext uri="{A12FA001-AC4F-418D-AE19-62706E023703}">
                      <ahyp:hlinkClr xmlns:ahyp="http://schemas.microsoft.com/office/drawing/2018/hyperlinkcolor" val="tx"/>
                    </a:ext>
                  </a:extLst>
                </a:hlinkClick>
              </a:rPr>
              <a:t>287/2024. (IX. 30.) Korm. rendelet</a:t>
            </a:r>
            <a:r>
              <a:rPr lang="hu-HU" sz="1800" b="1" dirty="0">
                <a:effectLst/>
                <a:ea typeface="Times New Roman" panose="02020603050405020304" pitchFamily="18" charset="0"/>
                <a:cs typeface="Aptos" panose="020B0004020202020204" pitchFamily="34" charset="0"/>
              </a:rPr>
              <a:t> </a:t>
            </a:r>
            <a:r>
              <a:rPr lang="hu-HU" sz="1800" dirty="0">
                <a:effectLst/>
                <a:ea typeface="Times New Roman" panose="02020603050405020304" pitchFamily="18" charset="0"/>
                <a:cs typeface="Aptos" panose="020B0004020202020204" pitchFamily="34" charset="0"/>
              </a:rPr>
              <a:t>az ingatlan-nyilvántartással összefüggő egyes kormányrendeletek módosításáról </a:t>
            </a:r>
            <a:r>
              <a:rPr lang="hu-HU" sz="1200" dirty="0">
                <a:effectLst/>
                <a:ea typeface="Times New Roman" panose="02020603050405020304" pitchFamily="18" charset="0"/>
                <a:cs typeface="Aptos" panose="020B0004020202020204" pitchFamily="34" charset="0"/>
              </a:rPr>
              <a:t>(Hatályos: 2024. 10. 01., 2025. 01. 15.)</a:t>
            </a:r>
            <a:endParaRPr lang="hu-HU" sz="1200" dirty="0">
              <a:effectLst/>
              <a:ea typeface="Aptos" panose="020B0004020202020204" pitchFamily="34" charset="0"/>
              <a:cs typeface="Aptos" panose="020B0004020202020204" pitchFamily="34" charset="0"/>
            </a:endParaRPr>
          </a:p>
          <a:p>
            <a:r>
              <a:rPr lang="hu-HU" sz="1800" dirty="0">
                <a:effectLst/>
                <a:ea typeface="Times New Roman" panose="02020603050405020304" pitchFamily="18" charset="0"/>
                <a:cs typeface="Aptos" panose="020B0004020202020204" pitchFamily="34" charset="0"/>
              </a:rPr>
              <a:t> </a:t>
            </a:r>
            <a:r>
              <a:rPr lang="hu-HU" sz="1800" b="1" u="sng" dirty="0">
                <a:effectLst/>
                <a:ea typeface="Times New Roman" panose="02020603050405020304" pitchFamily="18" charset="0"/>
                <a:cs typeface="Aptos" panose="020B0004020202020204" pitchFamily="34" charset="0"/>
                <a:hlinkClick r:id="rId10">
                  <a:extLst>
                    <a:ext uri="{A12FA001-AC4F-418D-AE19-62706E023703}">
                      <ahyp:hlinkClr xmlns:ahyp="http://schemas.microsoft.com/office/drawing/2018/hyperlinkcolor" val="tx"/>
                    </a:ext>
                  </a:extLst>
                </a:hlinkClick>
              </a:rPr>
              <a:t>289/2024. (IX. 30.) Korm. rendelet</a:t>
            </a:r>
            <a:r>
              <a:rPr lang="hu-HU" sz="1800" dirty="0">
                <a:effectLst/>
                <a:ea typeface="Times New Roman" panose="02020603050405020304" pitchFamily="18" charset="0"/>
                <a:cs typeface="Aptos" panose="020B0004020202020204" pitchFamily="34" charset="0"/>
              </a:rPr>
              <a:t> a rozsdaövezeti akcióterületek kijelöléséről és egyes akcióterületeken megvalósuló beruházásokra irányadó sajátos követelményekről szóló 619/2021. (XI. 8.) Korm. rendelet módosításáról </a:t>
            </a:r>
            <a:r>
              <a:rPr lang="hu-HU" sz="1200" dirty="0">
                <a:effectLst/>
                <a:ea typeface="Times New Roman" panose="02020603050405020304" pitchFamily="18" charset="0"/>
                <a:cs typeface="Aptos" panose="020B0004020202020204" pitchFamily="34" charset="0"/>
              </a:rPr>
              <a:t>(Hatályos: 2024. 10. 01.)</a:t>
            </a:r>
            <a:endParaRPr lang="hu-HU" sz="1200" dirty="0">
              <a:effectLst/>
              <a:ea typeface="Aptos" panose="020B0004020202020204" pitchFamily="34" charset="0"/>
              <a:cs typeface="Aptos" panose="020B0004020202020204" pitchFamily="34" charset="0"/>
            </a:endParaRPr>
          </a:p>
          <a:p>
            <a:pPr marL="0" indent="0">
              <a:buNone/>
            </a:pPr>
            <a:endParaRPr lang="hu-HU" sz="2000" dirty="0"/>
          </a:p>
        </p:txBody>
      </p:sp>
      <p:sp>
        <p:nvSpPr>
          <p:cNvPr id="4" name="Élőláb helye 3">
            <a:extLst>
              <a:ext uri="{FF2B5EF4-FFF2-40B4-BE49-F238E27FC236}">
                <a16:creationId xmlns:a16="http://schemas.microsoft.com/office/drawing/2014/main" id="{668B38F9-52C1-9244-DDAF-B5871C214D5E}"/>
              </a:ext>
            </a:extLst>
          </p:cNvPr>
          <p:cNvSpPr>
            <a:spLocks noGrp="1"/>
          </p:cNvSpPr>
          <p:nvPr>
            <p:ph type="ftr" sz="quarter" idx="11"/>
          </p:nvPr>
        </p:nvSpPr>
        <p:spPr/>
        <p:txBody>
          <a:bodyPr/>
          <a:lstStyle/>
          <a:p>
            <a:r>
              <a:rPr lang="fr-FR"/>
              <a:t>VIS Complex kft - VIS Stúdió</a:t>
            </a:r>
            <a:endParaRPr lang="hu-HU" dirty="0"/>
          </a:p>
        </p:txBody>
      </p:sp>
    </p:spTree>
    <p:extLst>
      <p:ext uri="{BB962C8B-B14F-4D97-AF65-F5344CB8AC3E}">
        <p14:creationId xmlns:p14="http://schemas.microsoft.com/office/powerpoint/2010/main" val="3925465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CAEB4425-7A5A-E783-7AEB-09DFA90D7E62}"/>
              </a:ext>
            </a:extLst>
          </p:cNvPr>
          <p:cNvSpPr>
            <a:spLocks noGrp="1"/>
          </p:cNvSpPr>
          <p:nvPr>
            <p:ph type="title"/>
          </p:nvPr>
        </p:nvSpPr>
        <p:spPr/>
        <p:txBody>
          <a:bodyPr>
            <a:normAutofit fontScale="90000"/>
          </a:bodyPr>
          <a:lstStyle/>
          <a:p>
            <a:r>
              <a:rPr lang="hu-HU" dirty="0"/>
              <a:t>ÉMI adatbázisa</a:t>
            </a:r>
          </a:p>
        </p:txBody>
      </p:sp>
      <p:pic>
        <p:nvPicPr>
          <p:cNvPr id="5" name="Kép 4">
            <a:extLst>
              <a:ext uri="{FF2B5EF4-FFF2-40B4-BE49-F238E27FC236}">
                <a16:creationId xmlns:a16="http://schemas.microsoft.com/office/drawing/2014/main" id="{4C07B8C0-3544-E7C5-CB99-58BDC18456CF}"/>
              </a:ext>
            </a:extLst>
          </p:cNvPr>
          <p:cNvPicPr>
            <a:picLocks noChangeAspect="1"/>
          </p:cNvPicPr>
          <p:nvPr/>
        </p:nvPicPr>
        <p:blipFill>
          <a:blip r:embed="rId2"/>
          <a:stretch>
            <a:fillRect/>
          </a:stretch>
        </p:blipFill>
        <p:spPr>
          <a:xfrm>
            <a:off x="0" y="665018"/>
            <a:ext cx="3796981" cy="1840960"/>
          </a:xfrm>
          <a:prstGeom prst="rect">
            <a:avLst/>
          </a:prstGeom>
        </p:spPr>
      </p:pic>
      <p:pic>
        <p:nvPicPr>
          <p:cNvPr id="6" name="Kép 5" descr="A képen szöveg, elektronika, képernyőkép, Webhely látható&#10;&#10;Automatikusan generált leírás">
            <a:extLst>
              <a:ext uri="{FF2B5EF4-FFF2-40B4-BE49-F238E27FC236}">
                <a16:creationId xmlns:a16="http://schemas.microsoft.com/office/drawing/2014/main" id="{7737766C-90D8-51D4-83F1-2B1AEF3E6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410" y="665018"/>
            <a:ext cx="6582585" cy="5774319"/>
          </a:xfrm>
          <a:prstGeom prst="rect">
            <a:avLst/>
          </a:prstGeom>
        </p:spPr>
      </p:pic>
      <p:pic>
        <p:nvPicPr>
          <p:cNvPr id="7" name="Kép 6" descr="A képen szöveg, képernyőkép, szám, Párhuzamos látható&#10;&#10;Automatikusan generált leírás">
            <a:extLst>
              <a:ext uri="{FF2B5EF4-FFF2-40B4-BE49-F238E27FC236}">
                <a16:creationId xmlns:a16="http://schemas.microsoft.com/office/drawing/2014/main" id="{8F822BA2-3B9E-FCD4-90D3-460DADB60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192" y="2505978"/>
            <a:ext cx="3026044" cy="3933359"/>
          </a:xfrm>
          <a:prstGeom prst="rect">
            <a:avLst/>
          </a:prstGeom>
        </p:spPr>
      </p:pic>
      <p:sp>
        <p:nvSpPr>
          <p:cNvPr id="8" name="Élőláb helye 7">
            <a:extLst>
              <a:ext uri="{FF2B5EF4-FFF2-40B4-BE49-F238E27FC236}">
                <a16:creationId xmlns:a16="http://schemas.microsoft.com/office/drawing/2014/main" id="{10FC3A98-E830-AB7D-D743-8D60572DBEC0}"/>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3965619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83277E0-61C7-9E57-EFD8-D60813793A33}"/>
              </a:ext>
            </a:extLst>
          </p:cNvPr>
          <p:cNvSpPr>
            <a:spLocks noGrp="1"/>
          </p:cNvSpPr>
          <p:nvPr>
            <p:ph type="title"/>
          </p:nvPr>
        </p:nvSpPr>
        <p:spPr/>
        <p:txBody>
          <a:bodyPr>
            <a:normAutofit/>
          </a:bodyPr>
          <a:lstStyle/>
          <a:p>
            <a:pPr>
              <a:lnSpc>
                <a:spcPts val="3000"/>
              </a:lnSpc>
              <a:spcBef>
                <a:spcPts val="3000"/>
              </a:spcBef>
              <a:spcAft>
                <a:spcPts val="375"/>
              </a:spcAft>
            </a:pPr>
            <a:r>
              <a:rPr lang="hu-HU" b="1" i="0" dirty="0">
                <a:effectLst/>
              </a:rPr>
              <a:t>2023. évi C. törvény a magyar építészetről</a:t>
            </a:r>
            <a:endParaRPr lang="hu-HU" dirty="0"/>
          </a:p>
        </p:txBody>
      </p:sp>
      <p:sp>
        <p:nvSpPr>
          <p:cNvPr id="3" name="Tartalom helye 2">
            <a:extLst>
              <a:ext uri="{FF2B5EF4-FFF2-40B4-BE49-F238E27FC236}">
                <a16:creationId xmlns:a16="http://schemas.microsoft.com/office/drawing/2014/main" id="{3A604953-0C2D-CAAF-95DF-E7F8379C385A}"/>
              </a:ext>
            </a:extLst>
          </p:cNvPr>
          <p:cNvSpPr>
            <a:spLocks noGrp="1"/>
          </p:cNvSpPr>
          <p:nvPr>
            <p:ph idx="1"/>
          </p:nvPr>
        </p:nvSpPr>
        <p:spPr/>
        <p:txBody>
          <a:bodyPr numCol="2"/>
          <a:lstStyle/>
          <a:p>
            <a:pPr marL="465750" indent="-514350">
              <a:lnSpc>
                <a:spcPct val="100000"/>
              </a:lnSpc>
              <a:spcBef>
                <a:spcPts val="600"/>
              </a:spcBef>
              <a:spcAft>
                <a:spcPts val="600"/>
              </a:spcAft>
              <a:buFont typeface="+mj-lt"/>
              <a:buAutoNum type="romanUcPeriod"/>
            </a:pPr>
            <a:r>
              <a:rPr lang="hu-HU" sz="1200" b="1" dirty="0">
                <a:solidFill>
                  <a:srgbClr val="474747"/>
                </a:solidFill>
              </a:rPr>
              <a:t>Alkalmazási szabályok</a:t>
            </a:r>
          </a:p>
          <a:p>
            <a:pPr marL="465750" indent="-514350">
              <a:lnSpc>
                <a:spcPct val="100000"/>
              </a:lnSpc>
              <a:spcBef>
                <a:spcPts val="600"/>
              </a:spcBef>
              <a:spcAft>
                <a:spcPts val="600"/>
              </a:spcAft>
              <a:buFont typeface="+mj-lt"/>
              <a:buAutoNum type="romanUcPeriod"/>
            </a:pPr>
            <a:r>
              <a:rPr lang="hu-HU" sz="2000" b="1" dirty="0">
                <a:solidFill>
                  <a:srgbClr val="474747"/>
                </a:solidFill>
              </a:rPr>
              <a:t>Alapelvek és értelmező rendelkezések</a:t>
            </a:r>
          </a:p>
          <a:p>
            <a:pPr marL="465750" indent="-514350">
              <a:lnSpc>
                <a:spcPct val="100000"/>
              </a:lnSpc>
              <a:spcBef>
                <a:spcPts val="600"/>
              </a:spcBef>
              <a:spcAft>
                <a:spcPts val="600"/>
              </a:spcAft>
              <a:buFont typeface="+mj-lt"/>
              <a:buAutoNum type="romanUcPeriod"/>
            </a:pPr>
            <a:r>
              <a:rPr lang="hu-HU" sz="2000" b="1" dirty="0">
                <a:solidFill>
                  <a:srgbClr val="474747"/>
                </a:solidFill>
              </a:rPr>
              <a:t>Az állam és a helyi önkormányzatok építésügyi és műemlékvédelmi feladatai</a:t>
            </a:r>
          </a:p>
          <a:p>
            <a:pPr marL="465750" indent="-514350">
              <a:lnSpc>
                <a:spcPct val="100000"/>
              </a:lnSpc>
              <a:spcBef>
                <a:spcPts val="600"/>
              </a:spcBef>
              <a:spcAft>
                <a:spcPts val="600"/>
              </a:spcAft>
              <a:buFont typeface="+mj-lt"/>
              <a:buAutoNum type="romanUcPeriod"/>
            </a:pPr>
            <a:r>
              <a:rPr lang="hu-HU" sz="2000" b="1" dirty="0">
                <a:solidFill>
                  <a:srgbClr val="FF0000"/>
                </a:solidFill>
              </a:rPr>
              <a:t>A mérnökök, valamint az építészek szakmai kamarái</a:t>
            </a:r>
          </a:p>
          <a:p>
            <a:pPr marL="465750" indent="-514350">
              <a:lnSpc>
                <a:spcPct val="100000"/>
              </a:lnSpc>
              <a:spcBef>
                <a:spcPts val="600"/>
              </a:spcBef>
              <a:spcAft>
                <a:spcPts val="600"/>
              </a:spcAft>
              <a:buFont typeface="+mj-lt"/>
              <a:buAutoNum type="romanUcPeriod"/>
            </a:pPr>
            <a:r>
              <a:rPr lang="hu-HU" sz="2000" b="1" dirty="0">
                <a:solidFill>
                  <a:srgbClr val="474747"/>
                </a:solidFill>
              </a:rPr>
              <a:t>A főépítészek, a főmérnökök és az országos tájépítész</a:t>
            </a:r>
          </a:p>
          <a:p>
            <a:pPr marL="465750" indent="-514350">
              <a:lnSpc>
                <a:spcPct val="100000"/>
              </a:lnSpc>
              <a:spcBef>
                <a:spcPts val="600"/>
              </a:spcBef>
              <a:spcAft>
                <a:spcPts val="600"/>
              </a:spcAft>
              <a:buFont typeface="+mj-lt"/>
              <a:buAutoNum type="romanUcPeriod"/>
            </a:pPr>
            <a:r>
              <a:rPr lang="hu-HU" sz="2000" b="1" dirty="0">
                <a:solidFill>
                  <a:srgbClr val="474747"/>
                </a:solidFill>
              </a:rPr>
              <a:t>A tervtanácsok</a:t>
            </a:r>
          </a:p>
          <a:p>
            <a:pPr marL="465750" indent="-514350">
              <a:lnSpc>
                <a:spcPct val="100000"/>
              </a:lnSpc>
              <a:spcBef>
                <a:spcPts val="600"/>
              </a:spcBef>
              <a:spcAft>
                <a:spcPts val="600"/>
              </a:spcAft>
              <a:buFont typeface="+mj-lt"/>
              <a:buAutoNum type="romanUcPeriod"/>
            </a:pPr>
            <a:r>
              <a:rPr lang="hu-HU" sz="2000" b="1" dirty="0">
                <a:solidFill>
                  <a:srgbClr val="FF0000"/>
                </a:solidFill>
              </a:rPr>
              <a:t>Az építési folyamat részt vevői</a:t>
            </a:r>
          </a:p>
          <a:p>
            <a:pPr marL="465750" indent="-514350">
              <a:lnSpc>
                <a:spcPct val="100000"/>
              </a:lnSpc>
              <a:spcBef>
                <a:spcPts val="600"/>
              </a:spcBef>
              <a:spcAft>
                <a:spcPts val="600"/>
              </a:spcAft>
              <a:buFont typeface="+mj-lt"/>
              <a:buAutoNum type="romanUcPeriod"/>
            </a:pPr>
            <a:r>
              <a:rPr lang="hu-HU" sz="2000" b="1" dirty="0">
                <a:solidFill>
                  <a:srgbClr val="474747"/>
                </a:solidFill>
              </a:rPr>
              <a:t>A településfejlesztés és a településrendezés</a:t>
            </a:r>
          </a:p>
          <a:p>
            <a:pPr marL="465750" indent="-514350">
              <a:lnSpc>
                <a:spcPct val="100000"/>
              </a:lnSpc>
              <a:spcBef>
                <a:spcPts val="600"/>
              </a:spcBef>
              <a:spcAft>
                <a:spcPts val="600"/>
              </a:spcAft>
              <a:buFont typeface="+mj-lt"/>
              <a:buAutoNum type="romanUcPeriod"/>
            </a:pPr>
            <a:r>
              <a:rPr lang="hu-HU" sz="2000" b="1" dirty="0">
                <a:solidFill>
                  <a:srgbClr val="474747"/>
                </a:solidFill>
              </a:rPr>
              <a:t>Országos és helyi településkép–védelem</a:t>
            </a:r>
          </a:p>
          <a:p>
            <a:pPr marL="465750" indent="-514350">
              <a:lnSpc>
                <a:spcPct val="100000"/>
              </a:lnSpc>
              <a:spcBef>
                <a:spcPts val="600"/>
              </a:spcBef>
              <a:spcAft>
                <a:spcPts val="600"/>
              </a:spcAft>
              <a:buFont typeface="+mj-lt"/>
              <a:buAutoNum type="romanUcPeriod"/>
            </a:pPr>
            <a:r>
              <a:rPr lang="hu-HU" sz="2000" b="1" dirty="0">
                <a:solidFill>
                  <a:srgbClr val="474747"/>
                </a:solidFill>
              </a:rPr>
              <a:t>Műemlékvédelem</a:t>
            </a:r>
          </a:p>
          <a:p>
            <a:pPr marL="465750" indent="-514350">
              <a:lnSpc>
                <a:spcPct val="100000"/>
              </a:lnSpc>
              <a:spcBef>
                <a:spcPts val="600"/>
              </a:spcBef>
              <a:spcAft>
                <a:spcPts val="600"/>
              </a:spcAft>
              <a:buFont typeface="+mj-lt"/>
              <a:buAutoNum type="romanUcPeriod"/>
            </a:pPr>
            <a:r>
              <a:rPr lang="hu-HU" sz="2000" b="1" dirty="0">
                <a:solidFill>
                  <a:srgbClr val="474747"/>
                </a:solidFill>
              </a:rPr>
              <a:t>Az emlékhelyek védelme</a:t>
            </a:r>
          </a:p>
          <a:p>
            <a:pPr marL="465750" indent="-514350">
              <a:lnSpc>
                <a:spcPct val="100000"/>
              </a:lnSpc>
              <a:spcBef>
                <a:spcPts val="600"/>
              </a:spcBef>
              <a:spcAft>
                <a:spcPts val="600"/>
              </a:spcAft>
              <a:buFont typeface="+mj-lt"/>
              <a:buAutoNum type="romanUcPeriod"/>
            </a:pPr>
            <a:r>
              <a:rPr lang="hu-HU" sz="2000" b="1" dirty="0">
                <a:solidFill>
                  <a:srgbClr val="474747"/>
                </a:solidFill>
              </a:rPr>
              <a:t>Az építésügyi hatóság eljárásai és a használatba vett építmények fenntartása</a:t>
            </a:r>
          </a:p>
          <a:p>
            <a:pPr marL="465750" indent="-514350">
              <a:lnSpc>
                <a:spcPct val="100000"/>
              </a:lnSpc>
              <a:spcBef>
                <a:spcPts val="600"/>
              </a:spcBef>
              <a:spcAft>
                <a:spcPts val="600"/>
              </a:spcAft>
              <a:buFont typeface="+mj-lt"/>
              <a:buAutoNum type="romanUcPeriod"/>
            </a:pPr>
            <a:r>
              <a:rPr lang="hu-HU" sz="2000" b="1" dirty="0">
                <a:solidFill>
                  <a:srgbClr val="FF0000"/>
                </a:solidFill>
              </a:rPr>
              <a:t>Az építményre és az építési termékre, a tervezésre, valamint az építési folyamatra irányadó követelmények</a:t>
            </a:r>
          </a:p>
          <a:p>
            <a:pPr marL="514350" indent="-514350">
              <a:buFont typeface="+mj-lt"/>
              <a:buAutoNum type="romanUcPeriod"/>
            </a:pPr>
            <a:r>
              <a:rPr lang="hu-HU" sz="2000" b="1" dirty="0">
                <a:solidFill>
                  <a:srgbClr val="474747"/>
                </a:solidFill>
              </a:rPr>
              <a:t>Az építésgazdasági feladatellátás és intézkedések</a:t>
            </a:r>
          </a:p>
          <a:p>
            <a:pPr marL="514350" indent="-514350">
              <a:buFont typeface="+mj-lt"/>
              <a:buAutoNum type="romanUcPeriod"/>
            </a:pPr>
            <a:r>
              <a:rPr lang="hu-HU" sz="2000" b="1" dirty="0">
                <a:solidFill>
                  <a:srgbClr val="474747"/>
                </a:solidFill>
              </a:rPr>
              <a:t>Építészeti oktatás, képzés és továbbképzés</a:t>
            </a:r>
          </a:p>
          <a:p>
            <a:pPr marL="514350" indent="-514350">
              <a:buFont typeface="+mj-lt"/>
              <a:buAutoNum type="romanUcPeriod"/>
            </a:pPr>
            <a:r>
              <a:rPr lang="hu-HU" sz="2000" b="1" dirty="0">
                <a:solidFill>
                  <a:srgbClr val="FF0000"/>
                </a:solidFill>
              </a:rPr>
              <a:t>Nyilvántartások, szakrendszerek és elektronikus felületek</a:t>
            </a:r>
          </a:p>
          <a:p>
            <a:pPr marL="514350" indent="-514350">
              <a:buFont typeface="+mj-lt"/>
              <a:buAutoNum type="romanUcPeriod"/>
            </a:pPr>
            <a:r>
              <a:rPr lang="hu-HU" sz="1400" b="1" dirty="0">
                <a:solidFill>
                  <a:srgbClr val="474747"/>
                </a:solidFill>
              </a:rPr>
              <a:t>Felhatalmazó és hatályba léptető rendelkezések</a:t>
            </a:r>
          </a:p>
          <a:p>
            <a:pPr marL="514350" indent="-514350">
              <a:buFont typeface="+mj-lt"/>
              <a:buAutoNum type="romanUcPeriod"/>
            </a:pPr>
            <a:r>
              <a:rPr lang="hu-HU" sz="1400" b="1" dirty="0">
                <a:solidFill>
                  <a:srgbClr val="474747"/>
                </a:solidFill>
              </a:rPr>
              <a:t>Átmeneti, </a:t>
            </a:r>
            <a:r>
              <a:rPr lang="hu-HU" sz="1400" b="1" dirty="0" err="1">
                <a:solidFill>
                  <a:srgbClr val="474747"/>
                </a:solidFill>
              </a:rPr>
              <a:t>sarkalatosságra</a:t>
            </a:r>
            <a:r>
              <a:rPr lang="hu-HU" sz="1400" b="1" dirty="0">
                <a:solidFill>
                  <a:srgbClr val="474747"/>
                </a:solidFill>
              </a:rPr>
              <a:t> és európai uniós követelményekre utaló rendelkezések</a:t>
            </a:r>
          </a:p>
          <a:p>
            <a:pPr marL="514350" indent="-514350">
              <a:buFont typeface="+mj-lt"/>
              <a:buAutoNum type="romanUcPeriod"/>
            </a:pPr>
            <a:r>
              <a:rPr lang="hu-HU" sz="1400" b="1" dirty="0">
                <a:solidFill>
                  <a:srgbClr val="474747"/>
                </a:solidFill>
              </a:rPr>
              <a:t>Módosító és hatályon kívül helyező rendelkezések</a:t>
            </a:r>
          </a:p>
        </p:txBody>
      </p:sp>
      <p:sp>
        <p:nvSpPr>
          <p:cNvPr id="5" name="Élőláb helye 4">
            <a:extLst>
              <a:ext uri="{FF2B5EF4-FFF2-40B4-BE49-F238E27FC236}">
                <a16:creationId xmlns:a16="http://schemas.microsoft.com/office/drawing/2014/main" id="{8F43CEB1-436B-8AAE-EA82-9C05FAC7E4F2}"/>
              </a:ext>
            </a:extLst>
          </p:cNvPr>
          <p:cNvSpPr>
            <a:spLocks noGrp="1"/>
          </p:cNvSpPr>
          <p:nvPr>
            <p:ph type="ftr" sz="quarter" idx="11"/>
          </p:nvPr>
        </p:nvSpPr>
        <p:spPr/>
        <p:txBody>
          <a:bodyPr/>
          <a:lstStyle/>
          <a:p>
            <a:r>
              <a:rPr lang="fr-FR"/>
              <a:t>VIS Complex kft - VIS Stúdió</a:t>
            </a:r>
            <a:endParaRPr lang="hu-HU" dirty="0"/>
          </a:p>
        </p:txBody>
      </p:sp>
    </p:spTree>
    <p:extLst>
      <p:ext uri="{BB962C8B-B14F-4D97-AF65-F5344CB8AC3E}">
        <p14:creationId xmlns:p14="http://schemas.microsoft.com/office/powerpoint/2010/main" val="38081149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9547356-C934-ACA5-AF83-5BD2679C43A7}"/>
              </a:ext>
            </a:extLst>
          </p:cNvPr>
          <p:cNvSpPr>
            <a:spLocks noGrp="1"/>
          </p:cNvSpPr>
          <p:nvPr>
            <p:ph type="title"/>
          </p:nvPr>
        </p:nvSpPr>
        <p:spPr/>
        <p:txBody>
          <a:bodyPr>
            <a:normAutofit fontScale="90000"/>
          </a:bodyPr>
          <a:lstStyle/>
          <a:p>
            <a:r>
              <a:rPr lang="hu-HU" sz="4400" b="1" cap="none" spc="0" dirty="0">
                <a:solidFill>
                  <a:schemeClr val="bg1"/>
                </a:solidFill>
                <a:effectLst/>
              </a:rPr>
              <a:t>További rendeletek</a:t>
            </a:r>
            <a:endParaRPr lang="hu-HU" dirty="0"/>
          </a:p>
        </p:txBody>
      </p:sp>
      <p:graphicFrame>
        <p:nvGraphicFramePr>
          <p:cNvPr id="3" name="Táblázat 2">
            <a:extLst>
              <a:ext uri="{FF2B5EF4-FFF2-40B4-BE49-F238E27FC236}">
                <a16:creationId xmlns:a16="http://schemas.microsoft.com/office/drawing/2014/main" id="{0D8A1420-4683-20F2-3446-383C9FFEDC16}"/>
              </a:ext>
            </a:extLst>
          </p:cNvPr>
          <p:cNvGraphicFramePr>
            <a:graphicFrameLocks noGrp="1"/>
          </p:cNvGraphicFramePr>
          <p:nvPr>
            <p:extLst>
              <p:ext uri="{D42A27DB-BD31-4B8C-83A1-F6EECF244321}">
                <p14:modId xmlns:p14="http://schemas.microsoft.com/office/powerpoint/2010/main" val="4215014954"/>
              </p:ext>
            </p:extLst>
          </p:nvPr>
        </p:nvGraphicFramePr>
        <p:xfrm>
          <a:off x="0" y="665018"/>
          <a:ext cx="12192000" cy="5689425"/>
        </p:xfrm>
        <a:graphic>
          <a:graphicData uri="http://schemas.openxmlformats.org/drawingml/2006/table">
            <a:tbl>
              <a:tblPr firstRow="1" firstCol="1" bandRow="1">
                <a:tableStyleId>{1E171933-4619-4E11-9A3F-F7608DF75F80}</a:tableStyleId>
              </a:tblPr>
              <a:tblGrid>
                <a:gridCol w="3857961">
                  <a:extLst>
                    <a:ext uri="{9D8B030D-6E8A-4147-A177-3AD203B41FA5}">
                      <a16:colId xmlns:a16="http://schemas.microsoft.com/office/drawing/2014/main" val="3929500225"/>
                    </a:ext>
                  </a:extLst>
                </a:gridCol>
                <a:gridCol w="1548131">
                  <a:extLst>
                    <a:ext uri="{9D8B030D-6E8A-4147-A177-3AD203B41FA5}">
                      <a16:colId xmlns:a16="http://schemas.microsoft.com/office/drawing/2014/main" val="1451557484"/>
                    </a:ext>
                  </a:extLst>
                </a:gridCol>
                <a:gridCol w="3779922">
                  <a:extLst>
                    <a:ext uri="{9D8B030D-6E8A-4147-A177-3AD203B41FA5}">
                      <a16:colId xmlns:a16="http://schemas.microsoft.com/office/drawing/2014/main" val="3863825017"/>
                    </a:ext>
                  </a:extLst>
                </a:gridCol>
                <a:gridCol w="3005986">
                  <a:extLst>
                    <a:ext uri="{9D8B030D-6E8A-4147-A177-3AD203B41FA5}">
                      <a16:colId xmlns:a16="http://schemas.microsoft.com/office/drawing/2014/main" val="3516157694"/>
                    </a:ext>
                  </a:extLst>
                </a:gridCol>
              </a:tblGrid>
              <a:tr h="524817">
                <a:tc gridSpan="4">
                  <a:txBody>
                    <a:bodyPr/>
                    <a:lstStyle/>
                    <a:p>
                      <a:pPr algn="ctr"/>
                      <a:r>
                        <a:rPr lang="hu-HU" sz="1600" b="1" cap="none" spc="0" dirty="0">
                          <a:solidFill>
                            <a:schemeClr val="bg1"/>
                          </a:solidFill>
                          <a:effectLst/>
                        </a:rPr>
                        <a:t>Építés termékek (építési célú anyagok, szerkezetek forgalomba hozatalára, megfelelőségük igazolására vonatkozó rendeletek</a:t>
                      </a:r>
                      <a:endParaRPr lang="hu-HU" sz="1600" b="1" cap="none" spc="0" dirty="0">
                        <a:solidFill>
                          <a:schemeClr val="bg1"/>
                        </a:solidFill>
                        <a:effectLst/>
                        <a:latin typeface="Times New Roman" panose="02020603050405020304" pitchFamily="18" charset="0"/>
                        <a:ea typeface="MS Mincho" panose="02020609040205080304" pitchFamily="49" charset="-128"/>
                      </a:endParaRPr>
                    </a:p>
                  </a:txBody>
                  <a:tcPr marL="39887" marR="28490" marT="56981" marB="56981" anchor="ctr"/>
                </a:tc>
                <a:tc hMerge="1">
                  <a:txBody>
                    <a:bodyPr/>
                    <a:lstStyle/>
                    <a:p>
                      <a:endParaRPr lang="hu-HU"/>
                    </a:p>
                  </a:txBody>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369841356"/>
                  </a:ext>
                </a:extLst>
              </a:tr>
              <a:tr h="301613">
                <a:tc>
                  <a:txBody>
                    <a:bodyPr/>
                    <a:lstStyle/>
                    <a:p>
                      <a:pPr algn="ctr"/>
                      <a:r>
                        <a:rPr lang="hu-HU" sz="1400" b="1" cap="none" spc="0">
                          <a:solidFill>
                            <a:schemeClr val="tx1"/>
                          </a:solidFill>
                          <a:effectLst/>
                        </a:rPr>
                        <a:t>Jogszabály</a:t>
                      </a:r>
                      <a:endParaRPr lang="hu-HU" sz="1400" b="1"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b"/>
                </a:tc>
                <a:tc>
                  <a:txBody>
                    <a:bodyPr/>
                    <a:lstStyle/>
                    <a:p>
                      <a:pPr algn="ctr"/>
                      <a:r>
                        <a:rPr lang="hu-HU" sz="1400" cap="none" spc="0" dirty="0">
                          <a:solidFill>
                            <a:schemeClr val="tx1"/>
                          </a:solidFill>
                          <a:effectLst/>
                        </a:rPr>
                        <a:t>Hatályos</a:t>
                      </a:r>
                      <a:endParaRPr lang="hu-HU" sz="1400" cap="none" spc="0" dirty="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b"/>
                </a:tc>
                <a:tc>
                  <a:txBody>
                    <a:bodyPr/>
                    <a:lstStyle/>
                    <a:p>
                      <a:pPr algn="ctr"/>
                      <a:r>
                        <a:rPr lang="hu-HU" sz="1400" cap="none" spc="0" dirty="0">
                          <a:solidFill>
                            <a:schemeClr val="tx1"/>
                          </a:solidFill>
                          <a:effectLst/>
                        </a:rPr>
                        <a:t>Tanúsítás</a:t>
                      </a:r>
                      <a:endParaRPr lang="hu-HU" sz="1400" cap="none" spc="0" dirty="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b"/>
                </a:tc>
                <a:tc>
                  <a:txBody>
                    <a:bodyPr/>
                    <a:lstStyle/>
                    <a:p>
                      <a:pPr algn="ctr"/>
                      <a:r>
                        <a:rPr lang="hu-HU" sz="1400" cap="none" spc="0">
                          <a:solidFill>
                            <a:schemeClr val="tx1"/>
                          </a:solidFill>
                          <a:effectLst/>
                        </a:rPr>
                        <a:t>Ki és mit igazol?</a:t>
                      </a:r>
                      <a:endParaRPr lang="hu-HU" sz="1400"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b"/>
                </a:tc>
                <a:extLst>
                  <a:ext uri="{0D108BD9-81ED-4DB2-BD59-A6C34878D82A}">
                    <a16:rowId xmlns:a16="http://schemas.microsoft.com/office/drawing/2014/main" val="2376203281"/>
                  </a:ext>
                </a:extLst>
              </a:tr>
              <a:tr h="510214">
                <a:tc>
                  <a:txBody>
                    <a:bodyPr/>
                    <a:lstStyle/>
                    <a:p>
                      <a:pPr algn="ctr"/>
                      <a:r>
                        <a:rPr lang="hu-HU" sz="1400" b="1" cap="none" spc="0">
                          <a:solidFill>
                            <a:schemeClr val="tx1"/>
                          </a:solidFill>
                          <a:effectLst/>
                        </a:rPr>
                        <a:t>20/1971. (VII. 7.) ÉVM rendelet a termékek minőségének tanúsításáról</a:t>
                      </a:r>
                      <a:endParaRPr lang="hu-HU" sz="1400" b="1"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a:solidFill>
                            <a:schemeClr val="tx1"/>
                          </a:solidFill>
                          <a:effectLst/>
                        </a:rPr>
                        <a:t>1971. 07. 07. - 1986. 03. 31.</a:t>
                      </a:r>
                      <a:endParaRPr lang="hu-HU" sz="1400"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dirty="0">
                          <a:solidFill>
                            <a:schemeClr val="tx1"/>
                          </a:solidFill>
                          <a:effectLst/>
                        </a:rPr>
                        <a:t>minőségi bizonyítvány</a:t>
                      </a:r>
                      <a:endParaRPr lang="hu-HU" sz="1400" cap="none" spc="0" dirty="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a:solidFill>
                            <a:schemeClr val="tx1"/>
                          </a:solidFill>
                          <a:effectLst/>
                        </a:rPr>
                        <a:t>megrendelő kérésére igazolja a gyártó a termék minőségét</a:t>
                      </a:r>
                      <a:endParaRPr lang="hu-HU" sz="1400"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extLst>
                  <a:ext uri="{0D108BD9-81ED-4DB2-BD59-A6C34878D82A}">
                    <a16:rowId xmlns:a16="http://schemas.microsoft.com/office/drawing/2014/main" val="1944791944"/>
                  </a:ext>
                </a:extLst>
              </a:tr>
              <a:tr h="718814">
                <a:tc>
                  <a:txBody>
                    <a:bodyPr/>
                    <a:lstStyle/>
                    <a:p>
                      <a:pPr algn="ctr"/>
                      <a:r>
                        <a:rPr lang="hu-HU" sz="1400" b="1" cap="none" spc="0" dirty="0">
                          <a:solidFill>
                            <a:schemeClr val="tx1"/>
                          </a:solidFill>
                          <a:effectLst/>
                        </a:rPr>
                        <a:t>24/1985. (XII. 28.) ÉVM rendeletaz építési célra szolgáló anyagok és szerkezetek minőségének tanúsításáról</a:t>
                      </a:r>
                      <a:endParaRPr lang="hu-HU" sz="1400" b="1" cap="none" spc="0" dirty="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a:solidFill>
                            <a:schemeClr val="tx1"/>
                          </a:solidFill>
                          <a:effectLst/>
                        </a:rPr>
                        <a:t>1986. 04. 01. - 1997. 06. 01.</a:t>
                      </a:r>
                      <a:endParaRPr lang="hu-HU" sz="1400"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dirty="0">
                          <a:solidFill>
                            <a:schemeClr val="tx1"/>
                          </a:solidFill>
                          <a:effectLst/>
                        </a:rPr>
                        <a:t>állami szabvány, műszaki előírás, alkalmazási engedély, ÁEB építőipari alkalmassági bizonyítvány, minőségtanúsítás</a:t>
                      </a:r>
                      <a:endParaRPr lang="hu-HU" sz="1400" cap="none" spc="0" dirty="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a:solidFill>
                            <a:schemeClr val="tx1"/>
                          </a:solidFill>
                          <a:effectLst/>
                        </a:rPr>
                        <a:t>gyártónak van minőségtanúsítási kötelezettsége</a:t>
                      </a:r>
                      <a:endParaRPr lang="hu-HU" sz="1400"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extLst>
                  <a:ext uri="{0D108BD9-81ED-4DB2-BD59-A6C34878D82A}">
                    <a16:rowId xmlns:a16="http://schemas.microsoft.com/office/drawing/2014/main" val="454285018"/>
                  </a:ext>
                </a:extLst>
              </a:tr>
              <a:tr h="1385796">
                <a:tc>
                  <a:txBody>
                    <a:bodyPr/>
                    <a:lstStyle/>
                    <a:p>
                      <a:pPr algn="ctr"/>
                      <a:r>
                        <a:rPr lang="hu-HU" sz="1400" b="1" cap="none" spc="0" dirty="0">
                          <a:solidFill>
                            <a:schemeClr val="tx1"/>
                          </a:solidFill>
                          <a:effectLst/>
                        </a:rPr>
                        <a:t>39/1997. (XII. 19.) KTM-IKIM rendelet az építési célra szolgáló anyagok, szerkezetek és berendezések műszaki követelményeinek és megfelelőség igazolásának, valamint forgalomba hozatalának és felhasználásának részletes szabályairól</a:t>
                      </a:r>
                      <a:endParaRPr lang="hu-HU" sz="1400" b="1" cap="none" spc="0" dirty="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a:solidFill>
                            <a:schemeClr val="tx1"/>
                          </a:solidFill>
                          <a:effectLst/>
                        </a:rPr>
                        <a:t>1997. 12. 17. - 2003. 03. 25.</a:t>
                      </a:r>
                      <a:endParaRPr lang="hu-HU" sz="1400"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dirty="0">
                          <a:solidFill>
                            <a:schemeClr val="tx1"/>
                          </a:solidFill>
                          <a:effectLst/>
                        </a:rPr>
                        <a:t>megfelelőségi tanúsítvány, építőipari műszaki engedély (ÉME), szállítói megfelelőségi nyilatkozat</a:t>
                      </a:r>
                      <a:endParaRPr lang="hu-HU" sz="1400" cap="none" spc="0" dirty="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a:solidFill>
                            <a:schemeClr val="tx1"/>
                          </a:solidFill>
                          <a:effectLst/>
                        </a:rPr>
                        <a:t>szállítónak megfelelőségi nyilatkozattal kell igazolni a termék műszaki specifikációnak való megfelelését</a:t>
                      </a:r>
                      <a:endParaRPr lang="hu-HU" sz="1400"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extLst>
                  <a:ext uri="{0D108BD9-81ED-4DB2-BD59-A6C34878D82A}">
                    <a16:rowId xmlns:a16="http://schemas.microsoft.com/office/drawing/2014/main" val="691848922"/>
                  </a:ext>
                </a:extLst>
              </a:tr>
              <a:tr h="1199681">
                <a:tc>
                  <a:txBody>
                    <a:bodyPr/>
                    <a:lstStyle/>
                    <a:p>
                      <a:pPr algn="ctr"/>
                      <a:r>
                        <a:rPr lang="hu-HU" sz="1400" b="1" cap="none" spc="0">
                          <a:solidFill>
                            <a:schemeClr val="tx1"/>
                          </a:solidFill>
                          <a:effectLst/>
                        </a:rPr>
                        <a:t>3/2003. (I. 25.) BM–GKM–KvVM együttes rendelet az építési termékek műszaki követelményeinek, megfelelőség igazolásának, valamint forgalomba hozatalának és felhasználásának részletes szabályairól</a:t>
                      </a:r>
                      <a:endParaRPr lang="hu-HU" sz="1400" b="1"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a:solidFill>
                            <a:schemeClr val="tx1"/>
                          </a:solidFill>
                          <a:effectLst/>
                        </a:rPr>
                        <a:t>2003. 03. 26. - 2013. 06. 30.</a:t>
                      </a:r>
                      <a:endParaRPr lang="hu-HU" sz="1400"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dirty="0">
                          <a:solidFill>
                            <a:schemeClr val="tx1"/>
                          </a:solidFill>
                          <a:effectLst/>
                        </a:rPr>
                        <a:t>(honosított) európai szabvány, Európai Műszaki Értékelés (ETA), Építőipari Műszaki Engedély (ÉME), szállítói megfelelőségi nyilatkozat</a:t>
                      </a:r>
                      <a:endParaRPr lang="hu-HU" sz="1400" cap="none" spc="0" dirty="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dirty="0">
                          <a:solidFill>
                            <a:schemeClr val="tx1"/>
                          </a:solidFill>
                          <a:effectLst/>
                        </a:rPr>
                        <a:t>szállítónak megfelelőségi nyilatkozattal kell igazolni a termék megfelelőségét</a:t>
                      </a:r>
                      <a:endParaRPr lang="hu-HU" sz="1400" cap="none" spc="0" dirty="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extLst>
                  <a:ext uri="{0D108BD9-81ED-4DB2-BD59-A6C34878D82A}">
                    <a16:rowId xmlns:a16="http://schemas.microsoft.com/office/drawing/2014/main" val="2431130611"/>
                  </a:ext>
                </a:extLst>
              </a:tr>
              <a:tr h="1013566">
                <a:tc>
                  <a:txBody>
                    <a:bodyPr/>
                    <a:lstStyle/>
                    <a:p>
                      <a:pPr algn="ctr"/>
                      <a:r>
                        <a:rPr lang="hu-HU" sz="1400" b="1" cap="none" spc="0">
                          <a:solidFill>
                            <a:schemeClr val="tx1"/>
                          </a:solidFill>
                          <a:effectLst/>
                        </a:rPr>
                        <a:t>275/2013. (VII. 16.) Korm. Rendelet az építési termék építménybe történő betervezésének és beépítésének, ennek során a teljesítmény igazolásának részletes szabályairól</a:t>
                      </a:r>
                      <a:endParaRPr lang="hu-HU" sz="1400" b="1"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a:solidFill>
                            <a:schemeClr val="tx1"/>
                          </a:solidFill>
                          <a:effectLst/>
                        </a:rPr>
                        <a:t>2013. 07. 19. - jelenleg is hatályos</a:t>
                      </a:r>
                      <a:endParaRPr lang="hu-HU" sz="1400" cap="none" spc="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dirty="0">
                          <a:solidFill>
                            <a:schemeClr val="tx1"/>
                          </a:solidFill>
                          <a:effectLst/>
                        </a:rPr>
                        <a:t>honosított harmonizált szabvány, Európai Műszaki Engedély (ETA), CE, NMÉ Nemzeti Műszaki Értékelés, teljesítménynyilatkozat</a:t>
                      </a:r>
                      <a:endParaRPr lang="hu-HU" sz="1400" cap="none" spc="0" dirty="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tc>
                  <a:txBody>
                    <a:bodyPr/>
                    <a:lstStyle/>
                    <a:p>
                      <a:pPr algn="ctr"/>
                      <a:r>
                        <a:rPr lang="hu-HU" sz="1400" cap="none" spc="0" dirty="0">
                          <a:solidFill>
                            <a:schemeClr val="tx1"/>
                          </a:solidFill>
                          <a:effectLst/>
                        </a:rPr>
                        <a:t>gyártónak a termék teljesítményéről kell nyilatkozni</a:t>
                      </a:r>
                      <a:endParaRPr lang="hu-HU" sz="1400" cap="none" spc="0" dirty="0">
                        <a:solidFill>
                          <a:schemeClr val="tx1"/>
                        </a:solidFill>
                        <a:effectLst/>
                        <a:latin typeface="Times New Roman" panose="02020603050405020304" pitchFamily="18" charset="0"/>
                        <a:ea typeface="MS Mincho" panose="02020609040205080304" pitchFamily="49" charset="-128"/>
                      </a:endParaRPr>
                    </a:p>
                  </a:txBody>
                  <a:tcPr marL="39887" marR="28490" marT="38154" marB="56981" anchor="ctr"/>
                </a:tc>
                <a:extLst>
                  <a:ext uri="{0D108BD9-81ED-4DB2-BD59-A6C34878D82A}">
                    <a16:rowId xmlns:a16="http://schemas.microsoft.com/office/drawing/2014/main" val="3421345339"/>
                  </a:ext>
                </a:extLst>
              </a:tr>
            </a:tbl>
          </a:graphicData>
        </a:graphic>
      </p:graphicFrame>
      <p:sp>
        <p:nvSpPr>
          <p:cNvPr id="4" name="Szövegdoboz 3">
            <a:extLst>
              <a:ext uri="{FF2B5EF4-FFF2-40B4-BE49-F238E27FC236}">
                <a16:creationId xmlns:a16="http://schemas.microsoft.com/office/drawing/2014/main" id="{0E650B59-90D8-E33C-404D-2D421C3052BC}"/>
              </a:ext>
            </a:extLst>
          </p:cNvPr>
          <p:cNvSpPr txBox="1"/>
          <p:nvPr/>
        </p:nvSpPr>
        <p:spPr>
          <a:xfrm rot="20582295">
            <a:off x="1694399" y="2690337"/>
            <a:ext cx="8193602" cy="2246769"/>
          </a:xfrm>
          <a:prstGeom prst="rect">
            <a:avLst/>
          </a:prstGeom>
          <a:solidFill>
            <a:schemeClr val="accent6">
              <a:lumMod val="20000"/>
              <a:lumOff val="80000"/>
              <a:alpha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a:ln>
                  <a:noFill/>
                </a:ln>
                <a:solidFill>
                  <a:srgbClr val="C00000"/>
                </a:solidFill>
                <a:effectLst/>
                <a:uLnTx/>
                <a:uFillTx/>
                <a:latin typeface="Calibri"/>
                <a:ea typeface="+mn-ea"/>
                <a:cs typeface="+mn-cs"/>
              </a:rPr>
              <a:t>Az egyes időszakok</a:t>
            </a:r>
            <a:r>
              <a:rPr kumimoji="0" lang="hu-HU" sz="2800" b="1" i="0" u="none" strike="noStrike" kern="1200" cap="none" spc="0" normalizeH="0" noProof="0" dirty="0">
                <a:ln>
                  <a:noFill/>
                </a:ln>
                <a:solidFill>
                  <a:srgbClr val="C00000"/>
                </a:solidFill>
                <a:effectLst/>
                <a:uLnTx/>
                <a:uFillTx/>
                <a:latin typeface="Calibri"/>
                <a:ea typeface="+mn-ea"/>
                <a:cs typeface="+mn-cs"/>
              </a:rPr>
              <a:t> igazoló dokumentumai a megváltozott vizsgálati és értékelés módok miatt nem biztos, hogy később a tűzvédelmi teljesítmény igazolására alkalmasak lesznek a jelenlegi keretrendszerben pl. meglévő szerkezet esetében!</a:t>
            </a:r>
            <a:endParaRPr kumimoji="0" lang="hu-HU" sz="2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5" name="Élőláb helye 4">
            <a:extLst>
              <a:ext uri="{FF2B5EF4-FFF2-40B4-BE49-F238E27FC236}">
                <a16:creationId xmlns:a16="http://schemas.microsoft.com/office/drawing/2014/main" id="{E9D6E503-54E1-C8A8-7EB8-CEE8282D5C5F}"/>
              </a:ext>
            </a:extLst>
          </p:cNvPr>
          <p:cNvSpPr>
            <a:spLocks noGrp="1"/>
          </p:cNvSpPr>
          <p:nvPr>
            <p:ph type="ftr" sz="quarter" idx="11"/>
          </p:nvPr>
        </p:nvSpPr>
        <p:spPr/>
        <p:txBody>
          <a:bodyPr/>
          <a:lstStyle/>
          <a:p>
            <a:r>
              <a:rPr lang="fr-FR"/>
              <a:t>VIS Complex kft - VIS Stúdió</a:t>
            </a:r>
            <a:endParaRPr lang="hu-HU"/>
          </a:p>
        </p:txBody>
      </p:sp>
      <p:sp>
        <p:nvSpPr>
          <p:cNvPr id="8" name="Szövegdoboz 7">
            <a:extLst>
              <a:ext uri="{FF2B5EF4-FFF2-40B4-BE49-F238E27FC236}">
                <a16:creationId xmlns:a16="http://schemas.microsoft.com/office/drawing/2014/main" id="{2368CF08-85E9-BE56-7B6E-46E1BE13338D}"/>
              </a:ext>
            </a:extLst>
          </p:cNvPr>
          <p:cNvSpPr txBox="1"/>
          <p:nvPr/>
        </p:nvSpPr>
        <p:spPr>
          <a:xfrm>
            <a:off x="0" y="6472539"/>
            <a:ext cx="12192000" cy="338554"/>
          </a:xfrm>
          <a:prstGeom prst="rect">
            <a:avLst/>
          </a:prstGeom>
          <a:solidFill>
            <a:srgbClr val="FFFF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numCol="2" rtlCol="0">
            <a:spAutoFit/>
          </a:bodyPr>
          <a:lstStyle/>
          <a:p>
            <a:pPr algn="ctr"/>
            <a:r>
              <a:rPr lang="hu-HU" sz="1600" dirty="0"/>
              <a:t>Forrás: </a:t>
            </a:r>
            <a:r>
              <a:rPr lang="hu-HU" sz="1600" b="1" dirty="0"/>
              <a:t>Lestyán Mária </a:t>
            </a:r>
            <a:r>
              <a:rPr lang="hu-HU" sz="1600" dirty="0" err="1"/>
              <a:t>ea</a:t>
            </a:r>
            <a:r>
              <a:rPr lang="hu-HU" sz="1600" dirty="0"/>
              <a:t>. anyaga 2024.11.21. Lakitelek</a:t>
            </a:r>
            <a:endParaRPr lang="hu-HU" sz="800" dirty="0"/>
          </a:p>
          <a:p>
            <a:pPr algn="ctr"/>
            <a:r>
              <a:rPr kumimoji="0" lang="hu-HU" sz="1600" b="0" i="0" u="none" strike="noStrike" kern="1200" cap="none" spc="0" normalizeH="0" baseline="0" noProof="0" dirty="0">
                <a:ln>
                  <a:noFill/>
                </a:ln>
                <a:solidFill>
                  <a:srgbClr val="FF0000"/>
                </a:solidFill>
                <a:effectLst/>
                <a:uLnTx/>
                <a:uFillTx/>
                <a:ea typeface="+mn-ea"/>
                <a:cs typeface="+mn-cs"/>
              </a:rPr>
              <a:t>© Szerzői jogvédelem alatt álló tartalom</a:t>
            </a:r>
            <a:endParaRPr lang="hu-HU" sz="1600" dirty="0">
              <a:solidFill>
                <a:srgbClr val="FF0000"/>
              </a:solidFill>
            </a:endParaRPr>
          </a:p>
        </p:txBody>
      </p:sp>
    </p:spTree>
    <p:extLst>
      <p:ext uri="{BB962C8B-B14F-4D97-AF65-F5344CB8AC3E}">
        <p14:creationId xmlns:p14="http://schemas.microsoft.com/office/powerpoint/2010/main" val="18331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8226F41-8955-30A1-EA15-FB3EA5663A6A}"/>
              </a:ext>
            </a:extLst>
          </p:cNvPr>
          <p:cNvSpPr>
            <a:spLocks noGrp="1"/>
          </p:cNvSpPr>
          <p:nvPr>
            <p:ph type="title"/>
          </p:nvPr>
        </p:nvSpPr>
        <p:spPr/>
        <p:txBody>
          <a:bodyPr>
            <a:normAutofit fontScale="90000"/>
          </a:bodyPr>
          <a:lstStyle/>
          <a:p>
            <a:r>
              <a:rPr lang="hu-HU" dirty="0"/>
              <a:t>Igazoló dokumentumok típusai</a:t>
            </a:r>
          </a:p>
        </p:txBody>
      </p:sp>
      <p:sp>
        <p:nvSpPr>
          <p:cNvPr id="3" name="Tartalom helye 2">
            <a:extLst>
              <a:ext uri="{FF2B5EF4-FFF2-40B4-BE49-F238E27FC236}">
                <a16:creationId xmlns:a16="http://schemas.microsoft.com/office/drawing/2014/main" id="{C9F4F311-936E-F1B8-2D36-C413DEDA9B78}"/>
              </a:ext>
            </a:extLst>
          </p:cNvPr>
          <p:cNvSpPr>
            <a:spLocks noGrp="1"/>
          </p:cNvSpPr>
          <p:nvPr>
            <p:ph sz="half"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a:ln>
                  <a:noFill/>
                </a:ln>
                <a:solidFill>
                  <a:srgbClr val="000000"/>
                </a:solidFill>
                <a:effectLst/>
                <a:uLnTx/>
                <a:uFillTx/>
                <a:ea typeface="+mn-ea"/>
                <a:cs typeface="+mn-cs"/>
              </a:rPr>
              <a:t>Igazoló dokumentum: </a:t>
            </a:r>
            <a:r>
              <a:rPr kumimoji="0" lang="hu-HU" sz="2800" b="0" i="0" u="none" strike="noStrike" kern="1200" cap="none" spc="0" normalizeH="0" baseline="0" noProof="0" dirty="0">
                <a:ln>
                  <a:noFill/>
                </a:ln>
                <a:solidFill>
                  <a:srgbClr val="000000"/>
                </a:solidFill>
                <a:effectLst/>
                <a:uLnTx/>
                <a:uFillTx/>
                <a:ea typeface="+mn-ea"/>
                <a:cs typeface="+mn-cs"/>
              </a:rPr>
              <a:t>Minden olyan dokumentum, mely alkalmas az építési termék, építményszerkezet, </a:t>
            </a:r>
            <a:r>
              <a:rPr kumimoji="0" lang="hu-HU" sz="2800" b="0" i="0" u="none" strike="noStrike" kern="1200" cap="none" spc="0" normalizeH="0" baseline="0" noProof="0" dirty="0" err="1">
                <a:ln>
                  <a:noFill/>
                </a:ln>
                <a:solidFill>
                  <a:srgbClr val="000000"/>
                </a:solidFill>
                <a:effectLst/>
                <a:uLnTx/>
                <a:uFillTx/>
                <a:ea typeface="+mn-ea"/>
                <a:cs typeface="+mn-cs"/>
              </a:rPr>
              <a:t>tűzvédelmi</a:t>
            </a:r>
            <a:r>
              <a:rPr kumimoji="0" lang="hu-HU" sz="2800" b="0" i="0" u="none" strike="noStrike" kern="1200" cap="none" spc="0" normalizeH="0" baseline="0" noProof="0" dirty="0">
                <a:ln>
                  <a:noFill/>
                </a:ln>
                <a:solidFill>
                  <a:srgbClr val="000000"/>
                </a:solidFill>
                <a:effectLst/>
                <a:uLnTx/>
                <a:uFillTx/>
                <a:ea typeface="+mn-ea"/>
                <a:cs typeface="+mn-cs"/>
              </a:rPr>
              <a:t> célú berendezés műszaki előírásban meghatározott </a:t>
            </a:r>
            <a:r>
              <a:rPr kumimoji="0" lang="hu-HU" sz="2800" b="0" i="0" u="none" strike="noStrike" kern="1200" cap="none" spc="0" normalizeH="0" baseline="0" noProof="0" dirty="0" err="1">
                <a:ln>
                  <a:noFill/>
                </a:ln>
                <a:solidFill>
                  <a:srgbClr val="000000"/>
                </a:solidFill>
                <a:effectLst/>
                <a:uLnTx/>
                <a:uFillTx/>
                <a:ea typeface="+mn-ea"/>
                <a:cs typeface="+mn-cs"/>
              </a:rPr>
              <a:t>tűzvédelmi</a:t>
            </a:r>
            <a:r>
              <a:rPr kumimoji="0" lang="hu-HU" sz="2800" b="0" i="0" u="none" strike="noStrike" kern="1200" cap="none" spc="0" normalizeH="0" baseline="0" noProof="0" dirty="0">
                <a:ln>
                  <a:noFill/>
                </a:ln>
                <a:solidFill>
                  <a:srgbClr val="000000"/>
                </a:solidFill>
                <a:effectLst/>
                <a:uLnTx/>
                <a:uFillTx/>
                <a:ea typeface="+mn-ea"/>
                <a:cs typeface="+mn-cs"/>
              </a:rPr>
              <a:t> követelményeknek való megfelelését, </a:t>
            </a:r>
            <a:r>
              <a:rPr kumimoji="0" lang="hu-HU" sz="2800" b="0" i="0" u="none" strike="noStrike" kern="1200" cap="none" spc="0" normalizeH="0" baseline="0" noProof="0" dirty="0" err="1">
                <a:ln>
                  <a:noFill/>
                </a:ln>
                <a:solidFill>
                  <a:srgbClr val="000000"/>
                </a:solidFill>
                <a:effectLst/>
                <a:uLnTx/>
                <a:uFillTx/>
                <a:ea typeface="+mn-ea"/>
                <a:cs typeface="+mn-cs"/>
              </a:rPr>
              <a:t>tűzvédelmi</a:t>
            </a:r>
            <a:r>
              <a:rPr kumimoji="0" lang="hu-HU" sz="2800" b="0" i="0" u="none" strike="noStrike" kern="1200" cap="none" spc="0" normalizeH="0" baseline="0" noProof="0" dirty="0">
                <a:ln>
                  <a:noFill/>
                </a:ln>
                <a:solidFill>
                  <a:srgbClr val="000000"/>
                </a:solidFill>
                <a:effectLst/>
                <a:uLnTx/>
                <a:uFillTx/>
                <a:ea typeface="+mn-ea"/>
                <a:cs typeface="+mn-cs"/>
              </a:rPr>
              <a:t> teljesítményét a végfelhasználási állapot és beépítés szerint igazolni.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a:ln>
                  <a:noFill/>
                </a:ln>
                <a:solidFill>
                  <a:srgbClr val="C00000"/>
                </a:solidFill>
                <a:effectLst/>
                <a:uLnTx/>
                <a:uFillTx/>
                <a:ea typeface="+mn-ea"/>
                <a:cs typeface="+mn-cs"/>
              </a:rPr>
              <a:t>(Van amikor az igazoláshoz több dokumentum is szükséges)</a:t>
            </a:r>
            <a:endParaRPr kumimoji="0" lang="en-GB" sz="2800" b="1" i="0" u="none" strike="noStrike" kern="1200" cap="none" spc="0" normalizeH="0" baseline="0" noProof="0" dirty="0">
              <a:ln>
                <a:noFill/>
              </a:ln>
              <a:solidFill>
                <a:srgbClr val="C00000"/>
              </a:solidFill>
              <a:effectLst/>
              <a:uLnTx/>
              <a:uFillTx/>
              <a:ea typeface="+mn-ea"/>
              <a:cs typeface="+mn-cs"/>
            </a:endParaRPr>
          </a:p>
        </p:txBody>
      </p:sp>
      <p:sp>
        <p:nvSpPr>
          <p:cNvPr id="5" name="Élőláb helye 4">
            <a:extLst>
              <a:ext uri="{FF2B5EF4-FFF2-40B4-BE49-F238E27FC236}">
                <a16:creationId xmlns:a16="http://schemas.microsoft.com/office/drawing/2014/main" id="{A269D98C-D247-6FC5-A273-4039D3A94079}"/>
              </a:ext>
            </a:extLst>
          </p:cNvPr>
          <p:cNvSpPr>
            <a:spLocks noGrp="1"/>
          </p:cNvSpPr>
          <p:nvPr>
            <p:ph type="ftr" sz="quarter" idx="11"/>
          </p:nvPr>
        </p:nvSpPr>
        <p:spPr/>
        <p:txBody>
          <a:bodyPr/>
          <a:lstStyle/>
          <a:p>
            <a:r>
              <a:rPr lang="fr-FR"/>
              <a:t>VIS Complex kft - VIS Stúdió</a:t>
            </a:r>
            <a:endParaRPr lang="hu-HU"/>
          </a:p>
        </p:txBody>
      </p:sp>
      <p:graphicFrame>
        <p:nvGraphicFramePr>
          <p:cNvPr id="6" name="Tartalom helye 5">
            <a:extLst>
              <a:ext uri="{FF2B5EF4-FFF2-40B4-BE49-F238E27FC236}">
                <a16:creationId xmlns:a16="http://schemas.microsoft.com/office/drawing/2014/main" id="{3AA228F4-8F3D-EAE4-B004-F3A0BAAA074B}"/>
              </a:ext>
            </a:extLst>
          </p:cNvPr>
          <p:cNvGraphicFramePr>
            <a:graphicFrameLocks noGrp="1"/>
          </p:cNvGraphicFramePr>
          <p:nvPr>
            <p:ph sz="half" idx="2"/>
            <p:extLst>
              <p:ext uri="{D42A27DB-BD31-4B8C-83A1-F6EECF244321}">
                <p14:modId xmlns:p14="http://schemas.microsoft.com/office/powerpoint/2010/main" val="201757189"/>
              </p:ext>
            </p:extLst>
          </p:nvPr>
        </p:nvGraphicFramePr>
        <p:xfrm>
          <a:off x="6172200" y="771525"/>
          <a:ext cx="5676900" cy="5405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zövegdoboz 7">
            <a:extLst>
              <a:ext uri="{FF2B5EF4-FFF2-40B4-BE49-F238E27FC236}">
                <a16:creationId xmlns:a16="http://schemas.microsoft.com/office/drawing/2014/main" id="{27973124-EB11-B8CE-4344-B875BE4C50F5}"/>
              </a:ext>
            </a:extLst>
          </p:cNvPr>
          <p:cNvSpPr txBox="1"/>
          <p:nvPr/>
        </p:nvSpPr>
        <p:spPr>
          <a:xfrm>
            <a:off x="0" y="6393582"/>
            <a:ext cx="12192000" cy="461665"/>
          </a:xfrm>
          <a:prstGeom prst="rect">
            <a:avLst/>
          </a:prstGeom>
          <a:solidFill>
            <a:srgbClr val="FFFF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numCol="2" rtlCol="0">
            <a:spAutoFit/>
          </a:bodyPr>
          <a:lstStyle/>
          <a:p>
            <a:pPr algn="ctr"/>
            <a:r>
              <a:rPr lang="hu-HU" sz="1600" dirty="0"/>
              <a:t>Forrás: </a:t>
            </a:r>
            <a:r>
              <a:rPr lang="hu-HU" sz="1600" b="1" dirty="0"/>
              <a:t>Lestyán Mária </a:t>
            </a:r>
            <a:r>
              <a:rPr lang="hu-HU" sz="1600" dirty="0" err="1"/>
              <a:t>ea</a:t>
            </a:r>
            <a:r>
              <a:rPr lang="hu-HU" sz="1600" dirty="0"/>
              <a:t>. anyaga 2024.11.21. Lakitelek</a:t>
            </a:r>
          </a:p>
          <a:p>
            <a:pPr algn="ctr"/>
            <a:endParaRPr lang="hu-HU" sz="800" dirty="0"/>
          </a:p>
          <a:p>
            <a:pPr algn="ctr"/>
            <a:r>
              <a:rPr kumimoji="0" lang="hu-HU" sz="1600" b="0" i="0" u="none" strike="noStrike" kern="1200" cap="none" spc="0" normalizeH="0" baseline="0" noProof="0" dirty="0">
                <a:ln>
                  <a:noFill/>
                </a:ln>
                <a:solidFill>
                  <a:srgbClr val="FF0000"/>
                </a:solidFill>
                <a:effectLst/>
                <a:uLnTx/>
                <a:uFillTx/>
                <a:ea typeface="+mn-ea"/>
                <a:cs typeface="+mn-cs"/>
              </a:rPr>
              <a:t>© Szerzői jogvédelem alatt álló tartalom</a:t>
            </a:r>
            <a:endParaRPr lang="hu-HU" sz="1600" dirty="0">
              <a:solidFill>
                <a:srgbClr val="FF0000"/>
              </a:solidFill>
            </a:endParaRPr>
          </a:p>
        </p:txBody>
      </p:sp>
    </p:spTree>
    <p:extLst>
      <p:ext uri="{BB962C8B-B14F-4D97-AF65-F5344CB8AC3E}">
        <p14:creationId xmlns:p14="http://schemas.microsoft.com/office/powerpoint/2010/main" val="2980286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330F6-E671-A407-2993-8BF7C3DAF890}"/>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01F33449-FE0D-6B3E-D6B4-21519ADC1084}"/>
              </a:ext>
            </a:extLst>
          </p:cNvPr>
          <p:cNvSpPr>
            <a:spLocks noGrp="1"/>
          </p:cNvSpPr>
          <p:nvPr>
            <p:ph type="ctrTitle"/>
          </p:nvPr>
        </p:nvSpPr>
        <p:spPr/>
        <p:txBody>
          <a:bodyPr/>
          <a:lstStyle/>
          <a:p>
            <a:r>
              <a:rPr lang="hu-HU" dirty="0"/>
              <a:t>Eseti bejegyzések</a:t>
            </a:r>
          </a:p>
        </p:txBody>
      </p:sp>
      <p:sp>
        <p:nvSpPr>
          <p:cNvPr id="3" name="Alcím 2">
            <a:extLst>
              <a:ext uri="{FF2B5EF4-FFF2-40B4-BE49-F238E27FC236}">
                <a16:creationId xmlns:a16="http://schemas.microsoft.com/office/drawing/2014/main" id="{63FDA6D1-8869-F708-68B3-6E4BDD9C72D3}"/>
              </a:ext>
            </a:extLst>
          </p:cNvPr>
          <p:cNvSpPr>
            <a:spLocks noGrp="1"/>
          </p:cNvSpPr>
          <p:nvPr>
            <p:ph type="subTitle" idx="1"/>
          </p:nvPr>
        </p:nvSpPr>
        <p:spPr/>
        <p:txBody>
          <a:bodyPr/>
          <a:lstStyle/>
          <a:p>
            <a:endParaRPr lang="hu-HU"/>
          </a:p>
        </p:txBody>
      </p:sp>
      <p:sp>
        <p:nvSpPr>
          <p:cNvPr id="5" name="Élőláb helye 4">
            <a:extLst>
              <a:ext uri="{FF2B5EF4-FFF2-40B4-BE49-F238E27FC236}">
                <a16:creationId xmlns:a16="http://schemas.microsoft.com/office/drawing/2014/main" id="{CBE09255-B9CE-9375-5190-DD0F9E2A2A25}"/>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36113608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13B2-79B3-D0BF-A473-81988E92A59B}"/>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A92A1067-0E5F-184B-7065-B39134DB3CB0}"/>
              </a:ext>
            </a:extLst>
          </p:cNvPr>
          <p:cNvSpPr>
            <a:spLocks noGrp="1"/>
          </p:cNvSpPr>
          <p:nvPr>
            <p:ph type="ctrTitle"/>
          </p:nvPr>
        </p:nvSpPr>
        <p:spPr/>
        <p:txBody>
          <a:bodyPr/>
          <a:lstStyle/>
          <a:p>
            <a:r>
              <a:rPr lang="hu-HU" dirty="0"/>
              <a:t>Mellékletek</a:t>
            </a:r>
          </a:p>
        </p:txBody>
      </p:sp>
      <p:sp>
        <p:nvSpPr>
          <p:cNvPr id="3" name="Alcím 2">
            <a:extLst>
              <a:ext uri="{FF2B5EF4-FFF2-40B4-BE49-F238E27FC236}">
                <a16:creationId xmlns:a16="http://schemas.microsoft.com/office/drawing/2014/main" id="{C365017A-2293-3D4D-8E64-EDB1BC405467}"/>
              </a:ext>
            </a:extLst>
          </p:cNvPr>
          <p:cNvSpPr>
            <a:spLocks noGrp="1"/>
          </p:cNvSpPr>
          <p:nvPr>
            <p:ph type="subTitle" idx="1"/>
          </p:nvPr>
        </p:nvSpPr>
        <p:spPr/>
        <p:txBody>
          <a:bodyPr/>
          <a:lstStyle/>
          <a:p>
            <a:endParaRPr lang="hu-HU"/>
          </a:p>
        </p:txBody>
      </p:sp>
      <p:sp>
        <p:nvSpPr>
          <p:cNvPr id="5" name="Élőláb helye 4">
            <a:extLst>
              <a:ext uri="{FF2B5EF4-FFF2-40B4-BE49-F238E27FC236}">
                <a16:creationId xmlns:a16="http://schemas.microsoft.com/office/drawing/2014/main" id="{425D85DC-2F01-8733-445E-8F4279955A68}"/>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9783372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D649A-9BA9-3946-BB89-A2A808F0E8B8}"/>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2C46105F-4D93-A757-DA51-CA062631AC6F}"/>
              </a:ext>
            </a:extLst>
          </p:cNvPr>
          <p:cNvSpPr>
            <a:spLocks noGrp="1"/>
          </p:cNvSpPr>
          <p:nvPr>
            <p:ph type="ctrTitle"/>
          </p:nvPr>
        </p:nvSpPr>
        <p:spPr/>
        <p:txBody>
          <a:bodyPr/>
          <a:lstStyle/>
          <a:p>
            <a:r>
              <a:rPr lang="hu-HU" dirty="0"/>
              <a:t>Naplók (fő-, és alnaplók) zárása</a:t>
            </a:r>
          </a:p>
        </p:txBody>
      </p:sp>
      <p:sp>
        <p:nvSpPr>
          <p:cNvPr id="3" name="Alcím 2">
            <a:extLst>
              <a:ext uri="{FF2B5EF4-FFF2-40B4-BE49-F238E27FC236}">
                <a16:creationId xmlns:a16="http://schemas.microsoft.com/office/drawing/2014/main" id="{EB10464B-4AF4-1BAF-F614-5E9AE2BBDF87}"/>
              </a:ext>
            </a:extLst>
          </p:cNvPr>
          <p:cNvSpPr>
            <a:spLocks noGrp="1"/>
          </p:cNvSpPr>
          <p:nvPr>
            <p:ph type="subTitle" idx="1"/>
          </p:nvPr>
        </p:nvSpPr>
        <p:spPr/>
        <p:txBody>
          <a:bodyPr/>
          <a:lstStyle/>
          <a:p>
            <a:r>
              <a:rPr lang="hu-HU" dirty="0"/>
              <a:t>Feltételei, nyilatkozatok</a:t>
            </a:r>
          </a:p>
        </p:txBody>
      </p:sp>
      <p:sp>
        <p:nvSpPr>
          <p:cNvPr id="5" name="Élőláb helye 4">
            <a:extLst>
              <a:ext uri="{FF2B5EF4-FFF2-40B4-BE49-F238E27FC236}">
                <a16:creationId xmlns:a16="http://schemas.microsoft.com/office/drawing/2014/main" id="{BC3A8E8F-020F-7ACE-980A-894B8B2CCC1F}"/>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485144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162CB-1A67-7FA4-61E3-B580F4F052CF}"/>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617194BA-F30A-6997-A22B-46060F1F7693}"/>
              </a:ext>
            </a:extLst>
          </p:cNvPr>
          <p:cNvSpPr>
            <a:spLocks noGrp="1"/>
          </p:cNvSpPr>
          <p:nvPr>
            <p:ph type="ctrTitle"/>
          </p:nvPr>
        </p:nvSpPr>
        <p:spPr/>
        <p:txBody>
          <a:bodyPr/>
          <a:lstStyle/>
          <a:p>
            <a:r>
              <a:rPr lang="hu-HU" dirty="0"/>
              <a:t>Használatba vétel</a:t>
            </a:r>
          </a:p>
        </p:txBody>
      </p:sp>
      <p:sp>
        <p:nvSpPr>
          <p:cNvPr id="3" name="Alcím 2">
            <a:extLst>
              <a:ext uri="{FF2B5EF4-FFF2-40B4-BE49-F238E27FC236}">
                <a16:creationId xmlns:a16="http://schemas.microsoft.com/office/drawing/2014/main" id="{77FE8103-575E-2EC0-892B-3766A8556CBE}"/>
              </a:ext>
            </a:extLst>
          </p:cNvPr>
          <p:cNvSpPr>
            <a:spLocks noGrp="1"/>
          </p:cNvSpPr>
          <p:nvPr>
            <p:ph type="subTitle" idx="1"/>
          </p:nvPr>
        </p:nvSpPr>
        <p:spPr/>
        <p:txBody>
          <a:bodyPr/>
          <a:lstStyle/>
          <a:p>
            <a:endParaRPr lang="hu-HU"/>
          </a:p>
        </p:txBody>
      </p:sp>
      <p:sp>
        <p:nvSpPr>
          <p:cNvPr id="5" name="Élőláb helye 4">
            <a:extLst>
              <a:ext uri="{FF2B5EF4-FFF2-40B4-BE49-F238E27FC236}">
                <a16:creationId xmlns:a16="http://schemas.microsoft.com/office/drawing/2014/main" id="{B8FF923E-F1A9-02C6-DA6C-51823C790FAE}"/>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23179728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131F2-F444-0E6F-F1BC-83472E919296}"/>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70CD95DE-D051-33B6-3060-BA92C7BD1FC8}"/>
              </a:ext>
            </a:extLst>
          </p:cNvPr>
          <p:cNvSpPr>
            <a:spLocks noGrp="1"/>
          </p:cNvSpPr>
          <p:nvPr>
            <p:ph type="ctrTitle"/>
          </p:nvPr>
        </p:nvSpPr>
        <p:spPr/>
        <p:txBody>
          <a:bodyPr/>
          <a:lstStyle/>
          <a:p>
            <a:r>
              <a:rPr lang="hu-HU" dirty="0"/>
              <a:t>Hibák, vitatott esetek</a:t>
            </a:r>
          </a:p>
        </p:txBody>
      </p:sp>
      <p:sp>
        <p:nvSpPr>
          <p:cNvPr id="3" name="Alcím 2">
            <a:extLst>
              <a:ext uri="{FF2B5EF4-FFF2-40B4-BE49-F238E27FC236}">
                <a16:creationId xmlns:a16="http://schemas.microsoft.com/office/drawing/2014/main" id="{399E39BB-6CF8-D058-B288-986AF0CCE7AC}"/>
              </a:ext>
            </a:extLst>
          </p:cNvPr>
          <p:cNvSpPr>
            <a:spLocks noGrp="1"/>
          </p:cNvSpPr>
          <p:nvPr>
            <p:ph type="subTitle" idx="1"/>
          </p:nvPr>
        </p:nvSpPr>
        <p:spPr/>
        <p:txBody>
          <a:bodyPr/>
          <a:lstStyle/>
          <a:p>
            <a:endParaRPr lang="hu-HU"/>
          </a:p>
        </p:txBody>
      </p:sp>
      <p:sp>
        <p:nvSpPr>
          <p:cNvPr id="5" name="Élőláb helye 4">
            <a:extLst>
              <a:ext uri="{FF2B5EF4-FFF2-40B4-BE49-F238E27FC236}">
                <a16:creationId xmlns:a16="http://schemas.microsoft.com/office/drawing/2014/main" id="{BBE52C4A-378E-A9FE-5E33-BB588030BC93}"/>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336365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693808-AC12-F942-4787-FF28C496EEF6}"/>
              </a:ext>
            </a:extLst>
          </p:cNvPr>
          <p:cNvSpPr>
            <a:spLocks noGrp="1"/>
          </p:cNvSpPr>
          <p:nvPr>
            <p:ph type="ctrTitle"/>
          </p:nvPr>
        </p:nvSpPr>
        <p:spPr/>
        <p:txBody>
          <a:bodyPr/>
          <a:lstStyle/>
          <a:p>
            <a:r>
              <a:rPr lang="hu-HU" dirty="0"/>
              <a:t>Köszönöm a figyelmet!!!</a:t>
            </a:r>
          </a:p>
        </p:txBody>
      </p:sp>
      <p:sp>
        <p:nvSpPr>
          <p:cNvPr id="3" name="Alcím 2">
            <a:extLst>
              <a:ext uri="{FF2B5EF4-FFF2-40B4-BE49-F238E27FC236}">
                <a16:creationId xmlns:a16="http://schemas.microsoft.com/office/drawing/2014/main" id="{80529826-F25C-6250-289D-703D7F0FC625}"/>
              </a:ext>
            </a:extLst>
          </p:cNvPr>
          <p:cNvSpPr>
            <a:spLocks noGrp="1"/>
          </p:cNvSpPr>
          <p:nvPr>
            <p:ph type="subTitle" idx="1"/>
          </p:nvPr>
        </p:nvSpPr>
        <p:spPr/>
        <p:txBody>
          <a:bodyPr/>
          <a:lstStyle/>
          <a:p>
            <a:pPr algn="ctr"/>
            <a:r>
              <a:rPr lang="hu-HU" sz="2400" b="1" dirty="0"/>
              <a:t>Juhász Tamás</a:t>
            </a:r>
          </a:p>
          <a:p>
            <a:pPr algn="ctr"/>
            <a:r>
              <a:rPr lang="hu-HU" i="1" dirty="0"/>
              <a:t>Építőmérnök</a:t>
            </a:r>
          </a:p>
          <a:p>
            <a:endParaRPr lang="hu-HU" sz="2400" b="1" dirty="0"/>
          </a:p>
          <a:p>
            <a:r>
              <a:rPr lang="hu-HU" sz="2400" b="1" dirty="0"/>
              <a:t>Mobil: +36-70-33-44-212</a:t>
            </a:r>
          </a:p>
          <a:p>
            <a:r>
              <a:rPr lang="hu-HU" sz="2400" b="1" dirty="0"/>
              <a:t>Email: jt.vcomplex@gmail.com</a:t>
            </a:r>
          </a:p>
          <a:p>
            <a:endParaRPr lang="hu-HU" dirty="0"/>
          </a:p>
        </p:txBody>
      </p:sp>
      <p:sp>
        <p:nvSpPr>
          <p:cNvPr id="5" name="Élőláb helye 4">
            <a:extLst>
              <a:ext uri="{FF2B5EF4-FFF2-40B4-BE49-F238E27FC236}">
                <a16:creationId xmlns:a16="http://schemas.microsoft.com/office/drawing/2014/main" id="{CE524A9D-D8D0-4750-F60D-34595314DE17}"/>
              </a:ext>
            </a:extLst>
          </p:cNvPr>
          <p:cNvSpPr>
            <a:spLocks noGrp="1"/>
          </p:cNvSpPr>
          <p:nvPr>
            <p:ph type="ftr" sz="quarter" idx="11"/>
          </p:nvPr>
        </p:nvSpPr>
        <p:spPr/>
        <p:txBody>
          <a:bodyPr/>
          <a:lstStyle/>
          <a:p>
            <a:r>
              <a:rPr lang="fr-FR"/>
              <a:t>VIS Complex kft - VIS Stúdió</a:t>
            </a:r>
            <a:endParaRPr lang="hu-HU"/>
          </a:p>
        </p:txBody>
      </p:sp>
    </p:spTree>
    <p:extLst>
      <p:ext uri="{BB962C8B-B14F-4D97-AF65-F5344CB8AC3E}">
        <p14:creationId xmlns:p14="http://schemas.microsoft.com/office/powerpoint/2010/main" val="1671146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artalom helye 10">
            <a:extLst>
              <a:ext uri="{FF2B5EF4-FFF2-40B4-BE49-F238E27FC236}">
                <a16:creationId xmlns:a16="http://schemas.microsoft.com/office/drawing/2014/main" id="{E5343715-3A25-7CF7-DC07-E9CEB67BAA40}"/>
              </a:ext>
            </a:extLst>
          </p:cNvPr>
          <p:cNvSpPr>
            <a:spLocks noGrp="1"/>
          </p:cNvSpPr>
          <p:nvPr>
            <p:ph idx="1"/>
          </p:nvPr>
        </p:nvSpPr>
        <p:spPr/>
        <p:txBody>
          <a:bodyPr/>
          <a:lstStyle/>
          <a:p>
            <a:pPr marR="0" lvl="0" algn="l" defTabSz="457200" rtl="0" eaLnBrk="1" fontAlgn="auto" latinLnBrk="0" hangingPunct="1">
              <a:lnSpc>
                <a:spcPct val="100000"/>
              </a:lnSpc>
              <a:spcBef>
                <a:spcPts val="0"/>
              </a:spcBef>
              <a:buClrTx/>
              <a:buSzPct val="100000"/>
              <a:buFont typeface="Wingdings" panose="05000000000000000000" pitchFamily="2" charset="2"/>
              <a:buChar char="ü"/>
              <a:tabLst/>
              <a:defRPr/>
            </a:pPr>
            <a:r>
              <a:rPr lang="hu-HU" sz="2800" dirty="0">
                <a:sym typeface="Arial"/>
              </a:rPr>
              <a:t>A polgári jó ízlés és az építészeti minőség elve,</a:t>
            </a:r>
          </a:p>
          <a:p>
            <a:pPr marR="0" lvl="0" algn="l" defTabSz="457200" rtl="0" eaLnBrk="1" fontAlgn="auto" latinLnBrk="0" hangingPunct="1">
              <a:lnSpc>
                <a:spcPct val="100000"/>
              </a:lnSpc>
              <a:spcBef>
                <a:spcPts val="0"/>
              </a:spcBef>
              <a:buClrTx/>
              <a:buSzPct val="100000"/>
              <a:buFont typeface="Wingdings" panose="05000000000000000000" pitchFamily="2" charset="2"/>
              <a:buChar char="ü"/>
              <a:tabLst/>
              <a:defRPr/>
            </a:pPr>
            <a:r>
              <a:rPr lang="hu-HU" sz="2800" dirty="0">
                <a:sym typeface="Arial"/>
              </a:rPr>
              <a:t>a szükséges minimum elve,</a:t>
            </a:r>
          </a:p>
          <a:p>
            <a:pPr marR="0" lvl="0" algn="l" defTabSz="457200" rtl="0" eaLnBrk="1" fontAlgn="auto" latinLnBrk="0" hangingPunct="1">
              <a:lnSpc>
                <a:spcPct val="100000"/>
              </a:lnSpc>
              <a:spcBef>
                <a:spcPts val="0"/>
              </a:spcBef>
              <a:buClrTx/>
              <a:buSzPct val="100000"/>
              <a:buFont typeface="Wingdings" panose="05000000000000000000" pitchFamily="2" charset="2"/>
              <a:buChar char="ü"/>
              <a:tabLst/>
              <a:defRPr/>
            </a:pPr>
            <a:r>
              <a:rPr lang="hu-HU" sz="2800" dirty="0">
                <a:sym typeface="Arial"/>
              </a:rPr>
              <a:t>a hagyományokon és a mai tudáson alapuló helybe illesztés elve,</a:t>
            </a:r>
          </a:p>
          <a:p>
            <a:pPr marR="0" lvl="0" algn="l" defTabSz="457200" rtl="0" eaLnBrk="1" fontAlgn="auto" latinLnBrk="0" hangingPunct="1">
              <a:lnSpc>
                <a:spcPct val="100000"/>
              </a:lnSpc>
              <a:spcBef>
                <a:spcPts val="0"/>
              </a:spcBef>
              <a:buClrTx/>
              <a:buSzPct val="100000"/>
              <a:buFont typeface="Wingdings" panose="05000000000000000000" pitchFamily="2" charset="2"/>
              <a:buChar char="ü"/>
              <a:tabLst/>
              <a:defRPr/>
            </a:pPr>
            <a:r>
              <a:rPr lang="hu-HU" sz="2800" dirty="0">
                <a:sym typeface="Arial"/>
              </a:rPr>
              <a:t>a természeti rendszerek megőrzésének elve,</a:t>
            </a:r>
          </a:p>
          <a:p>
            <a:pPr marR="0" lvl="0" algn="l" defTabSz="457200" rtl="0" eaLnBrk="1" fontAlgn="auto" latinLnBrk="0" hangingPunct="1">
              <a:lnSpc>
                <a:spcPct val="100000"/>
              </a:lnSpc>
              <a:spcBef>
                <a:spcPts val="0"/>
              </a:spcBef>
              <a:buClrTx/>
              <a:buSzPct val="100000"/>
              <a:buFont typeface="Wingdings" panose="05000000000000000000" pitchFamily="2" charset="2"/>
              <a:buChar char="ü"/>
              <a:tabLst/>
              <a:defRPr/>
            </a:pPr>
            <a:r>
              <a:rPr lang="hu-HU" sz="2800" dirty="0">
                <a:highlight>
                  <a:srgbClr val="00FF00"/>
                </a:highlight>
                <a:sym typeface="Arial"/>
              </a:rPr>
              <a:t>a barnamezős területek elsődlegességének elve,</a:t>
            </a:r>
          </a:p>
          <a:p>
            <a:pPr marR="0" lvl="0" algn="l" defTabSz="457200" rtl="0" eaLnBrk="1" fontAlgn="auto" latinLnBrk="0" hangingPunct="1">
              <a:lnSpc>
                <a:spcPct val="100000"/>
              </a:lnSpc>
              <a:spcBef>
                <a:spcPts val="0"/>
              </a:spcBef>
              <a:buClrTx/>
              <a:buSzPct val="100000"/>
              <a:buFont typeface="Wingdings" panose="05000000000000000000" pitchFamily="2" charset="2"/>
              <a:buChar char="ü"/>
              <a:tabLst/>
              <a:defRPr/>
            </a:pPr>
            <a:r>
              <a:rPr lang="hu-HU" sz="2800" dirty="0">
                <a:highlight>
                  <a:srgbClr val="00FF00"/>
                </a:highlight>
                <a:sym typeface="Arial"/>
              </a:rPr>
              <a:t>az építészeti örökség megóvásának és méltó hasznosításának elve,</a:t>
            </a:r>
          </a:p>
          <a:p>
            <a:pPr marR="0" lvl="0" algn="l" defTabSz="457200" rtl="0" eaLnBrk="1" fontAlgn="auto" latinLnBrk="0" hangingPunct="1">
              <a:lnSpc>
                <a:spcPct val="100000"/>
              </a:lnSpc>
              <a:spcBef>
                <a:spcPts val="0"/>
              </a:spcBef>
              <a:buClrTx/>
              <a:buSzPct val="100000"/>
              <a:buFont typeface="Wingdings" panose="05000000000000000000" pitchFamily="2" charset="2"/>
              <a:buChar char="ü"/>
              <a:tabLst/>
              <a:defRPr/>
            </a:pPr>
            <a:r>
              <a:rPr lang="hu-HU" sz="2800" dirty="0">
                <a:sym typeface="Arial"/>
              </a:rPr>
              <a:t>az emberi életminőség és az egyetemes tervezés elve,</a:t>
            </a:r>
          </a:p>
          <a:p>
            <a:pPr marR="0" lvl="0" algn="l" defTabSz="457200" rtl="0" eaLnBrk="1" fontAlgn="auto" latinLnBrk="0" hangingPunct="1">
              <a:lnSpc>
                <a:spcPct val="100000"/>
              </a:lnSpc>
              <a:spcBef>
                <a:spcPts val="0"/>
              </a:spcBef>
              <a:buClrTx/>
              <a:buSzPct val="100000"/>
              <a:buFont typeface="Wingdings" panose="05000000000000000000" pitchFamily="2" charset="2"/>
              <a:buChar char="ü"/>
              <a:tabLst/>
              <a:defRPr/>
            </a:pPr>
            <a:r>
              <a:rPr lang="hu-HU" sz="2800" dirty="0">
                <a:highlight>
                  <a:srgbClr val="00FF00"/>
                </a:highlight>
                <a:sym typeface="Arial"/>
              </a:rPr>
              <a:t>a hazai ellátásbiztonság elve,</a:t>
            </a:r>
          </a:p>
          <a:p>
            <a:pPr marR="0" lvl="0" algn="l" defTabSz="457200" rtl="0" eaLnBrk="1" fontAlgn="auto" latinLnBrk="0" hangingPunct="1">
              <a:lnSpc>
                <a:spcPct val="100000"/>
              </a:lnSpc>
              <a:spcBef>
                <a:spcPts val="0"/>
              </a:spcBef>
              <a:buClrTx/>
              <a:buSzPct val="100000"/>
              <a:buFont typeface="Wingdings" panose="05000000000000000000" pitchFamily="2" charset="2"/>
              <a:buChar char="ü"/>
              <a:tabLst/>
              <a:defRPr/>
            </a:pPr>
            <a:r>
              <a:rPr lang="hu-HU" sz="2800" dirty="0">
                <a:highlight>
                  <a:srgbClr val="00FF00"/>
                </a:highlight>
                <a:sym typeface="Arial"/>
              </a:rPr>
              <a:t>a digitalizáció elve,</a:t>
            </a:r>
          </a:p>
          <a:p>
            <a:pPr marR="0" lvl="0" algn="l" defTabSz="457200" rtl="0" eaLnBrk="1" fontAlgn="auto" latinLnBrk="0" hangingPunct="1">
              <a:lnSpc>
                <a:spcPct val="100000"/>
              </a:lnSpc>
              <a:spcBef>
                <a:spcPts val="0"/>
              </a:spcBef>
              <a:buClrTx/>
              <a:buSzPct val="100000"/>
              <a:buFont typeface="Wingdings" panose="05000000000000000000" pitchFamily="2" charset="2"/>
              <a:buChar char="ü"/>
              <a:tabLst/>
              <a:defRPr/>
            </a:pPr>
            <a:r>
              <a:rPr lang="hu-HU" sz="2800" dirty="0">
                <a:sym typeface="Arial"/>
              </a:rPr>
              <a:t>a szabályozó felelősségének elve.</a:t>
            </a:r>
            <a:endParaRPr lang="hu-HU" sz="2800" dirty="0">
              <a:sym typeface="Trebuchet MS"/>
            </a:endParaRPr>
          </a:p>
        </p:txBody>
      </p:sp>
      <p:sp>
        <p:nvSpPr>
          <p:cNvPr id="12" name="Szöveg helye 11">
            <a:extLst>
              <a:ext uri="{FF2B5EF4-FFF2-40B4-BE49-F238E27FC236}">
                <a16:creationId xmlns:a16="http://schemas.microsoft.com/office/drawing/2014/main" id="{4018F1EE-5CA0-CF86-4C10-8565B03D3850}"/>
              </a:ext>
            </a:extLst>
          </p:cNvPr>
          <p:cNvSpPr>
            <a:spLocks noGrp="1"/>
          </p:cNvSpPr>
          <p:nvPr>
            <p:ph type="body" sz="half" idx="2"/>
          </p:nvPr>
        </p:nvSpPr>
        <p:spPr/>
        <p:txBody>
          <a:bodyPr/>
          <a:lstStyle/>
          <a:p>
            <a:endParaRPr lang="hu-HU" dirty="0"/>
          </a:p>
        </p:txBody>
      </p:sp>
      <p:sp>
        <p:nvSpPr>
          <p:cNvPr id="4" name="Élőláb helye 3">
            <a:extLst>
              <a:ext uri="{FF2B5EF4-FFF2-40B4-BE49-F238E27FC236}">
                <a16:creationId xmlns:a16="http://schemas.microsoft.com/office/drawing/2014/main" id="{770C8D93-708E-7CB6-7975-D98A0E563AC3}"/>
              </a:ext>
            </a:extLst>
          </p:cNvPr>
          <p:cNvSpPr>
            <a:spLocks noGrp="1"/>
          </p:cNvSpPr>
          <p:nvPr>
            <p:ph type="ftr" sz="quarter" idx="11"/>
          </p:nvPr>
        </p:nvSpPr>
        <p:spPr/>
        <p:txBody>
          <a:bodyPr/>
          <a:lstStyle/>
          <a:p>
            <a:r>
              <a:rPr lang="fr-FR"/>
              <a:t>VIS Complex kft - VIS Stúdió</a:t>
            </a:r>
            <a:endParaRPr lang="hu-HU" dirty="0"/>
          </a:p>
        </p:txBody>
      </p:sp>
      <p:sp>
        <p:nvSpPr>
          <p:cNvPr id="10" name="Cím 9">
            <a:extLst>
              <a:ext uri="{FF2B5EF4-FFF2-40B4-BE49-F238E27FC236}">
                <a16:creationId xmlns:a16="http://schemas.microsoft.com/office/drawing/2014/main" id="{05810BA4-40E8-731A-8A33-9E8473638758}"/>
              </a:ext>
            </a:extLst>
          </p:cNvPr>
          <p:cNvSpPr>
            <a:spLocks noGrp="1"/>
          </p:cNvSpPr>
          <p:nvPr>
            <p:ph type="title"/>
          </p:nvPr>
        </p:nvSpPr>
        <p:spPr/>
        <p:txBody>
          <a:bodyPr>
            <a:normAutofit/>
          </a:bodyPr>
          <a:lstStyle/>
          <a:p>
            <a:r>
              <a:rPr kumimoji="1" lang="hu-HU" altLang="ko-KR" sz="3600" b="1" i="0" u="none" strike="noStrike" kern="0" cap="none" spc="0" normalizeH="0" baseline="0" noProof="0" dirty="0">
                <a:ln>
                  <a:noFill/>
                </a:ln>
                <a:solidFill>
                  <a:srgbClr val="FFFFFF"/>
                </a:solidFill>
                <a:effectLst/>
                <a:uLnTx/>
                <a:uFillTx/>
                <a:ea typeface="맑은 고딕" panose="020B0503020000020004" pitchFamily="34" charset="-127"/>
                <a:cs typeface="Arial"/>
                <a:sym typeface="Arial"/>
              </a:rPr>
              <a:t>A magyar építészetről szóló törvény alapelvei</a:t>
            </a:r>
            <a:endParaRPr lang="hu-HU" sz="3600" dirty="0"/>
          </a:p>
        </p:txBody>
      </p:sp>
      <p:sp>
        <p:nvSpPr>
          <p:cNvPr id="17" name="Szövegdoboz 16">
            <a:extLst>
              <a:ext uri="{FF2B5EF4-FFF2-40B4-BE49-F238E27FC236}">
                <a16:creationId xmlns:a16="http://schemas.microsoft.com/office/drawing/2014/main" id="{EBFB9713-0860-1DB6-1187-008B044826B5}"/>
              </a:ext>
            </a:extLst>
          </p:cNvPr>
          <p:cNvSpPr txBox="1"/>
          <p:nvPr/>
        </p:nvSpPr>
        <p:spPr>
          <a:xfrm>
            <a:off x="0" y="6401626"/>
            <a:ext cx="12192000" cy="461665"/>
          </a:xfrm>
          <a:prstGeom prst="rect">
            <a:avLst/>
          </a:prstGeom>
          <a:solidFill>
            <a:srgbClr val="FFFF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numCol="2" rtlCol="0">
            <a:spAutoFit/>
          </a:bodyPr>
          <a:lstStyle/>
          <a:p>
            <a:pPr algn="ctr"/>
            <a:r>
              <a:rPr lang="hu-HU" sz="1600" dirty="0"/>
              <a:t>Forrás: </a:t>
            </a:r>
            <a:r>
              <a:rPr lang="hu-HU" sz="1600" b="1" dirty="0"/>
              <a:t>Gombos Márk; </a:t>
            </a:r>
            <a:r>
              <a:rPr lang="hu-HU" sz="1600" dirty="0">
                <a:hlinkClick r:id="rId2"/>
              </a:rPr>
              <a:t>telepulesugy@ekm.gov.hu</a:t>
            </a:r>
            <a:endParaRPr lang="hu-HU" sz="1600" dirty="0"/>
          </a:p>
          <a:p>
            <a:pPr algn="ctr"/>
            <a:endParaRPr lang="hu-HU" sz="800" dirty="0"/>
          </a:p>
          <a:p>
            <a:pPr algn="ctr"/>
            <a:r>
              <a:rPr kumimoji="0" lang="hu-HU" sz="1600" b="0" i="0" u="none" strike="noStrike" kern="1200" cap="none" spc="0" normalizeH="0" baseline="0" noProof="0" dirty="0">
                <a:ln>
                  <a:noFill/>
                </a:ln>
                <a:solidFill>
                  <a:srgbClr val="FF0000"/>
                </a:solidFill>
                <a:effectLst/>
                <a:uLnTx/>
                <a:uFillTx/>
                <a:ea typeface="+mn-ea"/>
                <a:cs typeface="+mn-cs"/>
              </a:rPr>
              <a:t>© Szerzői jogvédelem alatt álló tartalom</a:t>
            </a:r>
            <a:endParaRPr lang="hu-HU" sz="1600" dirty="0">
              <a:solidFill>
                <a:srgbClr val="FF0000"/>
              </a:solidFill>
            </a:endParaRPr>
          </a:p>
        </p:txBody>
      </p:sp>
    </p:spTree>
    <p:extLst>
      <p:ext uri="{BB962C8B-B14F-4D97-AF65-F5344CB8AC3E}">
        <p14:creationId xmlns:p14="http://schemas.microsoft.com/office/powerpoint/2010/main" val="1449276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6FDAE0E-B37D-055A-10F2-24A0722224E1}"/>
              </a:ext>
            </a:extLst>
          </p:cNvPr>
          <p:cNvSpPr>
            <a:spLocks noGrp="1"/>
          </p:cNvSpPr>
          <p:nvPr>
            <p:ph type="title"/>
          </p:nvPr>
        </p:nvSpPr>
        <p:spPr/>
        <p:txBody>
          <a:bodyPr>
            <a:normAutofit fontScale="90000"/>
          </a:bodyPr>
          <a:lstStyle/>
          <a:p>
            <a:r>
              <a:rPr lang="hu-HU" dirty="0"/>
              <a:t>Új és megszűnő rendeletek</a:t>
            </a:r>
          </a:p>
        </p:txBody>
      </p:sp>
      <p:sp>
        <p:nvSpPr>
          <p:cNvPr id="3" name="Élőláb helye 2">
            <a:extLst>
              <a:ext uri="{FF2B5EF4-FFF2-40B4-BE49-F238E27FC236}">
                <a16:creationId xmlns:a16="http://schemas.microsoft.com/office/drawing/2014/main" id="{02C57DC5-31AE-858A-4568-1952F3C6CC30}"/>
              </a:ext>
            </a:extLst>
          </p:cNvPr>
          <p:cNvSpPr>
            <a:spLocks noGrp="1"/>
          </p:cNvSpPr>
          <p:nvPr>
            <p:ph type="ftr" sz="quarter" idx="11"/>
          </p:nvPr>
        </p:nvSpPr>
        <p:spPr/>
        <p:txBody>
          <a:bodyPr/>
          <a:lstStyle/>
          <a:p>
            <a:r>
              <a:rPr lang="fr-FR"/>
              <a:t>VIS Complex kft - VIS Stúdió</a:t>
            </a:r>
            <a:endParaRPr lang="hu-HU"/>
          </a:p>
        </p:txBody>
      </p:sp>
      <p:graphicFrame>
        <p:nvGraphicFramePr>
          <p:cNvPr id="4" name="Táblázat 3">
            <a:extLst>
              <a:ext uri="{FF2B5EF4-FFF2-40B4-BE49-F238E27FC236}">
                <a16:creationId xmlns:a16="http://schemas.microsoft.com/office/drawing/2014/main" id="{4A3C68A1-79DC-CFCA-E6E0-3C1F1585B06F}"/>
              </a:ext>
            </a:extLst>
          </p:cNvPr>
          <p:cNvGraphicFramePr>
            <a:graphicFrameLocks noGrp="1"/>
          </p:cNvGraphicFramePr>
          <p:nvPr>
            <p:extLst>
              <p:ext uri="{D42A27DB-BD31-4B8C-83A1-F6EECF244321}">
                <p14:modId xmlns:p14="http://schemas.microsoft.com/office/powerpoint/2010/main" val="2820144580"/>
              </p:ext>
            </p:extLst>
          </p:nvPr>
        </p:nvGraphicFramePr>
        <p:xfrm>
          <a:off x="236882" y="823983"/>
          <a:ext cx="11718235" cy="4469377"/>
        </p:xfrm>
        <a:graphic>
          <a:graphicData uri="http://schemas.openxmlformats.org/drawingml/2006/table">
            <a:tbl>
              <a:tblPr>
                <a:noFill/>
                <a:tableStyleId>{5C22544A-7EE6-4342-B048-85BDC9FD1C3A}</a:tableStyleId>
              </a:tblPr>
              <a:tblGrid>
                <a:gridCol w="2349262">
                  <a:extLst>
                    <a:ext uri="{9D8B030D-6E8A-4147-A177-3AD203B41FA5}">
                      <a16:colId xmlns:a16="http://schemas.microsoft.com/office/drawing/2014/main" val="3413064047"/>
                    </a:ext>
                  </a:extLst>
                </a:gridCol>
                <a:gridCol w="6184899">
                  <a:extLst>
                    <a:ext uri="{9D8B030D-6E8A-4147-A177-3AD203B41FA5}">
                      <a16:colId xmlns:a16="http://schemas.microsoft.com/office/drawing/2014/main" val="2396585279"/>
                    </a:ext>
                  </a:extLst>
                </a:gridCol>
                <a:gridCol w="3184074">
                  <a:extLst>
                    <a:ext uri="{9D8B030D-6E8A-4147-A177-3AD203B41FA5}">
                      <a16:colId xmlns:a16="http://schemas.microsoft.com/office/drawing/2014/main" val="1624320497"/>
                    </a:ext>
                  </a:extLst>
                </a:gridCol>
              </a:tblGrid>
              <a:tr h="552792">
                <a:tc gridSpan="3">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hu-HU" sz="1800" b="1" u="none" strike="noStrike" dirty="0">
                          <a:solidFill>
                            <a:schemeClr val="tx1">
                              <a:lumMod val="85000"/>
                              <a:lumOff val="15000"/>
                            </a:schemeClr>
                          </a:solidFill>
                          <a:effectLst/>
                        </a:rPr>
                        <a:t>280/2024. (IX. 30.) Korm. Rendelet </a:t>
                      </a:r>
                      <a:r>
                        <a:rPr lang="hu-HU" sz="1800" u="none" strike="noStrike" dirty="0">
                          <a:solidFill>
                            <a:schemeClr val="tx1">
                              <a:lumMod val="85000"/>
                              <a:lumOff val="15000"/>
                            </a:schemeClr>
                          </a:solidFill>
                          <a:effectLst/>
                        </a:rPr>
                        <a:t>A településrendezési és építési követelmények alapszabályzatáról </a:t>
                      </a:r>
                      <a:r>
                        <a:rPr lang="hu-HU" sz="1800" b="1" u="none" strike="noStrike" dirty="0">
                          <a:solidFill>
                            <a:srgbClr val="C00000"/>
                          </a:solidFill>
                          <a:effectLst/>
                        </a:rPr>
                        <a:t>(TÉKA)</a:t>
                      </a:r>
                    </a:p>
                  </a:txBody>
                  <a:tcPr marL="134912" marR="80947" marT="80947" marB="80947">
                    <a:lnL w="12700" cmpd="sng">
                      <a:noFill/>
                      <a:prstDash val="solid"/>
                    </a:lnL>
                    <a:lnR w="12700" cmpd="sng">
                      <a:noFill/>
                      <a:prstDash val="solid"/>
                    </a:lnR>
                    <a:lnT w="12700" cmpd="sng">
                      <a:noFill/>
                      <a:prstDash val="solid"/>
                    </a:lnT>
                    <a:lnB w="38100" cap="flat" cmpd="sng" algn="ctr">
                      <a:solidFill>
                        <a:srgbClr val="FFFFFF"/>
                      </a:solidFill>
                      <a:prstDash val="solid"/>
                    </a:lnB>
                    <a:solidFill>
                      <a:schemeClr val="bg2"/>
                    </a:solidFill>
                  </a:tcPr>
                </a:tc>
                <a:tc hMerge="1">
                  <a:txBody>
                    <a:bodyPr/>
                    <a:lstStyle/>
                    <a:p>
                      <a:pPr algn="l" fontAlgn="t"/>
                      <a:endParaRPr lang="hu-HU" sz="1800" b="0" i="0" u="none" strike="noStrike" dirty="0">
                        <a:solidFill>
                          <a:schemeClr val="tx1"/>
                        </a:solidFill>
                        <a:effectLst/>
                        <a:latin typeface="Aptos Narrow" panose="020B0004020202020204" pitchFamily="34" charset="0"/>
                      </a:endParaRPr>
                    </a:p>
                  </a:txBody>
                  <a:tcPr marL="134912" marR="80947" marT="80947" marB="80947">
                    <a:lnL w="38100" cap="flat" cmpd="sng" algn="ctr">
                      <a:solidFill>
                        <a:srgbClr val="FFFFFF"/>
                      </a:solid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chemeClr val="bg2">
                        <a:lumMod val="10000"/>
                        <a:alpha val="30196"/>
                      </a:schemeClr>
                    </a:solidFill>
                  </a:tcPr>
                </a:tc>
                <a:tc hMerge="1">
                  <a:txBody>
                    <a:bodyPr/>
                    <a:lstStyle/>
                    <a:p>
                      <a:pPr algn="l" fontAlgn="b"/>
                      <a:endParaRPr lang="hu-HU" sz="1800" b="0" i="0" u="none" strike="noStrike" dirty="0">
                        <a:solidFill>
                          <a:schemeClr val="tx1"/>
                        </a:solidFill>
                        <a:effectLst/>
                        <a:latin typeface="Aptos Narrow" panose="020B0004020202020204" pitchFamily="34" charset="0"/>
                      </a:endParaRPr>
                    </a:p>
                  </a:txBody>
                  <a:tcPr marL="134912" marR="80947" marT="80947" marB="80947" anchor="b">
                    <a:lnL w="38100" cap="flat" cmpd="sng" algn="ctr">
                      <a:solidFill>
                        <a:srgbClr val="FFFFFF"/>
                      </a:solidFill>
                      <a:prstDash val="solid"/>
                      <a:round/>
                      <a:headEnd type="none" w="med" len="med"/>
                      <a:tailEnd type="none" w="med" len="med"/>
                    </a:lnL>
                    <a:lnR w="12700" cmpd="sng">
                      <a:noFill/>
                      <a:prstDash val="solid"/>
                    </a:lnR>
                    <a:lnT w="12700" cmpd="sng">
                      <a:noFill/>
                      <a:prstDash val="solid"/>
                    </a:lnT>
                    <a:lnB w="38100" cap="flat" cmpd="sng" algn="ctr">
                      <a:solidFill>
                        <a:srgbClr val="FFFFFF"/>
                      </a:solidFill>
                      <a:prstDash val="solid"/>
                      <a:round/>
                      <a:headEnd type="none" w="med" len="med"/>
                      <a:tailEnd type="none" w="med" len="med"/>
                    </a:lnB>
                    <a:solidFill>
                      <a:schemeClr val="bg2">
                        <a:lumMod val="10000"/>
                        <a:alpha val="30196"/>
                      </a:schemeClr>
                    </a:solidFill>
                  </a:tcPr>
                </a:tc>
                <a:extLst>
                  <a:ext uri="{0D108BD9-81ED-4DB2-BD59-A6C34878D82A}">
                    <a16:rowId xmlns:a16="http://schemas.microsoft.com/office/drawing/2014/main" val="2440975864"/>
                  </a:ext>
                </a:extLst>
              </a:tr>
              <a:tr h="799289">
                <a:tc>
                  <a:txBody>
                    <a:bodyPr/>
                    <a:lstStyle/>
                    <a:p>
                      <a:pPr algn="l" fontAlgn="t"/>
                      <a:endParaRPr lang="hu-HU" sz="1800" b="1" i="0" u="none" strike="noStrike" dirty="0">
                        <a:solidFill>
                          <a:schemeClr val="tx1">
                            <a:lumMod val="85000"/>
                            <a:lumOff val="15000"/>
                          </a:schemeClr>
                        </a:solidFill>
                        <a:effectLst/>
                        <a:latin typeface="Aptos Narrow" panose="020B0004020202020204" pitchFamily="34" charset="0"/>
                      </a:endParaRPr>
                    </a:p>
                  </a:txBody>
                  <a:tcPr marL="134912" marR="80947" marT="80947" marB="80947">
                    <a:lnL w="12700" cmpd="sng">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lnB>
                    <a:solidFill>
                      <a:schemeClr val="bg2"/>
                    </a:solidFill>
                  </a:tcPr>
                </a:tc>
                <a:tc grid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hu-HU" sz="1800" u="none" strike="sngStrike" dirty="0">
                          <a:solidFill>
                            <a:schemeClr val="tx1">
                              <a:lumMod val="85000"/>
                              <a:lumOff val="15000"/>
                            </a:schemeClr>
                          </a:solidFill>
                          <a:effectLst/>
                        </a:rPr>
                        <a:t>253/1997. (XII. 20.) Korm. rendelet Az országos településrendezési és építési követelményekről </a:t>
                      </a:r>
                      <a:r>
                        <a:rPr lang="hu-HU" sz="1800" b="1" u="none" strike="sngStrike" dirty="0">
                          <a:solidFill>
                            <a:srgbClr val="C00000"/>
                          </a:solidFill>
                          <a:effectLst/>
                        </a:rPr>
                        <a:t>(OTÉK)</a:t>
                      </a:r>
                      <a:endParaRPr lang="hu-HU" sz="1800" b="0" i="0" u="none" strike="sngStrike" dirty="0">
                        <a:solidFill>
                          <a:schemeClr val="tx1">
                            <a:lumMod val="85000"/>
                            <a:lumOff val="15000"/>
                          </a:schemeClr>
                        </a:solidFill>
                        <a:effectLst/>
                        <a:latin typeface="Aptos Narrow" panose="020B0004020202020204" pitchFamily="34" charset="0"/>
                      </a:endParaRPr>
                    </a:p>
                  </a:txBody>
                  <a:tcPr marL="134912" marR="80947" marT="80947" marB="80947">
                    <a:lnL w="38100" cap="flat" cmpd="sng" algn="ctr">
                      <a:solidFill>
                        <a:srgbClr val="FFFFFF"/>
                      </a:solidFill>
                      <a:prstDash val="solid"/>
                      <a:round/>
                      <a:headEnd type="none" w="med" len="med"/>
                      <a:tailEnd type="none" w="med" len="med"/>
                    </a:lnL>
                    <a:lnR w="12700" cmpd="sng">
                      <a:noFill/>
                      <a:prstDash val="solid"/>
                    </a:lnR>
                    <a:lnT w="38100" cap="flat" cmpd="sng" algn="ctr">
                      <a:solidFill>
                        <a:srgbClr val="FFFFFF"/>
                      </a:solidFill>
                      <a:prstDash val="solid"/>
                    </a:lnT>
                    <a:lnB w="38100" cap="flat" cmpd="sng" algn="ctr">
                      <a:solidFill>
                        <a:srgbClr val="FFFFFF"/>
                      </a:solidFill>
                      <a:prstDash val="solid"/>
                    </a:lnB>
                    <a:solidFill>
                      <a:schemeClr val="bg2"/>
                    </a:solidFill>
                  </a:tcPr>
                </a:tc>
                <a:tc hMerge="1">
                  <a:txBody>
                    <a:bodyPr/>
                    <a:lstStyle/>
                    <a:p>
                      <a:pPr algn="l" fontAlgn="b"/>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nchor="b">
                    <a:lnL w="38100" cap="flat" cmpd="sng" algn="ctr">
                      <a:noFill/>
                      <a:prstDash val="soli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78E8B">
                        <a:alpha val="30196"/>
                      </a:srgbClr>
                    </a:solidFill>
                  </a:tcPr>
                </a:tc>
                <a:extLst>
                  <a:ext uri="{0D108BD9-81ED-4DB2-BD59-A6C34878D82A}">
                    <a16:rowId xmlns:a16="http://schemas.microsoft.com/office/drawing/2014/main" val="982969624"/>
                  </a:ext>
                </a:extLst>
              </a:tr>
              <a:tr h="466290">
                <a:tc grid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hu-HU" sz="1800" b="1" u="none" strike="noStrike" dirty="0">
                          <a:solidFill>
                            <a:schemeClr val="tx1">
                              <a:lumMod val="85000"/>
                              <a:lumOff val="15000"/>
                            </a:schemeClr>
                          </a:solidFill>
                          <a:effectLst/>
                        </a:rPr>
                        <a:t>281/2024. (IX. 30.) Korm. Rendelet </a:t>
                      </a:r>
                      <a:r>
                        <a:rPr lang="hu-HU" sz="1800" u="none" strike="noStrike" dirty="0">
                          <a:solidFill>
                            <a:schemeClr val="tx1">
                              <a:lumMod val="85000"/>
                              <a:lumOff val="15000"/>
                            </a:schemeClr>
                          </a:solidFill>
                          <a:effectLst/>
                        </a:rPr>
                        <a:t>Az építésügyi hatósági eljárásokról és ellenőrzésekről</a:t>
                      </a:r>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F2F2F2">
                        <a:alpha val="30196"/>
                      </a:srgbClr>
                    </a:solidFill>
                  </a:tcPr>
                </a:tc>
                <a:tc hMerge="1">
                  <a:txBody>
                    <a:bodyPr/>
                    <a:lstStyle/>
                    <a:p>
                      <a:pPr algn="l" fontAlgn="t"/>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F2F2F2">
                        <a:alpha val="30196"/>
                      </a:srgbClr>
                    </a:solidFill>
                  </a:tcPr>
                </a:tc>
                <a:tc>
                  <a:txBody>
                    <a:bodyPr/>
                    <a:lstStyle/>
                    <a:p>
                      <a:pPr algn="l" fontAlgn="b"/>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nchor="b">
                    <a:lnL w="38100" cap="flat" cmpd="sng" algn="ctr">
                      <a:solidFill>
                        <a:srgbClr val="FFFFFF"/>
                      </a:solidFill>
                      <a:prstDash val="solid"/>
                      <a:round/>
                      <a:headEnd type="none" w="med" len="med"/>
                      <a:tailEnd type="none" w="med" len="me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2F2F2">
                        <a:alpha val="30196"/>
                      </a:srgbClr>
                    </a:solidFill>
                  </a:tcPr>
                </a:tc>
                <a:extLst>
                  <a:ext uri="{0D108BD9-81ED-4DB2-BD59-A6C34878D82A}">
                    <a16:rowId xmlns:a16="http://schemas.microsoft.com/office/drawing/2014/main" val="1312393650"/>
                  </a:ext>
                </a:extLst>
              </a:tr>
              <a:tr h="759524">
                <a:tc>
                  <a:txBody>
                    <a:bodyPr/>
                    <a:lstStyle/>
                    <a:p>
                      <a:pPr algn="l" fontAlgn="t"/>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rgbClr val="F2F2F2">
                        <a:alpha val="30196"/>
                      </a:srgbClr>
                    </a:solidFill>
                  </a:tcPr>
                </a:tc>
                <a:tc grid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hu-HU" sz="1800" u="none" strike="sngStrike" dirty="0">
                          <a:solidFill>
                            <a:schemeClr val="tx1">
                              <a:lumMod val="85000"/>
                              <a:lumOff val="15000"/>
                            </a:schemeClr>
                          </a:solidFill>
                          <a:effectLst/>
                        </a:rPr>
                        <a:t>312/2012. (XI. 8.) Korm. rendelet Az építésügyi és építésfelügyeleti hatósági eljárásokról és ellenőrzésekről, valamint az építésügyi hatósági szolgáltatásról</a:t>
                      </a:r>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rgbClr val="F2F2F2">
                        <a:alpha val="30196"/>
                      </a:srgbClr>
                    </a:solidFill>
                  </a:tcPr>
                </a:tc>
                <a:tc hMerge="1">
                  <a:txBody>
                    <a:bodyPr/>
                    <a:lstStyle/>
                    <a:p>
                      <a:pPr algn="l" fontAlgn="b"/>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nchor="b">
                    <a:lnL w="38100" cap="flat" cmpd="sng" algn="ctr">
                      <a:noFill/>
                      <a:prstDash val="soli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2F2F2">
                        <a:alpha val="30196"/>
                      </a:srgbClr>
                    </a:solidFill>
                  </a:tcPr>
                </a:tc>
                <a:extLst>
                  <a:ext uri="{0D108BD9-81ED-4DB2-BD59-A6C34878D82A}">
                    <a16:rowId xmlns:a16="http://schemas.microsoft.com/office/drawing/2014/main" val="76576971"/>
                  </a:ext>
                </a:extLst>
              </a:tr>
              <a:tr h="466290">
                <a:tc>
                  <a:txBody>
                    <a:bodyPr/>
                    <a:lstStyle/>
                    <a:p>
                      <a:pPr algn="l" fontAlgn="t"/>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lnL w="12700" cmpd="sng">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lnB>
                    <a:solidFill>
                      <a:srgbClr val="F2F2F2">
                        <a:alpha val="30196"/>
                      </a:srgbClr>
                    </a:solidFill>
                  </a:tcPr>
                </a:tc>
                <a:tc grid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hu-HU" sz="1800" u="none" strike="sngStrike" dirty="0">
                          <a:solidFill>
                            <a:schemeClr val="tx1">
                              <a:lumMod val="85000"/>
                              <a:lumOff val="15000"/>
                            </a:schemeClr>
                          </a:solidFill>
                          <a:effectLst/>
                        </a:rPr>
                        <a:t>155/2016. (VI. 13.) Korm. Rendelet A lakóépület építésének egyszerű bejelentéséről</a:t>
                      </a:r>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lnL w="38100" cap="flat" cmpd="sng" algn="ctr">
                      <a:solidFill>
                        <a:srgbClr val="FFFFFF"/>
                      </a:solidFill>
                      <a:prstDash val="solid"/>
                      <a:round/>
                      <a:headEnd type="none" w="med" len="med"/>
                      <a:tailEnd type="none" w="med" len="me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lnB>
                    <a:solidFill>
                      <a:srgbClr val="F2F2F2">
                        <a:alpha val="30196"/>
                      </a:srgbClr>
                    </a:solidFill>
                  </a:tcPr>
                </a:tc>
                <a:tc hMerge="1">
                  <a:txBody>
                    <a:bodyPr/>
                    <a:lstStyle/>
                    <a:p>
                      <a:pPr algn="l" fontAlgn="b"/>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nchor="b">
                    <a:lnL w="38100" cap="flat" cmpd="sng" algn="ctr">
                      <a:noFill/>
                      <a:prstDash val="solid"/>
                      <a:round/>
                      <a:headEnd type="none" w="med" len="med"/>
                      <a:tailEnd type="none" w="med" len="me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2F2F2">
                        <a:alpha val="30196"/>
                      </a:srgbClr>
                    </a:solidFill>
                  </a:tcPr>
                </a:tc>
                <a:extLst>
                  <a:ext uri="{0D108BD9-81ED-4DB2-BD59-A6C34878D82A}">
                    <a16:rowId xmlns:a16="http://schemas.microsoft.com/office/drawing/2014/main" val="2259575604"/>
                  </a:ext>
                </a:extLst>
              </a:tr>
              <a:tr h="625903">
                <a:tc gridSpan="3">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hu-HU" sz="1800" b="1" u="none" strike="noStrike" dirty="0">
                          <a:solidFill>
                            <a:schemeClr val="tx1">
                              <a:lumMod val="85000"/>
                              <a:lumOff val="15000"/>
                            </a:schemeClr>
                          </a:solidFill>
                          <a:effectLst/>
                        </a:rPr>
                        <a:t>282/2024. (IX. 30.) Korm. Rendelet </a:t>
                      </a:r>
                      <a:r>
                        <a:rPr lang="hu-HU" sz="1800" u="none" strike="noStrike" dirty="0">
                          <a:solidFill>
                            <a:schemeClr val="tx1">
                              <a:lumMod val="85000"/>
                              <a:lumOff val="15000"/>
                            </a:schemeClr>
                          </a:solidFill>
                          <a:effectLst/>
                        </a:rPr>
                        <a:t>A települési zöldinfrastruktúráról, a zöldfelületi tanúsítványról és a zöld védjegyről</a:t>
                      </a:r>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lnL w="12700" cmpd="sng">
                      <a:no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hMerge="1">
                  <a:txBody>
                    <a:bodyPr/>
                    <a:lstStyle/>
                    <a:p>
                      <a:pPr algn="l" fontAlgn="t"/>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hMerge="1">
                  <a:txBody>
                    <a:bodyPr/>
                    <a:lstStyle/>
                    <a:p>
                      <a:pPr algn="l" fontAlgn="b"/>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nchor="b">
                    <a:lnL w="38100" cap="flat" cmpd="sng" algn="ctr">
                      <a:noFill/>
                      <a:prstDash val="solid"/>
                      <a:round/>
                      <a:headEnd type="none" w="med" len="med"/>
                      <a:tailEnd type="none" w="med" len="me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78E8B">
                        <a:alpha val="30196"/>
                      </a:srgbClr>
                    </a:solidFill>
                  </a:tcPr>
                </a:tc>
                <a:extLst>
                  <a:ext uri="{0D108BD9-81ED-4DB2-BD59-A6C34878D82A}">
                    <a16:rowId xmlns:a16="http://schemas.microsoft.com/office/drawing/2014/main" val="3998644774"/>
                  </a:ext>
                </a:extLst>
              </a:tr>
              <a:tr h="799289">
                <a:tc gridSpan="3">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hu-HU" sz="1800" b="1" u="none" strike="noStrike" dirty="0">
                          <a:solidFill>
                            <a:schemeClr val="tx1">
                              <a:lumMod val="85000"/>
                              <a:lumOff val="15000"/>
                            </a:schemeClr>
                          </a:solidFill>
                          <a:effectLst/>
                        </a:rPr>
                        <a:t>283/2024. (IX. 30.) Korm. Rendelet </a:t>
                      </a:r>
                      <a:r>
                        <a:rPr lang="hu-HU" sz="1800" u="none" strike="noStrike" dirty="0">
                          <a:solidFill>
                            <a:schemeClr val="tx1">
                              <a:lumMod val="85000"/>
                              <a:lumOff val="15000"/>
                            </a:schemeClr>
                          </a:solidFill>
                          <a:effectLst/>
                        </a:rPr>
                        <a:t>Az építészeti és településrendezési tervtanácsokról</a:t>
                      </a:r>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lnL w="12700" cmpd="sng">
                      <a:noFill/>
                      <a:prstDash val="solid"/>
                    </a:lnL>
                    <a:lnR w="12700" cmpd="sng">
                      <a:no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rgbClr val="F2F2F2">
                        <a:alpha val="30196"/>
                      </a:srgbClr>
                    </a:solidFill>
                  </a:tcPr>
                </a:tc>
                <a:tc hMerge="1">
                  <a:txBody>
                    <a:bodyPr/>
                    <a:lstStyle/>
                    <a:p>
                      <a:pPr algn="l" fontAlgn="t"/>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F2F2F2">
                        <a:alpha val="30196"/>
                      </a:srgbClr>
                    </a:solidFill>
                  </a:tcPr>
                </a:tc>
                <a:tc hMerge="1">
                  <a:txBody>
                    <a:bodyPr/>
                    <a:lstStyle/>
                    <a:p>
                      <a:pPr algn="l" fontAlgn="b"/>
                      <a:endParaRPr lang="hu-HU" sz="1800" b="0" i="0" u="none" strike="noStrike" dirty="0">
                        <a:solidFill>
                          <a:schemeClr val="tx1">
                            <a:lumMod val="85000"/>
                            <a:lumOff val="15000"/>
                          </a:schemeClr>
                        </a:solidFill>
                        <a:effectLst/>
                        <a:latin typeface="Aptos Narrow" panose="020B0004020202020204" pitchFamily="34" charset="0"/>
                      </a:endParaRPr>
                    </a:p>
                  </a:txBody>
                  <a:tcPr marL="134912" marR="80947" marT="80947" marB="80947" anchor="b">
                    <a:lnL w="38100" cap="flat" cmpd="sng" algn="ctr">
                      <a:noFill/>
                      <a:prstDash val="solid"/>
                      <a:round/>
                      <a:headEnd type="none" w="med" len="med"/>
                      <a:tailEnd type="none" w="med" len="med"/>
                    </a:lnL>
                    <a:lnR w="12700" cmpd="sng">
                      <a:noFill/>
                      <a:prstDash val="solid"/>
                    </a:lnR>
                    <a:lnT w="38100" cap="flat" cmpd="sng" algn="ctr">
                      <a:solidFill>
                        <a:srgbClr val="FFFFFF"/>
                      </a:solidFill>
                      <a:prstDash val="solid"/>
                      <a:round/>
                      <a:headEnd type="none" w="med" len="med"/>
                      <a:tailEnd type="none" w="med" len="med"/>
                    </a:lnT>
                    <a:lnB w="12700" cmpd="sng">
                      <a:noFill/>
                      <a:prstDash val="solid"/>
                    </a:lnB>
                    <a:solidFill>
                      <a:srgbClr val="F2F2F2">
                        <a:alpha val="30196"/>
                      </a:srgbClr>
                    </a:solidFill>
                  </a:tcPr>
                </a:tc>
                <a:extLst>
                  <a:ext uri="{0D108BD9-81ED-4DB2-BD59-A6C34878D82A}">
                    <a16:rowId xmlns:a16="http://schemas.microsoft.com/office/drawing/2014/main" val="3680980158"/>
                  </a:ext>
                </a:extLst>
              </a:tr>
            </a:tbl>
          </a:graphicData>
        </a:graphic>
      </p:graphicFrame>
    </p:spTree>
    <p:extLst>
      <p:ext uri="{BB962C8B-B14F-4D97-AF65-F5344CB8AC3E}">
        <p14:creationId xmlns:p14="http://schemas.microsoft.com/office/powerpoint/2010/main" val="2327763700"/>
      </p:ext>
    </p:extLst>
  </p:cSld>
  <p:clrMapOvr>
    <a:masterClrMapping/>
  </p:clrMapOvr>
</p:sld>
</file>

<file path=ppt/theme/theme1.xml><?xml version="1.0" encoding="utf-8"?>
<a:theme xmlns:a="http://schemas.openxmlformats.org/drawingml/2006/main" name="Címdiá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3. egyéni sém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IS-ppt" id="{6429A007-0ABF-4FDF-A84F-5C3AE74A4470}" vid="{EC89B1A4-39BB-466C-959B-B81647E63996}"/>
    </a:ext>
  </a:extLst>
</a:theme>
</file>

<file path=ppt/theme/theme2.xml><?xml version="1.0" encoding="utf-8"?>
<a:theme xmlns:a="http://schemas.openxmlformats.org/drawingml/2006/main" name="Tenyer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3. egyéni sém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IS-ppt" id="{6429A007-0ABF-4FDF-A84F-5C3AE74A4470}" vid="{A7AABAC4-95C5-44D4-A612-3FC66D316E3D}"/>
    </a:ext>
  </a:extLst>
</a:theme>
</file>

<file path=ppt/theme/theme3.xml><?xml version="1.0" encoding="utf-8"?>
<a:theme xmlns:a="http://schemas.openxmlformats.org/drawingml/2006/main" name="Mutatóújj">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3. egyéni sém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IS-ppt" id="{6429A007-0ABF-4FDF-A84F-5C3AE74A4470}" vid="{45BEBAB9-9D37-45FB-A75E-15862AC719C9}"/>
    </a:ext>
  </a:ext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VIS-ppt</Template>
  <TotalTime>5707</TotalTime>
  <Words>7026</Words>
  <Application>Microsoft Office PowerPoint</Application>
  <PresentationFormat>Szélesvásznú</PresentationFormat>
  <Paragraphs>932</Paragraphs>
  <Slides>77</Slides>
  <Notes>1</Notes>
  <HiddenSlides>0</HiddenSlides>
  <MMClips>0</MMClips>
  <ScaleCrop>false</ScaleCrop>
  <HeadingPairs>
    <vt:vector size="6" baseType="variant">
      <vt:variant>
        <vt:lpstr>Használt betűtípusok</vt:lpstr>
      </vt:variant>
      <vt:variant>
        <vt:i4>13</vt:i4>
      </vt:variant>
      <vt:variant>
        <vt:lpstr>Téma</vt:lpstr>
      </vt:variant>
      <vt:variant>
        <vt:i4>3</vt:i4>
      </vt:variant>
      <vt:variant>
        <vt:lpstr>Diacímek</vt:lpstr>
      </vt:variant>
      <vt:variant>
        <vt:i4>77</vt:i4>
      </vt:variant>
    </vt:vector>
  </HeadingPairs>
  <TitlesOfParts>
    <vt:vector size="93" baseType="lpstr">
      <vt:lpstr>맑은 고딕</vt:lpstr>
      <vt:lpstr>Aptos</vt:lpstr>
      <vt:lpstr>Aptos Narrow</vt:lpstr>
      <vt:lpstr>Arial</vt:lpstr>
      <vt:lpstr>Calibri</vt:lpstr>
      <vt:lpstr>Fira Sans</vt:lpstr>
      <vt:lpstr>FontAwesome</vt:lpstr>
      <vt:lpstr>Garamond</vt:lpstr>
      <vt:lpstr>Roboto</vt:lpstr>
      <vt:lpstr>Symbol</vt:lpstr>
      <vt:lpstr>Times New Roman</vt:lpstr>
      <vt:lpstr>Trebuchet MS</vt:lpstr>
      <vt:lpstr>Wingdings</vt:lpstr>
      <vt:lpstr>Címdiák</vt:lpstr>
      <vt:lpstr>Tenyeres</vt:lpstr>
      <vt:lpstr>Mutatóújj</vt:lpstr>
      <vt:lpstr>Az építési napló vezetésének aktuális kérdései</vt:lpstr>
      <vt:lpstr>GoToWebinar használata</vt:lpstr>
      <vt:lpstr>Az előadás tartalma</vt:lpstr>
      <vt:lpstr>E-napló frissítések</vt:lpstr>
      <vt:lpstr>Jogi környezet</vt:lpstr>
      <vt:lpstr>Régi joganyag</vt:lpstr>
      <vt:lpstr>2023. évi C. törvény a magyar építészetről</vt:lpstr>
      <vt:lpstr>A magyar építészetről szóló törvény alapelvei</vt:lpstr>
      <vt:lpstr>Új és megszűnő rendeletek</vt:lpstr>
      <vt:lpstr>… továbbá  …</vt:lpstr>
      <vt:lpstr>… és még néhány (a teljesség igénye nélkül) …</vt:lpstr>
      <vt:lpstr>… és még ne legyen vége …</vt:lpstr>
      <vt:lpstr>… éééés még …</vt:lpstr>
      <vt:lpstr>Fogalmak: megszűnők</vt:lpstr>
      <vt:lpstr>Fogalmak: új rendeltetés fogalmak</vt:lpstr>
      <vt:lpstr>Fogalmak: új rendeltetés fogalmak-2</vt:lpstr>
      <vt:lpstr>Módosult rendeltetés fogalmak</vt:lpstr>
      <vt:lpstr>Módosult rendeltetés fogalmak-2</vt:lpstr>
      <vt:lpstr>Módosult rendeltetés fogalmak-3</vt:lpstr>
      <vt:lpstr>Módosult rendeltetés fogalmak-4</vt:lpstr>
      <vt:lpstr>A törvény megújítja a kamarai szabályokat</vt:lpstr>
      <vt:lpstr>Bírságok, szankciók</vt:lpstr>
      <vt:lpstr>4. melléklet a 245/2006. (XII. 5.) Korm. rendelethez</vt:lpstr>
      <vt:lpstr>4. melléklet a 245/2006. (XII. 5.) Korm. rendelethez</vt:lpstr>
      <vt:lpstr>Sajátos építmények joganyagai - régi</vt:lpstr>
      <vt:lpstr>Sajátos építmények joganyagai - régi</vt:lpstr>
      <vt:lpstr>Üvegkapuról röviden</vt:lpstr>
      <vt:lpstr>PowerPoint-bemutató</vt:lpstr>
      <vt:lpstr>Szakmagyakorlás szabályai</vt:lpstr>
      <vt:lpstr>Méptv: VII. fejezet Építési folyamat részt vevői</vt:lpstr>
      <vt:lpstr>Építtető, ügyfél: 66. § [Az építtető]</vt:lpstr>
      <vt:lpstr>Tervező (és az építésügyi műszaki szakértő): 68. §</vt:lpstr>
      <vt:lpstr>Tervező megjelenése a „keretrendszerben”-1</vt:lpstr>
      <vt:lpstr>Tervező megjelenése a „keretrendszerben”-2</vt:lpstr>
      <vt:lpstr>PowerPoint-bemutató</vt:lpstr>
      <vt:lpstr>PowerPoint-bemutató</vt:lpstr>
      <vt:lpstr>PowerPoint-bemutató</vt:lpstr>
      <vt:lpstr>Építési műszaki ellenőr 70. § [A FMV és …</vt:lpstr>
      <vt:lpstr>Építési műszaki ellenőr</vt:lpstr>
      <vt:lpstr>Mikor kell műszaki ellenőr</vt:lpstr>
      <vt:lpstr>Kivitelező 69. § (kivitelező napijelentésért felelős)  </vt:lpstr>
      <vt:lpstr>Felelős műszaki vezető 70. § [A … és Ép.mű.ell]</vt:lpstr>
      <vt:lpstr>Felelős műszaki vezető 191/2009 13. §</vt:lpstr>
      <vt:lpstr>Biztosítások</vt:lpstr>
      <vt:lpstr>Az építési naplóról általában</vt:lpstr>
      <vt:lpstr>Történeti áttekintés</vt:lpstr>
      <vt:lpstr>Történeti áttekintés</vt:lpstr>
      <vt:lpstr>Történeti áttekintés</vt:lpstr>
      <vt:lpstr>„Egy napló élete” elvi ábra – 2019. Márciustól csak részben igaz</vt:lpstr>
      <vt:lpstr>Építési napló (keretrendszer) lezárása</vt:lpstr>
      <vt:lpstr>Rendszerhasználati díj mértéke</vt:lpstr>
      <vt:lpstr>Az építési napló elvi felépítése</vt:lpstr>
      <vt:lpstr>Az építési napló elvi felépítése – csak a közlekedési napló</vt:lpstr>
      <vt:lpstr>Az építési napló elvi felépítése – csak a közlekedési napló</vt:lpstr>
      <vt:lpstr>Renszerhasználati díj</vt:lpstr>
      <vt:lpstr>Számított építményérték</vt:lpstr>
      <vt:lpstr>Bejelentkezés</vt:lpstr>
      <vt:lpstr>Az építési napló készenlétbe helyezése</vt:lpstr>
      <vt:lpstr>Hogyan lehet építési naplót készenlétbe helyezni</vt:lpstr>
      <vt:lpstr>Fő-, és alnaplók</vt:lpstr>
      <vt:lpstr>a MUNKATERÜLET</vt:lpstr>
      <vt:lpstr>a MUNKATERÜLET 2.</vt:lpstr>
      <vt:lpstr>Projekttábla 191/2009. 5. §</vt:lpstr>
      <vt:lpstr>Napijelentés</vt:lpstr>
      <vt:lpstr>Napijelentés tartalma</vt:lpstr>
      <vt:lpstr>Hulladékok</vt:lpstr>
      <vt:lpstr>Beépíthető anyagok</vt:lpstr>
      <vt:lpstr>Hatályos további joganyagok</vt:lpstr>
      <vt:lpstr>ÉMI adatbázisa</vt:lpstr>
      <vt:lpstr>További rendeletek</vt:lpstr>
      <vt:lpstr>Igazoló dokumentumok típusai</vt:lpstr>
      <vt:lpstr>Eseti bejegyzések</vt:lpstr>
      <vt:lpstr>Mellékletek</vt:lpstr>
      <vt:lpstr>Naplók (fő-, és alnaplók) zárása</vt:lpstr>
      <vt:lpstr>Használatba vétel</vt:lpstr>
      <vt:lpstr>Hibák, vitatott esetek</vt:lpstr>
      <vt:lpstr>Köszönöm a figyelmet!!!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Tamás Juhász</dc:creator>
  <cp:lastModifiedBy>Tamás Juhász</cp:lastModifiedBy>
  <cp:revision>111</cp:revision>
  <dcterms:created xsi:type="dcterms:W3CDTF">2024-11-23T12:20:39Z</dcterms:created>
  <dcterms:modified xsi:type="dcterms:W3CDTF">2025-09-11T08:34:55Z</dcterms:modified>
</cp:coreProperties>
</file>