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767" r:id="rId2"/>
    <p:sldId id="313" r:id="rId3"/>
    <p:sldId id="766" r:id="rId4"/>
    <p:sldId id="768" r:id="rId5"/>
    <p:sldId id="769" r:id="rId6"/>
    <p:sldId id="326" r:id="rId7"/>
    <p:sldId id="317" r:id="rId8"/>
    <p:sldId id="318" r:id="rId9"/>
    <p:sldId id="319" r:id="rId10"/>
    <p:sldId id="316" r:id="rId11"/>
    <p:sldId id="320" r:id="rId12"/>
    <p:sldId id="321" r:id="rId13"/>
    <p:sldId id="322" r:id="rId14"/>
    <p:sldId id="324" r:id="rId15"/>
    <p:sldId id="325" r:id="rId16"/>
    <p:sldId id="323" r:id="rId17"/>
    <p:sldId id="314" r:id="rId18"/>
    <p:sldId id="315" r:id="rId19"/>
    <p:sldId id="750" r:id="rId20"/>
    <p:sldId id="765" r:id="rId21"/>
    <p:sldId id="752" r:id="rId22"/>
    <p:sldId id="753" r:id="rId23"/>
    <p:sldId id="754" r:id="rId24"/>
    <p:sldId id="755" r:id="rId25"/>
    <p:sldId id="756" r:id="rId26"/>
    <p:sldId id="757" r:id="rId27"/>
    <p:sldId id="758" r:id="rId28"/>
    <p:sldId id="759" r:id="rId29"/>
    <p:sldId id="760" r:id="rId30"/>
    <p:sldId id="761" r:id="rId31"/>
    <p:sldId id="762" r:id="rId32"/>
    <p:sldId id="764" r:id="rId33"/>
    <p:sldId id="763" r:id="rId34"/>
    <p:sldId id="770" r:id="rId35"/>
    <p:sldId id="771" r:id="rId36"/>
    <p:sldId id="772" r:id="rId37"/>
    <p:sldId id="773" r:id="rId38"/>
    <p:sldId id="774" r:id="rId39"/>
    <p:sldId id="775" r:id="rId40"/>
    <p:sldId id="776" r:id="rId41"/>
    <p:sldId id="777" r:id="rId42"/>
    <p:sldId id="778" r:id="rId43"/>
    <p:sldId id="783" r:id="rId44"/>
    <p:sldId id="784" r:id="rId45"/>
    <p:sldId id="779" r:id="rId46"/>
    <p:sldId id="780" r:id="rId47"/>
    <p:sldId id="782" r:id="rId48"/>
    <p:sldId id="785" r:id="rId49"/>
    <p:sldId id="786" r:id="rId50"/>
    <p:sldId id="787" r:id="rId5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59D1ABB2-43E9-4E17-B94F-A98D95D621EC}">
          <p14:sldIdLst>
            <p14:sldId id="767"/>
            <p14:sldId id="313"/>
            <p14:sldId id="766"/>
          </p14:sldIdLst>
        </p14:section>
        <p14:section name="Általános rész" id="{454D9CAD-294F-4231-B312-B488C82F74C4}">
          <p14:sldIdLst>
            <p14:sldId id="768"/>
          </p14:sldIdLst>
        </p14:section>
        <p14:section name="ÜVEGKAPU" id="{F779835C-AF92-48AB-870E-EF88E094563E}">
          <p14:sldIdLst>
            <p14:sldId id="769"/>
            <p14:sldId id="326"/>
            <p14:sldId id="317"/>
            <p14:sldId id="318"/>
            <p14:sldId id="319"/>
            <p14:sldId id="316"/>
            <p14:sldId id="320"/>
            <p14:sldId id="321"/>
            <p14:sldId id="322"/>
            <p14:sldId id="324"/>
            <p14:sldId id="325"/>
            <p14:sldId id="323"/>
            <p14:sldId id="314"/>
            <p14:sldId id="315"/>
            <p14:sldId id="750"/>
            <p14:sldId id="765"/>
            <p14:sldId id="752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4"/>
            <p14:sldId id="763"/>
          </p14:sldIdLst>
        </p14:section>
        <p14:section name="Építési napló" id="{71E738F2-6D82-45C8-85FD-0DF8D417DD70}">
          <p14:sldIdLst>
            <p14:sldId id="770"/>
            <p14:sldId id="771"/>
            <p14:sldId id="772"/>
            <p14:sldId id="773"/>
            <p14:sldId id="774"/>
            <p14:sldId id="775"/>
            <p14:sldId id="776"/>
            <p14:sldId id="777"/>
          </p14:sldIdLst>
        </p14:section>
        <p14:section name="Építtető és ~meghatalmazott" id="{64B2F9C5-4F25-4F42-A307-A834E7669735}">
          <p14:sldIdLst>
            <p14:sldId id="778"/>
            <p14:sldId id="783"/>
            <p14:sldId id="784"/>
          </p14:sldIdLst>
        </p14:section>
        <p14:section name="Tervező, tervezői művezető" id="{C48E074C-F5F3-4394-910C-501B8273B0DA}">
          <p14:sldIdLst>
            <p14:sldId id="779"/>
          </p14:sldIdLst>
        </p14:section>
        <p14:section name="Kivitelező" id="{54F0F8EE-A5ED-4288-961E-AC2D8C5B6246}">
          <p14:sldIdLst>
            <p14:sldId id="780"/>
          </p14:sldIdLst>
        </p14:section>
        <p14:section name="Megrendelő kivitelező" id="{A562FCD3-ABE5-465E-87DE-9007CF763672}">
          <p14:sldIdLst>
            <p14:sldId id="782"/>
          </p14:sldIdLst>
        </p14:section>
        <p14:section name="E-napló (keretrendszer)" id="{337E7DED-0163-43D5-AE44-089CC3D098B7}">
          <p14:sldIdLst>
            <p14:sldId id="785"/>
          </p14:sldIdLst>
        </p14:section>
        <p14:section name="Főnapló" id="{6A0BB016-D2A1-4EB1-999A-63CED645923F}">
          <p14:sldIdLst/>
        </p14:section>
        <p14:section name="Alnapló" id="{F956A274-2FA9-4693-8B06-AE4DBF0479CF}">
          <p14:sldIdLst/>
        </p14:section>
        <p14:section name="OFFLINE" id="{34834CC4-0239-4DFD-87C5-09271172123C}">
          <p14:sldIdLst>
            <p14:sldId id="786"/>
            <p14:sldId id="7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D8EC5-DEBC-4F39-A238-26644B1CE2BC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208DEE-8213-4AD4-97AF-FC08C612FE51}">
      <dgm:prSet/>
      <dgm:spPr/>
      <dgm:t>
        <a:bodyPr/>
        <a:lstStyle/>
        <a:p>
          <a:r>
            <a:rPr lang="hu-HU"/>
            <a:t>Jogszabályok</a:t>
          </a:r>
          <a:endParaRPr lang="en-US"/>
        </a:p>
      </dgm:t>
    </dgm:pt>
    <dgm:pt modelId="{A3F17F41-4AEF-4BFA-9558-2B5162488AD6}" type="parTrans" cxnId="{A472BCB2-B026-4763-8B9A-05C65342D495}">
      <dgm:prSet/>
      <dgm:spPr/>
      <dgm:t>
        <a:bodyPr/>
        <a:lstStyle/>
        <a:p>
          <a:endParaRPr lang="en-US"/>
        </a:p>
      </dgm:t>
    </dgm:pt>
    <dgm:pt modelId="{69A54434-2E11-456F-93F9-022D143C2DE0}" type="sibTrans" cxnId="{A472BCB2-B026-4763-8B9A-05C65342D495}">
      <dgm:prSet/>
      <dgm:spPr/>
      <dgm:t>
        <a:bodyPr/>
        <a:lstStyle/>
        <a:p>
          <a:endParaRPr lang="en-US"/>
        </a:p>
      </dgm:t>
    </dgm:pt>
    <dgm:pt modelId="{5180D510-44B4-4F87-8303-4B1D5F6450E3}">
      <dgm:prSet/>
      <dgm:spPr/>
      <dgm:t>
        <a:bodyPr/>
        <a:lstStyle/>
        <a:p>
          <a:r>
            <a:rPr lang="hu-HU"/>
            <a:t>Naplóvezetés esetei</a:t>
          </a:r>
          <a:endParaRPr lang="en-US"/>
        </a:p>
      </dgm:t>
    </dgm:pt>
    <dgm:pt modelId="{7CBB6FCD-F0EE-4F39-A333-26C6EE4B47C6}" type="parTrans" cxnId="{1EC57C87-31A7-4F97-AB79-1CAAEDC22E93}">
      <dgm:prSet/>
      <dgm:spPr/>
      <dgm:t>
        <a:bodyPr/>
        <a:lstStyle/>
        <a:p>
          <a:endParaRPr lang="en-US"/>
        </a:p>
      </dgm:t>
    </dgm:pt>
    <dgm:pt modelId="{E6107E9C-FD39-4CC8-B150-F2A4BF740005}" type="sibTrans" cxnId="{1EC57C87-31A7-4F97-AB79-1CAAEDC22E93}">
      <dgm:prSet/>
      <dgm:spPr/>
      <dgm:t>
        <a:bodyPr/>
        <a:lstStyle/>
        <a:p>
          <a:endParaRPr lang="en-US"/>
        </a:p>
      </dgm:t>
    </dgm:pt>
    <dgm:pt modelId="{AC7973B9-5084-4B46-9D19-E4B8E39FBAF9}">
      <dgm:prSet/>
      <dgm:spPr/>
      <dgm:t>
        <a:bodyPr/>
        <a:lstStyle/>
        <a:p>
          <a:r>
            <a:rPr lang="hu-HU" dirty="0"/>
            <a:t>(E-) építési napló története, szakaszai </a:t>
          </a:r>
          <a:endParaRPr lang="en-US" dirty="0"/>
        </a:p>
      </dgm:t>
    </dgm:pt>
    <dgm:pt modelId="{42BCA78F-5126-45E9-882B-F1930DA57069}" type="parTrans" cxnId="{D38762E1-5D8A-4C93-9B4A-CBB9A439BAD7}">
      <dgm:prSet/>
      <dgm:spPr/>
      <dgm:t>
        <a:bodyPr/>
        <a:lstStyle/>
        <a:p>
          <a:endParaRPr lang="en-US"/>
        </a:p>
      </dgm:t>
    </dgm:pt>
    <dgm:pt modelId="{0035E675-C7C4-4933-B94B-60FACAD9120A}" type="sibTrans" cxnId="{D38762E1-5D8A-4C93-9B4A-CBB9A439BAD7}">
      <dgm:prSet/>
      <dgm:spPr/>
      <dgm:t>
        <a:bodyPr/>
        <a:lstStyle/>
        <a:p>
          <a:endParaRPr lang="en-US"/>
        </a:p>
      </dgm:t>
    </dgm:pt>
    <dgm:pt modelId="{0368570A-E07D-48A3-8FEE-88EEAEB82AB8}">
      <dgm:prSet/>
      <dgm:spPr/>
      <dgm:t>
        <a:bodyPr/>
        <a:lstStyle/>
        <a:p>
          <a:r>
            <a:rPr lang="hu-HU" dirty="0"/>
            <a:t>Alapelvek, alapfogalmak</a:t>
          </a:r>
          <a:endParaRPr lang="en-US" dirty="0"/>
        </a:p>
      </dgm:t>
    </dgm:pt>
    <dgm:pt modelId="{B4799639-8529-4D09-82C9-2AF922D92C5E}" type="parTrans" cxnId="{6DC4EA2D-7C8F-4DC5-8019-99C2097DB788}">
      <dgm:prSet/>
      <dgm:spPr/>
      <dgm:t>
        <a:bodyPr/>
        <a:lstStyle/>
        <a:p>
          <a:endParaRPr lang="en-US"/>
        </a:p>
      </dgm:t>
    </dgm:pt>
    <dgm:pt modelId="{E80463F8-27CE-48A0-86F2-FDF8615619C6}" type="sibTrans" cxnId="{6DC4EA2D-7C8F-4DC5-8019-99C2097DB788}">
      <dgm:prSet/>
      <dgm:spPr/>
      <dgm:t>
        <a:bodyPr/>
        <a:lstStyle/>
        <a:p>
          <a:endParaRPr lang="en-US"/>
        </a:p>
      </dgm:t>
    </dgm:pt>
    <dgm:pt modelId="{6C31DFC8-4DEF-442D-9BA7-D7D0A1592FCB}">
      <dgm:prSet/>
      <dgm:spPr/>
      <dgm:t>
        <a:bodyPr/>
        <a:lstStyle/>
        <a:p>
          <a:r>
            <a:rPr lang="hu-HU" dirty="0"/>
            <a:t>Általános jogszabályok</a:t>
          </a:r>
        </a:p>
      </dgm:t>
    </dgm:pt>
    <dgm:pt modelId="{7D1AF16F-3842-40B3-85BD-6F53C849EDFB}" type="parTrans" cxnId="{48D16AE1-F294-4D6E-9F80-623A8EAFF858}">
      <dgm:prSet/>
      <dgm:spPr/>
      <dgm:t>
        <a:bodyPr/>
        <a:lstStyle/>
        <a:p>
          <a:endParaRPr lang="hu-HU"/>
        </a:p>
      </dgm:t>
    </dgm:pt>
    <dgm:pt modelId="{824D6D24-E26B-498B-BA53-8A46D3C46448}" type="sibTrans" cxnId="{48D16AE1-F294-4D6E-9F80-623A8EAFF858}">
      <dgm:prSet/>
      <dgm:spPr/>
      <dgm:t>
        <a:bodyPr/>
        <a:lstStyle/>
        <a:p>
          <a:endParaRPr lang="hu-HU"/>
        </a:p>
      </dgm:t>
    </dgm:pt>
    <dgm:pt modelId="{E867CF36-A3DD-467E-91B7-AC867F143468}">
      <dgm:prSet/>
      <dgm:spPr/>
      <dgm:t>
        <a:bodyPr/>
        <a:lstStyle/>
        <a:p>
          <a:r>
            <a:rPr lang="hu-HU" dirty="0"/>
            <a:t>Egyéb jogszabályok</a:t>
          </a:r>
        </a:p>
      </dgm:t>
    </dgm:pt>
    <dgm:pt modelId="{8ACDE5A1-24E8-425E-AC43-ECBDE42438A4}" type="parTrans" cxnId="{2CFCB5F7-4A85-43E7-B7BF-01299DC36DC5}">
      <dgm:prSet/>
      <dgm:spPr/>
      <dgm:t>
        <a:bodyPr/>
        <a:lstStyle/>
        <a:p>
          <a:endParaRPr lang="hu-HU"/>
        </a:p>
      </dgm:t>
    </dgm:pt>
    <dgm:pt modelId="{7AA1F5BE-E5C0-4887-BBBD-E604E3BF9374}" type="sibTrans" cxnId="{2CFCB5F7-4A85-43E7-B7BF-01299DC36DC5}">
      <dgm:prSet/>
      <dgm:spPr/>
      <dgm:t>
        <a:bodyPr/>
        <a:lstStyle/>
        <a:p>
          <a:endParaRPr lang="hu-HU"/>
        </a:p>
      </dgm:t>
    </dgm:pt>
    <dgm:pt modelId="{AAF9E8F9-2370-403C-AD20-12CDBBAEF8EB}">
      <dgm:prSet/>
      <dgm:spPr/>
      <dgm:t>
        <a:bodyPr/>
        <a:lstStyle/>
        <a:p>
          <a:r>
            <a:rPr lang="hu-HU" dirty="0"/>
            <a:t>Sajátos építmények</a:t>
          </a:r>
        </a:p>
      </dgm:t>
    </dgm:pt>
    <dgm:pt modelId="{3371F61F-2693-4766-804B-8713316B5F20}" type="parTrans" cxnId="{C8F0220D-F316-45F0-92D1-6E4379F01BC1}">
      <dgm:prSet/>
      <dgm:spPr/>
      <dgm:t>
        <a:bodyPr/>
        <a:lstStyle/>
        <a:p>
          <a:endParaRPr lang="hu-HU"/>
        </a:p>
      </dgm:t>
    </dgm:pt>
    <dgm:pt modelId="{479BD973-B474-499A-BAA3-772F64822455}" type="sibTrans" cxnId="{C8F0220D-F316-45F0-92D1-6E4379F01BC1}">
      <dgm:prSet/>
      <dgm:spPr/>
      <dgm:t>
        <a:bodyPr/>
        <a:lstStyle/>
        <a:p>
          <a:endParaRPr lang="hu-HU"/>
        </a:p>
      </dgm:t>
    </dgm:pt>
    <dgm:pt modelId="{71C24241-7761-4F28-BD1E-556856A58CD7}">
      <dgm:prSet/>
      <dgm:spPr/>
      <dgm:t>
        <a:bodyPr/>
        <a:lstStyle/>
        <a:p>
          <a:r>
            <a:rPr lang="hu-HU" dirty="0"/>
            <a:t>Kell / lehet naplót vezetni?</a:t>
          </a:r>
        </a:p>
      </dgm:t>
    </dgm:pt>
    <dgm:pt modelId="{D29CAFD8-6F41-4EF4-AA0E-928A20ED6144}" type="parTrans" cxnId="{23EA3943-29B6-46C7-908B-0FE548BD906D}">
      <dgm:prSet/>
      <dgm:spPr/>
      <dgm:t>
        <a:bodyPr/>
        <a:lstStyle/>
        <a:p>
          <a:endParaRPr lang="hu-HU"/>
        </a:p>
      </dgm:t>
    </dgm:pt>
    <dgm:pt modelId="{D49D17EB-FC65-4493-B0E6-5CBEFFE651B6}" type="sibTrans" cxnId="{23EA3943-29B6-46C7-908B-0FE548BD906D}">
      <dgm:prSet/>
      <dgm:spPr/>
      <dgm:t>
        <a:bodyPr/>
        <a:lstStyle/>
        <a:p>
          <a:endParaRPr lang="hu-HU"/>
        </a:p>
      </dgm:t>
    </dgm:pt>
    <dgm:pt modelId="{19BC45EA-6ABC-44EF-B7E8-73233A8C820F}">
      <dgm:prSet/>
      <dgm:spPr/>
      <dgm:t>
        <a:bodyPr/>
        <a:lstStyle/>
        <a:p>
          <a:r>
            <a:rPr lang="hu-HU" dirty="0"/>
            <a:t>Papíron / elektronikusan</a:t>
          </a:r>
        </a:p>
        <a:p>
          <a:r>
            <a:rPr lang="hu-HU" dirty="0"/>
            <a:t>Online / Offline</a:t>
          </a:r>
        </a:p>
      </dgm:t>
    </dgm:pt>
    <dgm:pt modelId="{3F3DD26F-9B6C-4572-8502-BDBF7D6EFB82}" type="parTrans" cxnId="{28C4ED4D-177C-4AB7-AA30-EF064FC82253}">
      <dgm:prSet/>
      <dgm:spPr/>
      <dgm:t>
        <a:bodyPr/>
        <a:lstStyle/>
        <a:p>
          <a:endParaRPr lang="hu-HU"/>
        </a:p>
      </dgm:t>
    </dgm:pt>
    <dgm:pt modelId="{6320424A-EFBF-4313-B09B-39701CEF6441}" type="sibTrans" cxnId="{28C4ED4D-177C-4AB7-AA30-EF064FC82253}">
      <dgm:prSet/>
      <dgm:spPr/>
      <dgm:t>
        <a:bodyPr/>
        <a:lstStyle/>
        <a:p>
          <a:endParaRPr lang="hu-HU"/>
        </a:p>
      </dgm:t>
    </dgm:pt>
    <dgm:pt modelId="{6A399F0B-A928-4833-8945-D47841202CFB}">
      <dgm:prSet/>
      <dgm:spPr/>
      <dgm:t>
        <a:bodyPr/>
        <a:lstStyle/>
        <a:p>
          <a:r>
            <a:rPr lang="hu-HU" dirty="0"/>
            <a:t>Saját részre végzett munka</a:t>
          </a:r>
        </a:p>
      </dgm:t>
    </dgm:pt>
    <dgm:pt modelId="{F903A184-DFF4-40DF-B096-D5AD112793B3}" type="parTrans" cxnId="{7F6BA3D1-2EE6-4E86-B81B-4D1D855DDF39}">
      <dgm:prSet/>
      <dgm:spPr/>
      <dgm:t>
        <a:bodyPr/>
        <a:lstStyle/>
        <a:p>
          <a:endParaRPr lang="hu-HU"/>
        </a:p>
      </dgm:t>
    </dgm:pt>
    <dgm:pt modelId="{ECFE2730-09DF-49CD-8A62-2DFC3689ADE2}" type="sibTrans" cxnId="{7F6BA3D1-2EE6-4E86-B81B-4D1D855DDF39}">
      <dgm:prSet/>
      <dgm:spPr/>
      <dgm:t>
        <a:bodyPr/>
        <a:lstStyle/>
        <a:p>
          <a:endParaRPr lang="hu-HU"/>
        </a:p>
      </dgm:t>
    </dgm:pt>
    <dgm:pt modelId="{7EA31EB7-162C-4052-8863-4C4F33523EA1}">
      <dgm:prSet/>
      <dgm:spPr/>
      <dgm:t>
        <a:bodyPr/>
        <a:lstStyle/>
        <a:p>
          <a:r>
            <a:rPr lang="hu-HU" dirty="0"/>
            <a:t>Szerepkörök</a:t>
          </a:r>
        </a:p>
      </dgm:t>
    </dgm:pt>
    <dgm:pt modelId="{B1204FE4-B3DB-4D22-8793-CA46ED1BA335}" type="parTrans" cxnId="{19E93926-D659-40C6-8B54-E8762548CA4E}">
      <dgm:prSet/>
      <dgm:spPr/>
      <dgm:t>
        <a:bodyPr/>
        <a:lstStyle/>
        <a:p>
          <a:endParaRPr lang="hu-HU"/>
        </a:p>
      </dgm:t>
    </dgm:pt>
    <dgm:pt modelId="{041F4F2B-CF83-4103-B794-70415BCAF809}" type="sibTrans" cxnId="{19E93926-D659-40C6-8B54-E8762548CA4E}">
      <dgm:prSet/>
      <dgm:spPr/>
      <dgm:t>
        <a:bodyPr/>
        <a:lstStyle/>
        <a:p>
          <a:endParaRPr lang="hu-HU"/>
        </a:p>
      </dgm:t>
    </dgm:pt>
    <dgm:pt modelId="{75A06901-1CEB-4946-B370-1EDE6E38B8C1}">
      <dgm:prSet/>
      <dgm:spPr/>
      <dgm:t>
        <a:bodyPr/>
        <a:lstStyle/>
        <a:p>
          <a:r>
            <a:rPr lang="hu-HU" dirty="0"/>
            <a:t>Mellékletek</a:t>
          </a:r>
        </a:p>
      </dgm:t>
    </dgm:pt>
    <dgm:pt modelId="{7A16AF6E-39C2-4C01-ADAE-FD0C3804BD6C}" type="parTrans" cxnId="{4C535BB5-CF35-403F-B12E-BD44193EFE6A}">
      <dgm:prSet/>
      <dgm:spPr/>
      <dgm:t>
        <a:bodyPr/>
        <a:lstStyle/>
        <a:p>
          <a:endParaRPr lang="hu-HU"/>
        </a:p>
      </dgm:t>
    </dgm:pt>
    <dgm:pt modelId="{1FF17C75-6028-4F8F-A6E3-519C1F7136E0}" type="sibTrans" cxnId="{4C535BB5-CF35-403F-B12E-BD44193EFE6A}">
      <dgm:prSet/>
      <dgm:spPr/>
      <dgm:t>
        <a:bodyPr/>
        <a:lstStyle/>
        <a:p>
          <a:endParaRPr lang="hu-HU"/>
        </a:p>
      </dgm:t>
    </dgm:pt>
    <dgm:pt modelId="{48CEF6B9-9CA7-4514-873A-CA8A6B8505AD}">
      <dgm:prSet/>
      <dgm:spPr/>
      <dgm:t>
        <a:bodyPr/>
        <a:lstStyle/>
        <a:p>
          <a:r>
            <a:rPr lang="hu-HU" dirty="0"/>
            <a:t>Bejegyzés / betekintés / feltöltés / lekérdezés</a:t>
          </a:r>
        </a:p>
      </dgm:t>
    </dgm:pt>
    <dgm:pt modelId="{209CC19F-1D62-4F2E-A064-6A74DEDB7A0B}" type="parTrans" cxnId="{3285C5C0-5193-4EFE-A5DC-EB74BE8649D3}">
      <dgm:prSet/>
      <dgm:spPr/>
      <dgm:t>
        <a:bodyPr/>
        <a:lstStyle/>
        <a:p>
          <a:endParaRPr lang="hu-HU"/>
        </a:p>
      </dgm:t>
    </dgm:pt>
    <dgm:pt modelId="{D18D1BB9-36BB-4C1C-BFDA-5FFB0B0860B7}" type="sibTrans" cxnId="{3285C5C0-5193-4EFE-A5DC-EB74BE8649D3}">
      <dgm:prSet/>
      <dgm:spPr/>
      <dgm:t>
        <a:bodyPr/>
        <a:lstStyle/>
        <a:p>
          <a:endParaRPr lang="hu-HU"/>
        </a:p>
      </dgm:t>
    </dgm:pt>
    <dgm:pt modelId="{E7312A94-CBF1-4AD3-AAC0-B5DFA0DBC8D4}" type="pres">
      <dgm:prSet presAssocID="{C3AD8EC5-DEBC-4F39-A238-26644B1CE2BC}" presName="Name0" presStyleCnt="0">
        <dgm:presLayoutVars>
          <dgm:chMax/>
          <dgm:chPref/>
          <dgm:dir/>
          <dgm:animLvl val="lvl"/>
        </dgm:presLayoutVars>
      </dgm:prSet>
      <dgm:spPr/>
    </dgm:pt>
    <dgm:pt modelId="{BCA1FEE7-E40F-48C1-B347-B96A78E520F9}" type="pres">
      <dgm:prSet presAssocID="{C1208DEE-8213-4AD4-97AF-FC08C612FE51}" presName="composite" presStyleCnt="0"/>
      <dgm:spPr/>
    </dgm:pt>
    <dgm:pt modelId="{E7745CC4-EF9B-4AE9-A91B-E602B4D7950D}" type="pres">
      <dgm:prSet presAssocID="{C1208DEE-8213-4AD4-97AF-FC08C612FE5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528F05BC-9999-4D97-9AB8-5B7B75A2FCCD}" type="pres">
      <dgm:prSet presAssocID="{C1208DEE-8213-4AD4-97AF-FC08C612FE5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7EA2354-E280-42D0-AED2-E8059D8CD97B}" type="pres">
      <dgm:prSet presAssocID="{C1208DEE-8213-4AD4-97AF-FC08C612FE51}" presName="BalanceSpacing" presStyleCnt="0"/>
      <dgm:spPr/>
    </dgm:pt>
    <dgm:pt modelId="{44F3CA36-6978-458F-8995-C35E308ACD03}" type="pres">
      <dgm:prSet presAssocID="{C1208DEE-8213-4AD4-97AF-FC08C612FE51}" presName="BalanceSpacing1" presStyleCnt="0"/>
      <dgm:spPr/>
    </dgm:pt>
    <dgm:pt modelId="{8177C382-A684-4AF4-8374-717A0E007047}" type="pres">
      <dgm:prSet presAssocID="{69A54434-2E11-456F-93F9-022D143C2DE0}" presName="Accent1Text" presStyleLbl="node1" presStyleIdx="1" presStyleCnt="8"/>
      <dgm:spPr/>
    </dgm:pt>
    <dgm:pt modelId="{C7EE7272-886F-4426-8FB8-841DC0929738}" type="pres">
      <dgm:prSet presAssocID="{69A54434-2E11-456F-93F9-022D143C2DE0}" presName="spaceBetweenRectangles" presStyleCnt="0"/>
      <dgm:spPr/>
    </dgm:pt>
    <dgm:pt modelId="{6C052DE4-2F73-4631-91E6-7E0BF67CE3F3}" type="pres">
      <dgm:prSet presAssocID="{5180D510-44B4-4F87-8303-4B1D5F6450E3}" presName="composite" presStyleCnt="0"/>
      <dgm:spPr/>
    </dgm:pt>
    <dgm:pt modelId="{7A8C1609-67FD-437F-BD0B-E5C1D0C72C85}" type="pres">
      <dgm:prSet presAssocID="{5180D510-44B4-4F87-8303-4B1D5F6450E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AF85E548-1D32-43E2-A850-AE72BF7A1D63}" type="pres">
      <dgm:prSet presAssocID="{5180D510-44B4-4F87-8303-4B1D5F6450E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B3DC716-6533-4BF5-A7A2-CA4AF59D89A2}" type="pres">
      <dgm:prSet presAssocID="{5180D510-44B4-4F87-8303-4B1D5F6450E3}" presName="BalanceSpacing" presStyleCnt="0"/>
      <dgm:spPr/>
    </dgm:pt>
    <dgm:pt modelId="{8028C1F6-BEC9-4AD7-B3C5-18694E6C6589}" type="pres">
      <dgm:prSet presAssocID="{5180D510-44B4-4F87-8303-4B1D5F6450E3}" presName="BalanceSpacing1" presStyleCnt="0"/>
      <dgm:spPr/>
    </dgm:pt>
    <dgm:pt modelId="{04245001-FE99-476A-9D8E-E4AA434625F7}" type="pres">
      <dgm:prSet presAssocID="{E6107E9C-FD39-4CC8-B150-F2A4BF740005}" presName="Accent1Text" presStyleLbl="node1" presStyleIdx="3" presStyleCnt="8"/>
      <dgm:spPr/>
    </dgm:pt>
    <dgm:pt modelId="{8692AA0A-B8F7-4B3B-BE3C-301134ACE3CE}" type="pres">
      <dgm:prSet presAssocID="{E6107E9C-FD39-4CC8-B150-F2A4BF740005}" presName="spaceBetweenRectangles" presStyleCnt="0"/>
      <dgm:spPr/>
    </dgm:pt>
    <dgm:pt modelId="{07328718-2A1B-4A6F-8A6E-A6C8530CC569}" type="pres">
      <dgm:prSet presAssocID="{AC7973B9-5084-4B46-9D19-E4B8E39FBAF9}" presName="composite" presStyleCnt="0"/>
      <dgm:spPr/>
    </dgm:pt>
    <dgm:pt modelId="{E72F52D9-F9BD-4285-A078-A81FBC5C6E1F}" type="pres">
      <dgm:prSet presAssocID="{AC7973B9-5084-4B46-9D19-E4B8E39FBAF9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78A04238-04D2-4412-9AE7-8E80B66B80A9}" type="pres">
      <dgm:prSet presAssocID="{AC7973B9-5084-4B46-9D19-E4B8E39FBAF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AAA6E56-2629-4556-A7D0-B1AD62257D97}" type="pres">
      <dgm:prSet presAssocID="{AC7973B9-5084-4B46-9D19-E4B8E39FBAF9}" presName="BalanceSpacing" presStyleCnt="0"/>
      <dgm:spPr/>
    </dgm:pt>
    <dgm:pt modelId="{0F5A2961-F30F-4FC7-BCCB-1896CB750C6A}" type="pres">
      <dgm:prSet presAssocID="{AC7973B9-5084-4B46-9D19-E4B8E39FBAF9}" presName="BalanceSpacing1" presStyleCnt="0"/>
      <dgm:spPr/>
    </dgm:pt>
    <dgm:pt modelId="{4E93896F-1C54-41FB-B50D-DA1553DB8250}" type="pres">
      <dgm:prSet presAssocID="{0035E675-C7C4-4933-B94B-60FACAD9120A}" presName="Accent1Text" presStyleLbl="node1" presStyleIdx="5" presStyleCnt="8"/>
      <dgm:spPr/>
    </dgm:pt>
    <dgm:pt modelId="{AD4940B0-8B3E-439D-97A4-4FA03FE9FBF9}" type="pres">
      <dgm:prSet presAssocID="{0035E675-C7C4-4933-B94B-60FACAD9120A}" presName="spaceBetweenRectangles" presStyleCnt="0"/>
      <dgm:spPr/>
    </dgm:pt>
    <dgm:pt modelId="{59657CD6-D394-46A6-8757-EE7CBE3BE97A}" type="pres">
      <dgm:prSet presAssocID="{0368570A-E07D-48A3-8FEE-88EEAEB82AB8}" presName="composite" presStyleCnt="0"/>
      <dgm:spPr/>
    </dgm:pt>
    <dgm:pt modelId="{1DD11E1C-4117-4D9D-BDB7-0AB3E3FA4C53}" type="pres">
      <dgm:prSet presAssocID="{0368570A-E07D-48A3-8FEE-88EEAEB82AB8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2FCC98D2-0779-4BE8-8F64-D581697DB718}" type="pres">
      <dgm:prSet presAssocID="{0368570A-E07D-48A3-8FEE-88EEAEB82AB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F54A18B-7D89-4512-B5DF-6E5A970ED357}" type="pres">
      <dgm:prSet presAssocID="{0368570A-E07D-48A3-8FEE-88EEAEB82AB8}" presName="BalanceSpacing" presStyleCnt="0"/>
      <dgm:spPr/>
    </dgm:pt>
    <dgm:pt modelId="{9151A1BD-D989-4D6C-AEC1-47AE80F4DB9D}" type="pres">
      <dgm:prSet presAssocID="{0368570A-E07D-48A3-8FEE-88EEAEB82AB8}" presName="BalanceSpacing1" presStyleCnt="0"/>
      <dgm:spPr/>
    </dgm:pt>
    <dgm:pt modelId="{62713BE0-7D3A-45B0-9DBB-5CD10033396B}" type="pres">
      <dgm:prSet presAssocID="{E80463F8-27CE-48A0-86F2-FDF8615619C6}" presName="Accent1Text" presStyleLbl="node1" presStyleIdx="7" presStyleCnt="8"/>
      <dgm:spPr/>
    </dgm:pt>
  </dgm:ptLst>
  <dgm:cxnLst>
    <dgm:cxn modelId="{74733701-934C-4E73-97F9-99B6AABD63C5}" type="presOf" srcId="{19BC45EA-6ABC-44EF-B7E8-73233A8C820F}" destId="{AF85E548-1D32-43E2-A850-AE72BF7A1D63}" srcOrd="0" destOrd="1" presId="urn:microsoft.com/office/officeart/2008/layout/AlternatingHexagons"/>
    <dgm:cxn modelId="{237A140B-AAED-4422-B4D9-2B6D538085F2}" type="presOf" srcId="{AAF9E8F9-2370-403C-AD20-12CDBBAEF8EB}" destId="{528F05BC-9999-4D97-9AB8-5B7B75A2FCCD}" srcOrd="0" destOrd="2" presId="urn:microsoft.com/office/officeart/2008/layout/AlternatingHexagons"/>
    <dgm:cxn modelId="{C8F0220D-F316-45F0-92D1-6E4379F01BC1}" srcId="{C1208DEE-8213-4AD4-97AF-FC08C612FE51}" destId="{AAF9E8F9-2370-403C-AD20-12CDBBAEF8EB}" srcOrd="2" destOrd="0" parTransId="{3371F61F-2693-4766-804B-8713316B5F20}" sibTransId="{479BD973-B474-499A-BAA3-772F64822455}"/>
    <dgm:cxn modelId="{19E93926-D659-40C6-8B54-E8762548CA4E}" srcId="{0368570A-E07D-48A3-8FEE-88EEAEB82AB8}" destId="{7EA31EB7-162C-4052-8863-4C4F33523EA1}" srcOrd="0" destOrd="0" parTransId="{B1204FE4-B3DB-4D22-8793-CA46ED1BA335}" sibTransId="{041F4F2B-CF83-4103-B794-70415BCAF809}"/>
    <dgm:cxn modelId="{351FDE26-4760-41B6-9FF0-2A2DDDFF1604}" type="presOf" srcId="{E6107E9C-FD39-4CC8-B150-F2A4BF740005}" destId="{04245001-FE99-476A-9D8E-E4AA434625F7}" srcOrd="0" destOrd="0" presId="urn:microsoft.com/office/officeart/2008/layout/AlternatingHexagons"/>
    <dgm:cxn modelId="{6DC4EA2D-7C8F-4DC5-8019-99C2097DB788}" srcId="{C3AD8EC5-DEBC-4F39-A238-26644B1CE2BC}" destId="{0368570A-E07D-48A3-8FEE-88EEAEB82AB8}" srcOrd="3" destOrd="0" parTransId="{B4799639-8529-4D09-82C9-2AF922D92C5E}" sibTransId="{E80463F8-27CE-48A0-86F2-FDF8615619C6}"/>
    <dgm:cxn modelId="{C675E83E-78AA-4332-8CD1-F557928E4A72}" type="presOf" srcId="{6A399F0B-A928-4833-8945-D47841202CFB}" destId="{AF85E548-1D32-43E2-A850-AE72BF7A1D63}" srcOrd="0" destOrd="2" presId="urn:microsoft.com/office/officeart/2008/layout/AlternatingHexagons"/>
    <dgm:cxn modelId="{C7F57B42-CF9D-4C5A-829A-3921A5270B1C}" type="presOf" srcId="{C1208DEE-8213-4AD4-97AF-FC08C612FE51}" destId="{E7745CC4-EF9B-4AE9-A91B-E602B4D7950D}" srcOrd="0" destOrd="0" presId="urn:microsoft.com/office/officeart/2008/layout/AlternatingHexagons"/>
    <dgm:cxn modelId="{23EA3943-29B6-46C7-908B-0FE548BD906D}" srcId="{5180D510-44B4-4F87-8303-4B1D5F6450E3}" destId="{71C24241-7761-4F28-BD1E-556856A58CD7}" srcOrd="0" destOrd="0" parTransId="{D29CAFD8-6F41-4EF4-AA0E-928A20ED6144}" sibTransId="{D49D17EB-FC65-4493-B0E6-5CBEFFE651B6}"/>
    <dgm:cxn modelId="{8BF43446-E69C-4008-A050-67BE8F8BF388}" type="presOf" srcId="{6C31DFC8-4DEF-442D-9BA7-D7D0A1592FCB}" destId="{528F05BC-9999-4D97-9AB8-5B7B75A2FCCD}" srcOrd="0" destOrd="0" presId="urn:microsoft.com/office/officeart/2008/layout/AlternatingHexagons"/>
    <dgm:cxn modelId="{28C4ED4D-177C-4AB7-AA30-EF064FC82253}" srcId="{5180D510-44B4-4F87-8303-4B1D5F6450E3}" destId="{19BC45EA-6ABC-44EF-B7E8-73233A8C820F}" srcOrd="1" destOrd="0" parTransId="{3F3DD26F-9B6C-4572-8502-BDBF7D6EFB82}" sibTransId="{6320424A-EFBF-4313-B09B-39701CEF6441}"/>
    <dgm:cxn modelId="{916CC16E-C70E-471B-960B-FECF3837E180}" type="presOf" srcId="{71C24241-7761-4F28-BD1E-556856A58CD7}" destId="{AF85E548-1D32-43E2-A850-AE72BF7A1D63}" srcOrd="0" destOrd="0" presId="urn:microsoft.com/office/officeart/2008/layout/AlternatingHexagons"/>
    <dgm:cxn modelId="{11777650-2F57-4127-8733-0815D07D7C56}" type="presOf" srcId="{69A54434-2E11-456F-93F9-022D143C2DE0}" destId="{8177C382-A684-4AF4-8374-717A0E007047}" srcOrd="0" destOrd="0" presId="urn:microsoft.com/office/officeart/2008/layout/AlternatingHexagons"/>
    <dgm:cxn modelId="{5F59C757-C963-4C6C-B10F-53E4162FDB3F}" type="presOf" srcId="{E867CF36-A3DD-467E-91B7-AC867F143468}" destId="{528F05BC-9999-4D97-9AB8-5B7B75A2FCCD}" srcOrd="0" destOrd="1" presId="urn:microsoft.com/office/officeart/2008/layout/AlternatingHexagons"/>
    <dgm:cxn modelId="{1EC57C87-31A7-4F97-AB79-1CAAEDC22E93}" srcId="{C3AD8EC5-DEBC-4F39-A238-26644B1CE2BC}" destId="{5180D510-44B4-4F87-8303-4B1D5F6450E3}" srcOrd="1" destOrd="0" parTransId="{7CBB6FCD-F0EE-4F39-A333-26C6EE4B47C6}" sibTransId="{E6107E9C-FD39-4CC8-B150-F2A4BF740005}"/>
    <dgm:cxn modelId="{0808B28A-9F17-4181-B609-5BC00CAFE1D8}" type="presOf" srcId="{75A06901-1CEB-4946-B370-1EDE6E38B8C1}" destId="{2FCC98D2-0779-4BE8-8F64-D581697DB718}" srcOrd="0" destOrd="1" presId="urn:microsoft.com/office/officeart/2008/layout/AlternatingHexagons"/>
    <dgm:cxn modelId="{BDAFCF94-F53C-4E09-A345-517F478F1BDC}" type="presOf" srcId="{AC7973B9-5084-4B46-9D19-E4B8E39FBAF9}" destId="{E72F52D9-F9BD-4285-A078-A81FBC5C6E1F}" srcOrd="0" destOrd="0" presId="urn:microsoft.com/office/officeart/2008/layout/AlternatingHexagons"/>
    <dgm:cxn modelId="{A472BCB2-B026-4763-8B9A-05C65342D495}" srcId="{C3AD8EC5-DEBC-4F39-A238-26644B1CE2BC}" destId="{C1208DEE-8213-4AD4-97AF-FC08C612FE51}" srcOrd="0" destOrd="0" parTransId="{A3F17F41-4AEF-4BFA-9558-2B5162488AD6}" sibTransId="{69A54434-2E11-456F-93F9-022D143C2DE0}"/>
    <dgm:cxn modelId="{4C535BB5-CF35-403F-B12E-BD44193EFE6A}" srcId="{0368570A-E07D-48A3-8FEE-88EEAEB82AB8}" destId="{75A06901-1CEB-4946-B370-1EDE6E38B8C1}" srcOrd="1" destOrd="0" parTransId="{7A16AF6E-39C2-4C01-ADAE-FD0C3804BD6C}" sibTransId="{1FF17C75-6028-4F8F-A6E3-519C1F7136E0}"/>
    <dgm:cxn modelId="{3285C5C0-5193-4EFE-A5DC-EB74BE8649D3}" srcId="{0368570A-E07D-48A3-8FEE-88EEAEB82AB8}" destId="{48CEF6B9-9CA7-4514-873A-CA8A6B8505AD}" srcOrd="2" destOrd="0" parTransId="{209CC19F-1D62-4F2E-A064-6A74DEDB7A0B}" sibTransId="{D18D1BB9-36BB-4C1C-BFDA-5FFB0B0860B7}"/>
    <dgm:cxn modelId="{FE04E9C6-D7B9-48AB-8426-8700A38E6E0A}" type="presOf" srcId="{E80463F8-27CE-48A0-86F2-FDF8615619C6}" destId="{62713BE0-7D3A-45B0-9DBB-5CD10033396B}" srcOrd="0" destOrd="0" presId="urn:microsoft.com/office/officeart/2008/layout/AlternatingHexagons"/>
    <dgm:cxn modelId="{E3EC8EC9-2BD9-4DDB-B4CE-A07AF88FB133}" type="presOf" srcId="{7EA31EB7-162C-4052-8863-4C4F33523EA1}" destId="{2FCC98D2-0779-4BE8-8F64-D581697DB718}" srcOrd="0" destOrd="0" presId="urn:microsoft.com/office/officeart/2008/layout/AlternatingHexagons"/>
    <dgm:cxn modelId="{7F6BA3D1-2EE6-4E86-B81B-4D1D855DDF39}" srcId="{5180D510-44B4-4F87-8303-4B1D5F6450E3}" destId="{6A399F0B-A928-4833-8945-D47841202CFB}" srcOrd="2" destOrd="0" parTransId="{F903A184-DFF4-40DF-B096-D5AD112793B3}" sibTransId="{ECFE2730-09DF-49CD-8A62-2DFC3689ADE2}"/>
    <dgm:cxn modelId="{F9DED6D2-6795-4B2E-80B3-5E4926275925}" type="presOf" srcId="{0368570A-E07D-48A3-8FEE-88EEAEB82AB8}" destId="{1DD11E1C-4117-4D9D-BDB7-0AB3E3FA4C53}" srcOrd="0" destOrd="0" presId="urn:microsoft.com/office/officeart/2008/layout/AlternatingHexagons"/>
    <dgm:cxn modelId="{529439DF-66CB-4B9D-934C-9050FC9367F6}" type="presOf" srcId="{C3AD8EC5-DEBC-4F39-A238-26644B1CE2BC}" destId="{E7312A94-CBF1-4AD3-AAC0-B5DFA0DBC8D4}" srcOrd="0" destOrd="0" presId="urn:microsoft.com/office/officeart/2008/layout/AlternatingHexagons"/>
    <dgm:cxn modelId="{F758DFE0-EACE-4705-ADC3-B1AD40C531DD}" type="presOf" srcId="{5180D510-44B4-4F87-8303-4B1D5F6450E3}" destId="{7A8C1609-67FD-437F-BD0B-E5C1D0C72C85}" srcOrd="0" destOrd="0" presId="urn:microsoft.com/office/officeart/2008/layout/AlternatingHexagons"/>
    <dgm:cxn modelId="{D38762E1-5D8A-4C93-9B4A-CBB9A439BAD7}" srcId="{C3AD8EC5-DEBC-4F39-A238-26644B1CE2BC}" destId="{AC7973B9-5084-4B46-9D19-E4B8E39FBAF9}" srcOrd="2" destOrd="0" parTransId="{42BCA78F-5126-45E9-882B-F1930DA57069}" sibTransId="{0035E675-C7C4-4933-B94B-60FACAD9120A}"/>
    <dgm:cxn modelId="{48D16AE1-F294-4D6E-9F80-623A8EAFF858}" srcId="{C1208DEE-8213-4AD4-97AF-FC08C612FE51}" destId="{6C31DFC8-4DEF-442D-9BA7-D7D0A1592FCB}" srcOrd="0" destOrd="0" parTransId="{7D1AF16F-3842-40B3-85BD-6F53C849EDFB}" sibTransId="{824D6D24-E26B-498B-BA53-8A46D3C46448}"/>
    <dgm:cxn modelId="{FA5CCCF3-42FA-4BD3-866C-4A15F682B0B9}" type="presOf" srcId="{0035E675-C7C4-4933-B94B-60FACAD9120A}" destId="{4E93896F-1C54-41FB-B50D-DA1553DB8250}" srcOrd="0" destOrd="0" presId="urn:microsoft.com/office/officeart/2008/layout/AlternatingHexagons"/>
    <dgm:cxn modelId="{2CFCB5F7-4A85-43E7-B7BF-01299DC36DC5}" srcId="{C1208DEE-8213-4AD4-97AF-FC08C612FE51}" destId="{E867CF36-A3DD-467E-91B7-AC867F143468}" srcOrd="1" destOrd="0" parTransId="{8ACDE5A1-24E8-425E-AC43-ECBDE42438A4}" sibTransId="{7AA1F5BE-E5C0-4887-BBBD-E604E3BF9374}"/>
    <dgm:cxn modelId="{26926CFD-DA5F-4F25-9592-00387E9676EA}" type="presOf" srcId="{48CEF6B9-9CA7-4514-873A-CA8A6B8505AD}" destId="{2FCC98D2-0779-4BE8-8F64-D581697DB718}" srcOrd="0" destOrd="2" presId="urn:microsoft.com/office/officeart/2008/layout/AlternatingHexagons"/>
    <dgm:cxn modelId="{A2D4BCB9-3D3F-4705-BAD5-91A8CAD29F38}" type="presParOf" srcId="{E7312A94-CBF1-4AD3-AAC0-B5DFA0DBC8D4}" destId="{BCA1FEE7-E40F-48C1-B347-B96A78E520F9}" srcOrd="0" destOrd="0" presId="urn:microsoft.com/office/officeart/2008/layout/AlternatingHexagons"/>
    <dgm:cxn modelId="{A62BAFCE-9BB4-42ED-A95A-31314C244BF6}" type="presParOf" srcId="{BCA1FEE7-E40F-48C1-B347-B96A78E520F9}" destId="{E7745CC4-EF9B-4AE9-A91B-E602B4D7950D}" srcOrd="0" destOrd="0" presId="urn:microsoft.com/office/officeart/2008/layout/AlternatingHexagons"/>
    <dgm:cxn modelId="{9368729A-9AC2-4160-9553-50E3D8668C0C}" type="presParOf" srcId="{BCA1FEE7-E40F-48C1-B347-B96A78E520F9}" destId="{528F05BC-9999-4D97-9AB8-5B7B75A2FCCD}" srcOrd="1" destOrd="0" presId="urn:microsoft.com/office/officeart/2008/layout/AlternatingHexagons"/>
    <dgm:cxn modelId="{8D71396D-8F04-40EF-B367-49C75476E11A}" type="presParOf" srcId="{BCA1FEE7-E40F-48C1-B347-B96A78E520F9}" destId="{87EA2354-E280-42D0-AED2-E8059D8CD97B}" srcOrd="2" destOrd="0" presId="urn:microsoft.com/office/officeart/2008/layout/AlternatingHexagons"/>
    <dgm:cxn modelId="{87DD2F7F-1488-4CE6-9208-5BDCC9C5532B}" type="presParOf" srcId="{BCA1FEE7-E40F-48C1-B347-B96A78E520F9}" destId="{44F3CA36-6978-458F-8995-C35E308ACD03}" srcOrd="3" destOrd="0" presId="urn:microsoft.com/office/officeart/2008/layout/AlternatingHexagons"/>
    <dgm:cxn modelId="{B4244256-3B5A-4F99-880F-5762ED77C219}" type="presParOf" srcId="{BCA1FEE7-E40F-48C1-B347-B96A78E520F9}" destId="{8177C382-A684-4AF4-8374-717A0E007047}" srcOrd="4" destOrd="0" presId="urn:microsoft.com/office/officeart/2008/layout/AlternatingHexagons"/>
    <dgm:cxn modelId="{910DEF41-289C-4593-B381-1A7356FCEB71}" type="presParOf" srcId="{E7312A94-CBF1-4AD3-AAC0-B5DFA0DBC8D4}" destId="{C7EE7272-886F-4426-8FB8-841DC0929738}" srcOrd="1" destOrd="0" presId="urn:microsoft.com/office/officeart/2008/layout/AlternatingHexagons"/>
    <dgm:cxn modelId="{0CD55E83-7D52-4B65-AA8B-9C2BAEBB2F5D}" type="presParOf" srcId="{E7312A94-CBF1-4AD3-AAC0-B5DFA0DBC8D4}" destId="{6C052DE4-2F73-4631-91E6-7E0BF67CE3F3}" srcOrd="2" destOrd="0" presId="urn:microsoft.com/office/officeart/2008/layout/AlternatingHexagons"/>
    <dgm:cxn modelId="{401A2721-BC12-46CD-8A04-A2B50BA515C1}" type="presParOf" srcId="{6C052DE4-2F73-4631-91E6-7E0BF67CE3F3}" destId="{7A8C1609-67FD-437F-BD0B-E5C1D0C72C85}" srcOrd="0" destOrd="0" presId="urn:microsoft.com/office/officeart/2008/layout/AlternatingHexagons"/>
    <dgm:cxn modelId="{12DB9A14-CFCD-446D-8360-35F7F05594A6}" type="presParOf" srcId="{6C052DE4-2F73-4631-91E6-7E0BF67CE3F3}" destId="{AF85E548-1D32-43E2-A850-AE72BF7A1D63}" srcOrd="1" destOrd="0" presId="urn:microsoft.com/office/officeart/2008/layout/AlternatingHexagons"/>
    <dgm:cxn modelId="{F77A7BB6-50DB-4512-9D96-2CFF8042375B}" type="presParOf" srcId="{6C052DE4-2F73-4631-91E6-7E0BF67CE3F3}" destId="{DB3DC716-6533-4BF5-A7A2-CA4AF59D89A2}" srcOrd="2" destOrd="0" presId="urn:microsoft.com/office/officeart/2008/layout/AlternatingHexagons"/>
    <dgm:cxn modelId="{EF1F4A33-C25D-41CA-BFF8-67D451EC006E}" type="presParOf" srcId="{6C052DE4-2F73-4631-91E6-7E0BF67CE3F3}" destId="{8028C1F6-BEC9-4AD7-B3C5-18694E6C6589}" srcOrd="3" destOrd="0" presId="urn:microsoft.com/office/officeart/2008/layout/AlternatingHexagons"/>
    <dgm:cxn modelId="{063727BB-C1FE-4662-9679-E797FA33BA39}" type="presParOf" srcId="{6C052DE4-2F73-4631-91E6-7E0BF67CE3F3}" destId="{04245001-FE99-476A-9D8E-E4AA434625F7}" srcOrd="4" destOrd="0" presId="urn:microsoft.com/office/officeart/2008/layout/AlternatingHexagons"/>
    <dgm:cxn modelId="{F857B59A-BD1A-419C-B2DF-2054A61FD024}" type="presParOf" srcId="{E7312A94-CBF1-4AD3-AAC0-B5DFA0DBC8D4}" destId="{8692AA0A-B8F7-4B3B-BE3C-301134ACE3CE}" srcOrd="3" destOrd="0" presId="urn:microsoft.com/office/officeart/2008/layout/AlternatingHexagons"/>
    <dgm:cxn modelId="{8C2222D8-F2BE-4DD0-BFDB-B6B1416FB14C}" type="presParOf" srcId="{E7312A94-CBF1-4AD3-AAC0-B5DFA0DBC8D4}" destId="{07328718-2A1B-4A6F-8A6E-A6C8530CC569}" srcOrd="4" destOrd="0" presId="urn:microsoft.com/office/officeart/2008/layout/AlternatingHexagons"/>
    <dgm:cxn modelId="{D3E9DBAE-40F1-493F-9D8C-8EFE4B94BB44}" type="presParOf" srcId="{07328718-2A1B-4A6F-8A6E-A6C8530CC569}" destId="{E72F52D9-F9BD-4285-A078-A81FBC5C6E1F}" srcOrd="0" destOrd="0" presId="urn:microsoft.com/office/officeart/2008/layout/AlternatingHexagons"/>
    <dgm:cxn modelId="{6CF11CC3-3DA1-4A53-9B59-64483A1542F5}" type="presParOf" srcId="{07328718-2A1B-4A6F-8A6E-A6C8530CC569}" destId="{78A04238-04D2-4412-9AE7-8E80B66B80A9}" srcOrd="1" destOrd="0" presId="urn:microsoft.com/office/officeart/2008/layout/AlternatingHexagons"/>
    <dgm:cxn modelId="{62E3084C-F298-47CB-A153-2917DB11AC28}" type="presParOf" srcId="{07328718-2A1B-4A6F-8A6E-A6C8530CC569}" destId="{2AAA6E56-2629-4556-A7D0-B1AD62257D97}" srcOrd="2" destOrd="0" presId="urn:microsoft.com/office/officeart/2008/layout/AlternatingHexagons"/>
    <dgm:cxn modelId="{DB66DFEF-8815-4E1A-AFDD-4F57E702792A}" type="presParOf" srcId="{07328718-2A1B-4A6F-8A6E-A6C8530CC569}" destId="{0F5A2961-F30F-4FC7-BCCB-1896CB750C6A}" srcOrd="3" destOrd="0" presId="urn:microsoft.com/office/officeart/2008/layout/AlternatingHexagons"/>
    <dgm:cxn modelId="{09740E8B-AB0D-4ADF-A43A-2C99335425FB}" type="presParOf" srcId="{07328718-2A1B-4A6F-8A6E-A6C8530CC569}" destId="{4E93896F-1C54-41FB-B50D-DA1553DB8250}" srcOrd="4" destOrd="0" presId="urn:microsoft.com/office/officeart/2008/layout/AlternatingHexagons"/>
    <dgm:cxn modelId="{4A3537D1-2B22-4E3A-B083-FF9D161EC448}" type="presParOf" srcId="{E7312A94-CBF1-4AD3-AAC0-B5DFA0DBC8D4}" destId="{AD4940B0-8B3E-439D-97A4-4FA03FE9FBF9}" srcOrd="5" destOrd="0" presId="urn:microsoft.com/office/officeart/2008/layout/AlternatingHexagons"/>
    <dgm:cxn modelId="{F482A358-277A-4807-B9A3-0466F0CF39CE}" type="presParOf" srcId="{E7312A94-CBF1-4AD3-AAC0-B5DFA0DBC8D4}" destId="{59657CD6-D394-46A6-8757-EE7CBE3BE97A}" srcOrd="6" destOrd="0" presId="urn:microsoft.com/office/officeart/2008/layout/AlternatingHexagons"/>
    <dgm:cxn modelId="{4B1E3468-8253-494F-AA8B-C2F4142DEB49}" type="presParOf" srcId="{59657CD6-D394-46A6-8757-EE7CBE3BE97A}" destId="{1DD11E1C-4117-4D9D-BDB7-0AB3E3FA4C53}" srcOrd="0" destOrd="0" presId="urn:microsoft.com/office/officeart/2008/layout/AlternatingHexagons"/>
    <dgm:cxn modelId="{E4B0DC45-A2E9-4753-9503-6DCB7CC40A7A}" type="presParOf" srcId="{59657CD6-D394-46A6-8757-EE7CBE3BE97A}" destId="{2FCC98D2-0779-4BE8-8F64-D581697DB718}" srcOrd="1" destOrd="0" presId="urn:microsoft.com/office/officeart/2008/layout/AlternatingHexagons"/>
    <dgm:cxn modelId="{A55C9C0B-D3A2-4547-A7F0-DB18A25C6AD2}" type="presParOf" srcId="{59657CD6-D394-46A6-8757-EE7CBE3BE97A}" destId="{DF54A18B-7D89-4512-B5DF-6E5A970ED357}" srcOrd="2" destOrd="0" presId="urn:microsoft.com/office/officeart/2008/layout/AlternatingHexagons"/>
    <dgm:cxn modelId="{0D32BF3E-5590-4BE0-9675-0CF0130C7225}" type="presParOf" srcId="{59657CD6-D394-46A6-8757-EE7CBE3BE97A}" destId="{9151A1BD-D989-4D6C-AEC1-47AE80F4DB9D}" srcOrd="3" destOrd="0" presId="urn:microsoft.com/office/officeart/2008/layout/AlternatingHexagons"/>
    <dgm:cxn modelId="{5102356D-22E1-47EB-8D6B-F9B3CE8D2462}" type="presParOf" srcId="{59657CD6-D394-46A6-8757-EE7CBE3BE97A}" destId="{62713BE0-7D3A-45B0-9DBB-5CD10033396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9BF62-4E9B-4DD9-B273-F8F2ABDEFEE3}" type="doc">
      <dgm:prSet loTypeId="urn:microsoft.com/office/officeart/2008/layout/LinedList" loCatId="hierarchy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B6DD7CB5-5DE1-4E41-80E1-485A2E3DBA7F}">
      <dgm:prSet/>
      <dgm:spPr/>
      <dgm:t>
        <a:bodyPr/>
        <a:lstStyle/>
        <a:p>
          <a:r>
            <a:rPr lang="hu-HU" dirty="0"/>
            <a:t>Általánosan az ÜVEGKAPU-</a:t>
          </a:r>
          <a:r>
            <a:rPr lang="hu-HU" dirty="0" err="1"/>
            <a:t>ról</a:t>
          </a:r>
          <a:endParaRPr lang="en-US" dirty="0"/>
        </a:p>
      </dgm:t>
    </dgm:pt>
    <dgm:pt modelId="{349F9713-A360-4BE4-BDBC-B2D77F3A2E47}" type="parTrans" cxnId="{E29CAD02-8E1C-41B2-B3F5-82813676BE2F}">
      <dgm:prSet/>
      <dgm:spPr/>
      <dgm:t>
        <a:bodyPr/>
        <a:lstStyle/>
        <a:p>
          <a:endParaRPr lang="en-US"/>
        </a:p>
      </dgm:t>
    </dgm:pt>
    <dgm:pt modelId="{BFDC10F4-B466-458E-831F-4BE3364626CE}" type="sibTrans" cxnId="{E29CAD02-8E1C-41B2-B3F5-82813676BE2F}">
      <dgm:prSet/>
      <dgm:spPr/>
      <dgm:t>
        <a:bodyPr/>
        <a:lstStyle/>
        <a:p>
          <a:endParaRPr lang="en-US"/>
        </a:p>
      </dgm:t>
    </dgm:pt>
    <dgm:pt modelId="{86C67BC9-2223-4D28-85EB-FB75D4924F19}">
      <dgm:prSet/>
      <dgm:spPr/>
      <dgm:t>
        <a:bodyPr/>
        <a:lstStyle/>
        <a:p>
          <a:r>
            <a:rPr lang="hu-HU"/>
            <a:t>Hasznos dolgok az ÜVEGKAPUHOZ</a:t>
          </a:r>
          <a:endParaRPr lang="en-US"/>
        </a:p>
      </dgm:t>
    </dgm:pt>
    <dgm:pt modelId="{FCD9627C-555E-469E-864A-4F571C9C4BBB}" type="parTrans" cxnId="{C951FDB0-9CCD-4B65-B5E9-6846CA368839}">
      <dgm:prSet/>
      <dgm:spPr/>
      <dgm:t>
        <a:bodyPr/>
        <a:lstStyle/>
        <a:p>
          <a:endParaRPr lang="en-US"/>
        </a:p>
      </dgm:t>
    </dgm:pt>
    <dgm:pt modelId="{AFC31EC0-2009-444B-B317-B3DB9303E5EB}" type="sibTrans" cxnId="{C951FDB0-9CCD-4B65-B5E9-6846CA368839}">
      <dgm:prSet/>
      <dgm:spPr/>
      <dgm:t>
        <a:bodyPr/>
        <a:lstStyle/>
        <a:p>
          <a:endParaRPr lang="en-US"/>
        </a:p>
      </dgm:t>
    </dgm:pt>
    <dgm:pt modelId="{336D833A-8494-40D0-9437-349D78D70D3F}">
      <dgm:prSet/>
      <dgm:spPr/>
      <dgm:t>
        <a:bodyPr/>
        <a:lstStyle/>
        <a:p>
          <a:r>
            <a:rPr lang="hu-HU"/>
            <a:t>Építtető, kiíró</a:t>
          </a:r>
          <a:endParaRPr lang="en-US"/>
        </a:p>
      </dgm:t>
    </dgm:pt>
    <dgm:pt modelId="{0029D4B3-55A0-4F15-8FF5-55D01821E7C4}" type="parTrans" cxnId="{BEB55D3B-4E33-44AE-A0DD-F917868BA7D2}">
      <dgm:prSet/>
      <dgm:spPr/>
      <dgm:t>
        <a:bodyPr/>
        <a:lstStyle/>
        <a:p>
          <a:endParaRPr lang="en-US"/>
        </a:p>
      </dgm:t>
    </dgm:pt>
    <dgm:pt modelId="{DD7F37FB-CC54-496E-8800-0DB76324DDFC}" type="sibTrans" cxnId="{BEB55D3B-4E33-44AE-A0DD-F917868BA7D2}">
      <dgm:prSet/>
      <dgm:spPr/>
      <dgm:t>
        <a:bodyPr/>
        <a:lstStyle/>
        <a:p>
          <a:endParaRPr lang="en-US"/>
        </a:p>
      </dgm:t>
    </dgm:pt>
    <dgm:pt modelId="{2B9197B6-A616-4223-8A57-BB4CD40F935D}">
      <dgm:prSet/>
      <dgm:spPr/>
      <dgm:t>
        <a:bodyPr/>
        <a:lstStyle/>
        <a:p>
          <a:r>
            <a:rPr lang="hu-HU"/>
            <a:t>Fővállalkozó</a:t>
          </a:r>
          <a:endParaRPr lang="en-US"/>
        </a:p>
      </dgm:t>
    </dgm:pt>
    <dgm:pt modelId="{F747947C-1884-4355-9824-09455CBE70BF}" type="parTrans" cxnId="{CC46C327-85F9-4227-B1A4-ACD82874D88B}">
      <dgm:prSet/>
      <dgm:spPr/>
      <dgm:t>
        <a:bodyPr/>
        <a:lstStyle/>
        <a:p>
          <a:endParaRPr lang="en-US"/>
        </a:p>
      </dgm:t>
    </dgm:pt>
    <dgm:pt modelId="{F41CECC5-D961-4765-9D08-DCEB6E3D6630}" type="sibTrans" cxnId="{CC46C327-85F9-4227-B1A4-ACD82874D88B}">
      <dgm:prSet/>
      <dgm:spPr/>
      <dgm:t>
        <a:bodyPr/>
        <a:lstStyle/>
        <a:p>
          <a:endParaRPr lang="en-US"/>
        </a:p>
      </dgm:t>
    </dgm:pt>
    <dgm:pt modelId="{6BFCB2BE-6E43-493F-9A2D-370CB90FBCA1}">
      <dgm:prSet/>
      <dgm:spPr/>
      <dgm:t>
        <a:bodyPr/>
        <a:lstStyle/>
        <a:p>
          <a:r>
            <a:rPr lang="hu-HU"/>
            <a:t>Alvállalkozó(k)</a:t>
          </a:r>
          <a:endParaRPr lang="en-US"/>
        </a:p>
      </dgm:t>
    </dgm:pt>
    <dgm:pt modelId="{1F7ECE38-4318-4DAE-BA96-64CCFFDFEE21}" type="parTrans" cxnId="{C94E5206-2B28-45C9-A061-1566109B685A}">
      <dgm:prSet/>
      <dgm:spPr/>
      <dgm:t>
        <a:bodyPr/>
        <a:lstStyle/>
        <a:p>
          <a:endParaRPr lang="en-US"/>
        </a:p>
      </dgm:t>
    </dgm:pt>
    <dgm:pt modelId="{2796DC23-1045-4139-BE49-DF677A0CA8CB}" type="sibTrans" cxnId="{C94E5206-2B28-45C9-A061-1566109B685A}">
      <dgm:prSet/>
      <dgm:spPr/>
      <dgm:t>
        <a:bodyPr/>
        <a:lstStyle/>
        <a:p>
          <a:endParaRPr lang="en-US"/>
        </a:p>
      </dgm:t>
    </dgm:pt>
    <dgm:pt modelId="{396BFFC4-906F-4DF3-9A7A-498F63E08E46}" type="pres">
      <dgm:prSet presAssocID="{2A79BF62-4E9B-4DD9-B273-F8F2ABDEFEE3}" presName="vert0" presStyleCnt="0">
        <dgm:presLayoutVars>
          <dgm:dir/>
          <dgm:animOne val="branch"/>
          <dgm:animLvl val="lvl"/>
        </dgm:presLayoutVars>
      </dgm:prSet>
      <dgm:spPr/>
    </dgm:pt>
    <dgm:pt modelId="{12C44E9F-408E-43FE-857B-E604BA56C1EC}" type="pres">
      <dgm:prSet presAssocID="{B6DD7CB5-5DE1-4E41-80E1-485A2E3DBA7F}" presName="thickLine" presStyleLbl="alignNode1" presStyleIdx="0" presStyleCnt="2"/>
      <dgm:spPr/>
    </dgm:pt>
    <dgm:pt modelId="{32A62A5B-3F5C-4455-A965-9BB3BD6C2CC2}" type="pres">
      <dgm:prSet presAssocID="{B6DD7CB5-5DE1-4E41-80E1-485A2E3DBA7F}" presName="horz1" presStyleCnt="0"/>
      <dgm:spPr/>
    </dgm:pt>
    <dgm:pt modelId="{9FC1B8B1-99F4-4338-97B7-412DF41FD747}" type="pres">
      <dgm:prSet presAssocID="{B6DD7CB5-5DE1-4E41-80E1-485A2E3DBA7F}" presName="tx1" presStyleLbl="revTx" presStyleIdx="0" presStyleCnt="5"/>
      <dgm:spPr/>
    </dgm:pt>
    <dgm:pt modelId="{10D32480-0370-4C14-BF8B-A8F78A6DECB1}" type="pres">
      <dgm:prSet presAssocID="{B6DD7CB5-5DE1-4E41-80E1-485A2E3DBA7F}" presName="vert1" presStyleCnt="0"/>
      <dgm:spPr/>
    </dgm:pt>
    <dgm:pt modelId="{9610B741-EBD7-4779-91A3-42446C68BF3E}" type="pres">
      <dgm:prSet presAssocID="{86C67BC9-2223-4D28-85EB-FB75D4924F19}" presName="thickLine" presStyleLbl="alignNode1" presStyleIdx="1" presStyleCnt="2"/>
      <dgm:spPr/>
    </dgm:pt>
    <dgm:pt modelId="{E8BD64B7-0255-4EB3-A6E7-1DCFE6384E56}" type="pres">
      <dgm:prSet presAssocID="{86C67BC9-2223-4D28-85EB-FB75D4924F19}" presName="horz1" presStyleCnt="0"/>
      <dgm:spPr/>
    </dgm:pt>
    <dgm:pt modelId="{86F26151-A52C-488F-A2A4-F101CEE05BE9}" type="pres">
      <dgm:prSet presAssocID="{86C67BC9-2223-4D28-85EB-FB75D4924F19}" presName="tx1" presStyleLbl="revTx" presStyleIdx="1" presStyleCnt="5"/>
      <dgm:spPr/>
    </dgm:pt>
    <dgm:pt modelId="{5960AAE1-ABD0-47EE-AF9A-5AA0F6641E58}" type="pres">
      <dgm:prSet presAssocID="{86C67BC9-2223-4D28-85EB-FB75D4924F19}" presName="vert1" presStyleCnt="0"/>
      <dgm:spPr/>
    </dgm:pt>
    <dgm:pt modelId="{956E5210-7782-4113-AB9B-FFB5A1C05F97}" type="pres">
      <dgm:prSet presAssocID="{336D833A-8494-40D0-9437-349D78D70D3F}" presName="vertSpace2a" presStyleCnt="0"/>
      <dgm:spPr/>
    </dgm:pt>
    <dgm:pt modelId="{F444F84F-BF00-41DD-9F80-1336FF1C6863}" type="pres">
      <dgm:prSet presAssocID="{336D833A-8494-40D0-9437-349D78D70D3F}" presName="horz2" presStyleCnt="0"/>
      <dgm:spPr/>
    </dgm:pt>
    <dgm:pt modelId="{F9E842A9-F0AF-44B9-875F-BA3447C8C6CB}" type="pres">
      <dgm:prSet presAssocID="{336D833A-8494-40D0-9437-349D78D70D3F}" presName="horzSpace2" presStyleCnt="0"/>
      <dgm:spPr/>
    </dgm:pt>
    <dgm:pt modelId="{FB1B8993-7CC6-4D72-913A-38E656ACC6A6}" type="pres">
      <dgm:prSet presAssocID="{336D833A-8494-40D0-9437-349D78D70D3F}" presName="tx2" presStyleLbl="revTx" presStyleIdx="2" presStyleCnt="5"/>
      <dgm:spPr/>
    </dgm:pt>
    <dgm:pt modelId="{B2A1CFDE-1A2C-40FE-9E04-8C4B24372E73}" type="pres">
      <dgm:prSet presAssocID="{336D833A-8494-40D0-9437-349D78D70D3F}" presName="vert2" presStyleCnt="0"/>
      <dgm:spPr/>
    </dgm:pt>
    <dgm:pt modelId="{CAF8CE6D-5D03-4698-9369-C4CFEC59E89D}" type="pres">
      <dgm:prSet presAssocID="{336D833A-8494-40D0-9437-349D78D70D3F}" presName="thinLine2b" presStyleLbl="callout" presStyleIdx="0" presStyleCnt="3"/>
      <dgm:spPr/>
    </dgm:pt>
    <dgm:pt modelId="{EA96BE64-A274-4493-ABB8-62FCE6E46B9E}" type="pres">
      <dgm:prSet presAssocID="{336D833A-8494-40D0-9437-349D78D70D3F}" presName="vertSpace2b" presStyleCnt="0"/>
      <dgm:spPr/>
    </dgm:pt>
    <dgm:pt modelId="{240EC114-E6F5-4106-8749-DCAEF1ED5F8D}" type="pres">
      <dgm:prSet presAssocID="{2B9197B6-A616-4223-8A57-BB4CD40F935D}" presName="horz2" presStyleCnt="0"/>
      <dgm:spPr/>
    </dgm:pt>
    <dgm:pt modelId="{AC56606A-9B87-48F1-B459-6F0B5A683389}" type="pres">
      <dgm:prSet presAssocID="{2B9197B6-A616-4223-8A57-BB4CD40F935D}" presName="horzSpace2" presStyleCnt="0"/>
      <dgm:spPr/>
    </dgm:pt>
    <dgm:pt modelId="{056B686D-F8F4-4AB9-AC8B-20BFFBD459EB}" type="pres">
      <dgm:prSet presAssocID="{2B9197B6-A616-4223-8A57-BB4CD40F935D}" presName="tx2" presStyleLbl="revTx" presStyleIdx="3" presStyleCnt="5"/>
      <dgm:spPr/>
    </dgm:pt>
    <dgm:pt modelId="{1FAADBAC-AB52-4EE9-A7A6-64267A8A789F}" type="pres">
      <dgm:prSet presAssocID="{2B9197B6-A616-4223-8A57-BB4CD40F935D}" presName="vert2" presStyleCnt="0"/>
      <dgm:spPr/>
    </dgm:pt>
    <dgm:pt modelId="{8896A1CF-969E-4FEA-B5F2-1646973C3062}" type="pres">
      <dgm:prSet presAssocID="{2B9197B6-A616-4223-8A57-BB4CD40F935D}" presName="thinLine2b" presStyleLbl="callout" presStyleIdx="1" presStyleCnt="3"/>
      <dgm:spPr/>
    </dgm:pt>
    <dgm:pt modelId="{B7E1D34E-52BB-41DE-82AC-7E950528DEC8}" type="pres">
      <dgm:prSet presAssocID="{2B9197B6-A616-4223-8A57-BB4CD40F935D}" presName="vertSpace2b" presStyleCnt="0"/>
      <dgm:spPr/>
    </dgm:pt>
    <dgm:pt modelId="{31DFBE22-13AC-4B19-897D-A0A98B6D0AFC}" type="pres">
      <dgm:prSet presAssocID="{6BFCB2BE-6E43-493F-9A2D-370CB90FBCA1}" presName="horz2" presStyleCnt="0"/>
      <dgm:spPr/>
    </dgm:pt>
    <dgm:pt modelId="{C0247BE7-5E12-4AB9-9C8E-76FE92C69838}" type="pres">
      <dgm:prSet presAssocID="{6BFCB2BE-6E43-493F-9A2D-370CB90FBCA1}" presName="horzSpace2" presStyleCnt="0"/>
      <dgm:spPr/>
    </dgm:pt>
    <dgm:pt modelId="{11774991-4E19-47B9-8036-75EDEBACC4E6}" type="pres">
      <dgm:prSet presAssocID="{6BFCB2BE-6E43-493F-9A2D-370CB90FBCA1}" presName="tx2" presStyleLbl="revTx" presStyleIdx="4" presStyleCnt="5"/>
      <dgm:spPr/>
    </dgm:pt>
    <dgm:pt modelId="{FA0897C9-FBEC-4409-8FFF-49DA59209482}" type="pres">
      <dgm:prSet presAssocID="{6BFCB2BE-6E43-493F-9A2D-370CB90FBCA1}" presName="vert2" presStyleCnt="0"/>
      <dgm:spPr/>
    </dgm:pt>
    <dgm:pt modelId="{16A4E6B1-3AB9-45AC-A031-F3F63FC0F477}" type="pres">
      <dgm:prSet presAssocID="{6BFCB2BE-6E43-493F-9A2D-370CB90FBCA1}" presName="thinLine2b" presStyleLbl="callout" presStyleIdx="2" presStyleCnt="3"/>
      <dgm:spPr/>
    </dgm:pt>
    <dgm:pt modelId="{DCB4224D-A160-4AFF-9875-6E554B4D26EC}" type="pres">
      <dgm:prSet presAssocID="{6BFCB2BE-6E43-493F-9A2D-370CB90FBCA1}" presName="vertSpace2b" presStyleCnt="0"/>
      <dgm:spPr/>
    </dgm:pt>
  </dgm:ptLst>
  <dgm:cxnLst>
    <dgm:cxn modelId="{E29CAD02-8E1C-41B2-B3F5-82813676BE2F}" srcId="{2A79BF62-4E9B-4DD9-B273-F8F2ABDEFEE3}" destId="{B6DD7CB5-5DE1-4E41-80E1-485A2E3DBA7F}" srcOrd="0" destOrd="0" parTransId="{349F9713-A360-4BE4-BDBC-B2D77F3A2E47}" sibTransId="{BFDC10F4-B466-458E-831F-4BE3364626CE}"/>
    <dgm:cxn modelId="{C94E5206-2B28-45C9-A061-1566109B685A}" srcId="{86C67BC9-2223-4D28-85EB-FB75D4924F19}" destId="{6BFCB2BE-6E43-493F-9A2D-370CB90FBCA1}" srcOrd="2" destOrd="0" parTransId="{1F7ECE38-4318-4DAE-BA96-64CCFFDFEE21}" sibTransId="{2796DC23-1045-4139-BE49-DF677A0CA8CB}"/>
    <dgm:cxn modelId="{CC46C327-85F9-4227-B1A4-ACD82874D88B}" srcId="{86C67BC9-2223-4D28-85EB-FB75D4924F19}" destId="{2B9197B6-A616-4223-8A57-BB4CD40F935D}" srcOrd="1" destOrd="0" parTransId="{F747947C-1884-4355-9824-09455CBE70BF}" sibTransId="{F41CECC5-D961-4765-9D08-DCEB6E3D6630}"/>
    <dgm:cxn modelId="{BEB55D3B-4E33-44AE-A0DD-F917868BA7D2}" srcId="{86C67BC9-2223-4D28-85EB-FB75D4924F19}" destId="{336D833A-8494-40D0-9437-349D78D70D3F}" srcOrd="0" destOrd="0" parTransId="{0029D4B3-55A0-4F15-8FF5-55D01821E7C4}" sibTransId="{DD7F37FB-CC54-496E-8800-0DB76324DDFC}"/>
    <dgm:cxn modelId="{D33ED83D-C87E-4CF3-883B-DC9C92A8B9D2}" type="presOf" srcId="{336D833A-8494-40D0-9437-349D78D70D3F}" destId="{FB1B8993-7CC6-4D72-913A-38E656ACC6A6}" srcOrd="0" destOrd="0" presId="urn:microsoft.com/office/officeart/2008/layout/LinedList"/>
    <dgm:cxn modelId="{8D18F1A5-BCA1-4938-922B-68606CA0EB35}" type="presOf" srcId="{2A79BF62-4E9B-4DD9-B273-F8F2ABDEFEE3}" destId="{396BFFC4-906F-4DF3-9A7A-498F63E08E46}" srcOrd="0" destOrd="0" presId="urn:microsoft.com/office/officeart/2008/layout/LinedList"/>
    <dgm:cxn modelId="{C951FDB0-9CCD-4B65-B5E9-6846CA368839}" srcId="{2A79BF62-4E9B-4DD9-B273-F8F2ABDEFEE3}" destId="{86C67BC9-2223-4D28-85EB-FB75D4924F19}" srcOrd="1" destOrd="0" parTransId="{FCD9627C-555E-469E-864A-4F571C9C4BBB}" sibTransId="{AFC31EC0-2009-444B-B317-B3DB9303E5EB}"/>
    <dgm:cxn modelId="{F2FC3CC3-7917-41FA-BDDC-6AA1488D1033}" type="presOf" srcId="{6BFCB2BE-6E43-493F-9A2D-370CB90FBCA1}" destId="{11774991-4E19-47B9-8036-75EDEBACC4E6}" srcOrd="0" destOrd="0" presId="urn:microsoft.com/office/officeart/2008/layout/LinedList"/>
    <dgm:cxn modelId="{4B96B3C9-977C-4ACD-B99C-1A0CD1AED318}" type="presOf" srcId="{86C67BC9-2223-4D28-85EB-FB75D4924F19}" destId="{86F26151-A52C-488F-A2A4-F101CEE05BE9}" srcOrd="0" destOrd="0" presId="urn:microsoft.com/office/officeart/2008/layout/LinedList"/>
    <dgm:cxn modelId="{9B7646E7-0CDC-417F-9E72-3B02B6A4E7F6}" type="presOf" srcId="{B6DD7CB5-5DE1-4E41-80E1-485A2E3DBA7F}" destId="{9FC1B8B1-99F4-4338-97B7-412DF41FD747}" srcOrd="0" destOrd="0" presId="urn:microsoft.com/office/officeart/2008/layout/LinedList"/>
    <dgm:cxn modelId="{B81215F5-871F-4BD6-B685-14F7727C6714}" type="presOf" srcId="{2B9197B6-A616-4223-8A57-BB4CD40F935D}" destId="{056B686D-F8F4-4AB9-AC8B-20BFFBD459EB}" srcOrd="0" destOrd="0" presId="urn:microsoft.com/office/officeart/2008/layout/LinedList"/>
    <dgm:cxn modelId="{B0B2EBB1-FF5C-4F5D-BCF4-537F46DF3CDF}" type="presParOf" srcId="{396BFFC4-906F-4DF3-9A7A-498F63E08E46}" destId="{12C44E9F-408E-43FE-857B-E604BA56C1EC}" srcOrd="0" destOrd="0" presId="urn:microsoft.com/office/officeart/2008/layout/LinedList"/>
    <dgm:cxn modelId="{21B219B7-0A54-45C4-8011-B2AB94CF92D8}" type="presParOf" srcId="{396BFFC4-906F-4DF3-9A7A-498F63E08E46}" destId="{32A62A5B-3F5C-4455-A965-9BB3BD6C2CC2}" srcOrd="1" destOrd="0" presId="urn:microsoft.com/office/officeart/2008/layout/LinedList"/>
    <dgm:cxn modelId="{7534B273-67B0-4E9F-A4FD-0EB450DFFBAD}" type="presParOf" srcId="{32A62A5B-3F5C-4455-A965-9BB3BD6C2CC2}" destId="{9FC1B8B1-99F4-4338-97B7-412DF41FD747}" srcOrd="0" destOrd="0" presId="urn:microsoft.com/office/officeart/2008/layout/LinedList"/>
    <dgm:cxn modelId="{278C403C-7D39-41D5-8D48-42A4E1427DE5}" type="presParOf" srcId="{32A62A5B-3F5C-4455-A965-9BB3BD6C2CC2}" destId="{10D32480-0370-4C14-BF8B-A8F78A6DECB1}" srcOrd="1" destOrd="0" presId="urn:microsoft.com/office/officeart/2008/layout/LinedList"/>
    <dgm:cxn modelId="{4601296D-8FEC-430F-9DB1-44DCA4EC9529}" type="presParOf" srcId="{396BFFC4-906F-4DF3-9A7A-498F63E08E46}" destId="{9610B741-EBD7-4779-91A3-42446C68BF3E}" srcOrd="2" destOrd="0" presId="urn:microsoft.com/office/officeart/2008/layout/LinedList"/>
    <dgm:cxn modelId="{857605E1-AA9B-4403-9266-C869E4CD77CE}" type="presParOf" srcId="{396BFFC4-906F-4DF3-9A7A-498F63E08E46}" destId="{E8BD64B7-0255-4EB3-A6E7-1DCFE6384E56}" srcOrd="3" destOrd="0" presId="urn:microsoft.com/office/officeart/2008/layout/LinedList"/>
    <dgm:cxn modelId="{546C5F47-611B-4AA4-BDF1-E27DC56D6C4F}" type="presParOf" srcId="{E8BD64B7-0255-4EB3-A6E7-1DCFE6384E56}" destId="{86F26151-A52C-488F-A2A4-F101CEE05BE9}" srcOrd="0" destOrd="0" presId="urn:microsoft.com/office/officeart/2008/layout/LinedList"/>
    <dgm:cxn modelId="{67F8A25F-4F11-412F-B150-8C94F3288FE2}" type="presParOf" srcId="{E8BD64B7-0255-4EB3-A6E7-1DCFE6384E56}" destId="{5960AAE1-ABD0-47EE-AF9A-5AA0F6641E58}" srcOrd="1" destOrd="0" presId="urn:microsoft.com/office/officeart/2008/layout/LinedList"/>
    <dgm:cxn modelId="{77F13A5A-E3E2-4F69-94CE-EA9484887DEE}" type="presParOf" srcId="{5960AAE1-ABD0-47EE-AF9A-5AA0F6641E58}" destId="{956E5210-7782-4113-AB9B-FFB5A1C05F97}" srcOrd="0" destOrd="0" presId="urn:microsoft.com/office/officeart/2008/layout/LinedList"/>
    <dgm:cxn modelId="{1C6E3528-1B52-4FBF-A4BB-3A52C823E553}" type="presParOf" srcId="{5960AAE1-ABD0-47EE-AF9A-5AA0F6641E58}" destId="{F444F84F-BF00-41DD-9F80-1336FF1C6863}" srcOrd="1" destOrd="0" presId="urn:microsoft.com/office/officeart/2008/layout/LinedList"/>
    <dgm:cxn modelId="{E0B2A758-0990-440A-A0AD-07AD06A94C13}" type="presParOf" srcId="{F444F84F-BF00-41DD-9F80-1336FF1C6863}" destId="{F9E842A9-F0AF-44B9-875F-BA3447C8C6CB}" srcOrd="0" destOrd="0" presId="urn:microsoft.com/office/officeart/2008/layout/LinedList"/>
    <dgm:cxn modelId="{36FE1CFC-1519-46EC-AE82-826156313C7D}" type="presParOf" srcId="{F444F84F-BF00-41DD-9F80-1336FF1C6863}" destId="{FB1B8993-7CC6-4D72-913A-38E656ACC6A6}" srcOrd="1" destOrd="0" presId="urn:microsoft.com/office/officeart/2008/layout/LinedList"/>
    <dgm:cxn modelId="{9F5C9131-0B5C-4DFF-B530-D528E8D5E43D}" type="presParOf" srcId="{F444F84F-BF00-41DD-9F80-1336FF1C6863}" destId="{B2A1CFDE-1A2C-40FE-9E04-8C4B24372E73}" srcOrd="2" destOrd="0" presId="urn:microsoft.com/office/officeart/2008/layout/LinedList"/>
    <dgm:cxn modelId="{9212A16F-0110-4E27-A18F-CC4C41216DF3}" type="presParOf" srcId="{5960AAE1-ABD0-47EE-AF9A-5AA0F6641E58}" destId="{CAF8CE6D-5D03-4698-9369-C4CFEC59E89D}" srcOrd="2" destOrd="0" presId="urn:microsoft.com/office/officeart/2008/layout/LinedList"/>
    <dgm:cxn modelId="{671FD8B4-E533-4D69-BB7D-C90855431C54}" type="presParOf" srcId="{5960AAE1-ABD0-47EE-AF9A-5AA0F6641E58}" destId="{EA96BE64-A274-4493-ABB8-62FCE6E46B9E}" srcOrd="3" destOrd="0" presId="urn:microsoft.com/office/officeart/2008/layout/LinedList"/>
    <dgm:cxn modelId="{3D54D79D-14A2-4DA7-831A-D29DE2517EBC}" type="presParOf" srcId="{5960AAE1-ABD0-47EE-AF9A-5AA0F6641E58}" destId="{240EC114-E6F5-4106-8749-DCAEF1ED5F8D}" srcOrd="4" destOrd="0" presId="urn:microsoft.com/office/officeart/2008/layout/LinedList"/>
    <dgm:cxn modelId="{1A13F557-6ED9-4EEB-A7FE-29F962A9A1C5}" type="presParOf" srcId="{240EC114-E6F5-4106-8749-DCAEF1ED5F8D}" destId="{AC56606A-9B87-48F1-B459-6F0B5A683389}" srcOrd="0" destOrd="0" presId="urn:microsoft.com/office/officeart/2008/layout/LinedList"/>
    <dgm:cxn modelId="{38554BEB-6B3A-44B9-B5EF-9AF6D0CE8DBC}" type="presParOf" srcId="{240EC114-E6F5-4106-8749-DCAEF1ED5F8D}" destId="{056B686D-F8F4-4AB9-AC8B-20BFFBD459EB}" srcOrd="1" destOrd="0" presId="urn:microsoft.com/office/officeart/2008/layout/LinedList"/>
    <dgm:cxn modelId="{A779F81E-55CB-48D5-9318-BA419A0E5DCF}" type="presParOf" srcId="{240EC114-E6F5-4106-8749-DCAEF1ED5F8D}" destId="{1FAADBAC-AB52-4EE9-A7A6-64267A8A789F}" srcOrd="2" destOrd="0" presId="urn:microsoft.com/office/officeart/2008/layout/LinedList"/>
    <dgm:cxn modelId="{25AA7B6A-EA56-4774-90D8-848CCAE57407}" type="presParOf" srcId="{5960AAE1-ABD0-47EE-AF9A-5AA0F6641E58}" destId="{8896A1CF-969E-4FEA-B5F2-1646973C3062}" srcOrd="5" destOrd="0" presId="urn:microsoft.com/office/officeart/2008/layout/LinedList"/>
    <dgm:cxn modelId="{CC518EC5-3212-412D-AEE6-78E422E4B6D2}" type="presParOf" srcId="{5960AAE1-ABD0-47EE-AF9A-5AA0F6641E58}" destId="{B7E1D34E-52BB-41DE-82AC-7E950528DEC8}" srcOrd="6" destOrd="0" presId="urn:microsoft.com/office/officeart/2008/layout/LinedList"/>
    <dgm:cxn modelId="{F36F3BBA-0AAF-4D75-815C-EEE645DD4580}" type="presParOf" srcId="{5960AAE1-ABD0-47EE-AF9A-5AA0F6641E58}" destId="{31DFBE22-13AC-4B19-897D-A0A98B6D0AFC}" srcOrd="7" destOrd="0" presId="urn:microsoft.com/office/officeart/2008/layout/LinedList"/>
    <dgm:cxn modelId="{9C66C5E4-D6EA-4F10-95C7-0A5C768BCBFE}" type="presParOf" srcId="{31DFBE22-13AC-4B19-897D-A0A98B6D0AFC}" destId="{C0247BE7-5E12-4AB9-9C8E-76FE92C69838}" srcOrd="0" destOrd="0" presId="urn:microsoft.com/office/officeart/2008/layout/LinedList"/>
    <dgm:cxn modelId="{713277D6-166E-4541-A890-A59ABBF48DBA}" type="presParOf" srcId="{31DFBE22-13AC-4B19-897D-A0A98B6D0AFC}" destId="{11774991-4E19-47B9-8036-75EDEBACC4E6}" srcOrd="1" destOrd="0" presId="urn:microsoft.com/office/officeart/2008/layout/LinedList"/>
    <dgm:cxn modelId="{44B3C011-F9A3-4A68-8DE6-1240611E9B92}" type="presParOf" srcId="{31DFBE22-13AC-4B19-897D-A0A98B6D0AFC}" destId="{FA0897C9-FBEC-4409-8FFF-49DA59209482}" srcOrd="2" destOrd="0" presId="urn:microsoft.com/office/officeart/2008/layout/LinedList"/>
    <dgm:cxn modelId="{63E73EF9-54FF-493A-A557-10DB6C2ECBD2}" type="presParOf" srcId="{5960AAE1-ABD0-47EE-AF9A-5AA0F6641E58}" destId="{16A4E6B1-3AB9-45AC-A031-F3F63FC0F477}" srcOrd="8" destOrd="0" presId="urn:microsoft.com/office/officeart/2008/layout/LinedList"/>
    <dgm:cxn modelId="{5686A581-6B05-4DE4-B38C-0908341CFAB9}" type="presParOf" srcId="{5960AAE1-ABD0-47EE-AF9A-5AA0F6641E58}" destId="{DCB4224D-A160-4AFF-9875-6E554B4D26E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824FA2-7987-4283-8BF3-D64B77123B4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56A285C8-F964-4900-939C-0DCC0B0A1F6B}">
      <dgm:prSet phldrT="[Szöveg]"/>
      <dgm:spPr/>
      <dgm:t>
        <a:bodyPr/>
        <a:lstStyle/>
        <a:p>
          <a:r>
            <a:rPr lang="hu-HU" dirty="0"/>
            <a:t>E-napló felületei</a:t>
          </a:r>
        </a:p>
      </dgm:t>
    </dgm:pt>
    <dgm:pt modelId="{A827F9FC-8472-45AA-AED2-83457EF1C243}" type="parTrans" cxnId="{033E876B-2C74-4E75-A9B8-117736CD4B40}">
      <dgm:prSet/>
      <dgm:spPr/>
      <dgm:t>
        <a:bodyPr/>
        <a:lstStyle/>
        <a:p>
          <a:endParaRPr lang="hu-HU"/>
        </a:p>
      </dgm:t>
    </dgm:pt>
    <dgm:pt modelId="{BB3FA315-94F2-4C74-AE23-B028DBC31E43}" type="sibTrans" cxnId="{033E876B-2C74-4E75-A9B8-117736CD4B40}">
      <dgm:prSet/>
      <dgm:spPr/>
      <dgm:t>
        <a:bodyPr/>
        <a:lstStyle/>
        <a:p>
          <a:endParaRPr lang="hu-HU"/>
        </a:p>
      </dgm:t>
    </dgm:pt>
    <dgm:pt modelId="{A0B20DB3-F89F-4E2E-93FC-0B54993C9CFD}">
      <dgm:prSet/>
      <dgm:spPr/>
      <dgm:t>
        <a:bodyPr/>
        <a:lstStyle/>
        <a:p>
          <a:r>
            <a:rPr lang="hu-HU"/>
            <a:t>Saját napló vezetése</a:t>
          </a:r>
          <a:endParaRPr lang="hu-HU" dirty="0"/>
        </a:p>
      </dgm:t>
    </dgm:pt>
    <dgm:pt modelId="{25DB0198-1E56-45DE-8637-E3DF807787BD}" type="parTrans" cxnId="{73480FDA-9A78-4247-A43C-D4D7BB2CD7EB}">
      <dgm:prSet/>
      <dgm:spPr/>
      <dgm:t>
        <a:bodyPr/>
        <a:lstStyle/>
        <a:p>
          <a:endParaRPr lang="hu-HU"/>
        </a:p>
      </dgm:t>
    </dgm:pt>
    <dgm:pt modelId="{A24B6308-3725-4B76-92E2-7C06E8EF8F71}" type="sibTrans" cxnId="{73480FDA-9A78-4247-A43C-D4D7BB2CD7EB}">
      <dgm:prSet/>
      <dgm:spPr/>
      <dgm:t>
        <a:bodyPr/>
        <a:lstStyle/>
        <a:p>
          <a:endParaRPr lang="hu-HU"/>
        </a:p>
      </dgm:t>
    </dgm:pt>
    <dgm:pt modelId="{CCB33E9E-075C-48D5-8544-BB82AB5436EA}">
      <dgm:prSet/>
      <dgm:spPr/>
      <dgm:t>
        <a:bodyPr/>
        <a:lstStyle/>
        <a:p>
          <a:r>
            <a:rPr lang="hu-HU"/>
            <a:t>Alvállalkozói rendszer felügyelete</a:t>
          </a:r>
          <a:endParaRPr lang="hu-HU" dirty="0"/>
        </a:p>
      </dgm:t>
    </dgm:pt>
    <dgm:pt modelId="{E3BEEFEA-0176-41B7-92C2-661238FCE0E3}" type="parTrans" cxnId="{D3973308-FD44-4975-A7AE-31F875CC4F07}">
      <dgm:prSet/>
      <dgm:spPr/>
      <dgm:t>
        <a:bodyPr/>
        <a:lstStyle/>
        <a:p>
          <a:endParaRPr lang="hu-HU"/>
        </a:p>
      </dgm:t>
    </dgm:pt>
    <dgm:pt modelId="{F849E90D-6F61-434A-8BD9-E5F9E5B4DE0A}" type="sibTrans" cxnId="{D3973308-FD44-4975-A7AE-31F875CC4F07}">
      <dgm:prSet/>
      <dgm:spPr/>
      <dgm:t>
        <a:bodyPr/>
        <a:lstStyle/>
        <a:p>
          <a:endParaRPr lang="hu-HU"/>
        </a:p>
      </dgm:t>
    </dgm:pt>
    <dgm:pt modelId="{A913FBFF-E296-45E0-B265-09CDA5AE49FE}">
      <dgm:prSet/>
      <dgm:spPr/>
      <dgm:t>
        <a:bodyPr/>
        <a:lstStyle/>
        <a:p>
          <a:r>
            <a:rPr lang="hu-HU"/>
            <a:t>Sajátos építmények építési naplói</a:t>
          </a:r>
          <a:endParaRPr lang="hu-HU" dirty="0"/>
        </a:p>
      </dgm:t>
    </dgm:pt>
    <dgm:pt modelId="{0831CD95-9451-4670-8A3A-D2050BAC5235}" type="parTrans" cxnId="{657D5E32-13F1-4335-B1D8-BD75E6606F68}">
      <dgm:prSet/>
      <dgm:spPr/>
      <dgm:t>
        <a:bodyPr/>
        <a:lstStyle/>
        <a:p>
          <a:endParaRPr lang="hu-HU"/>
        </a:p>
      </dgm:t>
    </dgm:pt>
    <dgm:pt modelId="{7CD1EF4A-86B3-497C-9B8E-561BD1F21D86}" type="sibTrans" cxnId="{657D5E32-13F1-4335-B1D8-BD75E6606F68}">
      <dgm:prSet/>
      <dgm:spPr/>
      <dgm:t>
        <a:bodyPr/>
        <a:lstStyle/>
        <a:p>
          <a:endParaRPr lang="hu-HU"/>
        </a:p>
      </dgm:t>
    </dgm:pt>
    <dgm:pt modelId="{65C58AB1-E260-4A94-B6FF-43733CD89C88}" type="pres">
      <dgm:prSet presAssocID="{56824FA2-7987-4283-8BF3-D64B77123B42}" presName="Name0" presStyleCnt="0">
        <dgm:presLayoutVars>
          <dgm:chMax/>
          <dgm:chPref/>
          <dgm:dir/>
          <dgm:animLvl val="lvl"/>
        </dgm:presLayoutVars>
      </dgm:prSet>
      <dgm:spPr/>
    </dgm:pt>
    <dgm:pt modelId="{9297C0AD-76F9-4E65-A15C-0FFE9F0FDF8A}" type="pres">
      <dgm:prSet presAssocID="{56A285C8-F964-4900-939C-0DCC0B0A1F6B}" presName="composite" presStyleCnt="0"/>
      <dgm:spPr/>
    </dgm:pt>
    <dgm:pt modelId="{B9E34579-8B83-40B5-B6EE-ACE62BC6FF94}" type="pres">
      <dgm:prSet presAssocID="{56A285C8-F964-4900-939C-0DCC0B0A1F6B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CBC0312B-23D3-48DE-85EC-3F6ED63B396B}" type="pres">
      <dgm:prSet presAssocID="{56A285C8-F964-4900-939C-0DCC0B0A1F6B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84C606F-1DD2-478D-BE7B-047CCD9AFF4D}" type="pres">
      <dgm:prSet presAssocID="{56A285C8-F964-4900-939C-0DCC0B0A1F6B}" presName="BalanceSpacing" presStyleCnt="0"/>
      <dgm:spPr/>
    </dgm:pt>
    <dgm:pt modelId="{476BF11C-18F3-466C-86F0-E4D06CDC519F}" type="pres">
      <dgm:prSet presAssocID="{56A285C8-F964-4900-939C-0DCC0B0A1F6B}" presName="BalanceSpacing1" presStyleCnt="0"/>
      <dgm:spPr/>
    </dgm:pt>
    <dgm:pt modelId="{386E263F-968B-4A6B-8A24-FFE2E885D7BD}" type="pres">
      <dgm:prSet presAssocID="{BB3FA315-94F2-4C74-AE23-B028DBC31E43}" presName="Accent1Text" presStyleLbl="node1" presStyleIdx="1" presStyleCnt="8"/>
      <dgm:spPr/>
    </dgm:pt>
    <dgm:pt modelId="{A4DD628F-2C89-420C-8038-6D9ACF95151F}" type="pres">
      <dgm:prSet presAssocID="{BB3FA315-94F2-4C74-AE23-B028DBC31E43}" presName="spaceBetweenRectangles" presStyleCnt="0"/>
      <dgm:spPr/>
    </dgm:pt>
    <dgm:pt modelId="{7EDD43D9-EECE-41B8-B94F-2C2D30B7288E}" type="pres">
      <dgm:prSet presAssocID="{A0B20DB3-F89F-4E2E-93FC-0B54993C9CFD}" presName="composite" presStyleCnt="0"/>
      <dgm:spPr/>
    </dgm:pt>
    <dgm:pt modelId="{B358F9F8-1268-4CE3-B485-232A3CA56DA3}" type="pres">
      <dgm:prSet presAssocID="{A0B20DB3-F89F-4E2E-93FC-0B54993C9CFD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E0D23970-6E05-4E3D-81C9-1648C5232DA1}" type="pres">
      <dgm:prSet presAssocID="{A0B20DB3-F89F-4E2E-93FC-0B54993C9CFD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487B7D9-C936-4FCF-99DB-8C665A25A02E}" type="pres">
      <dgm:prSet presAssocID="{A0B20DB3-F89F-4E2E-93FC-0B54993C9CFD}" presName="BalanceSpacing" presStyleCnt="0"/>
      <dgm:spPr/>
    </dgm:pt>
    <dgm:pt modelId="{2C0BA6FF-9FA2-4078-AAEB-B43CD123FAA3}" type="pres">
      <dgm:prSet presAssocID="{A0B20DB3-F89F-4E2E-93FC-0B54993C9CFD}" presName="BalanceSpacing1" presStyleCnt="0"/>
      <dgm:spPr/>
    </dgm:pt>
    <dgm:pt modelId="{69B96E72-B335-411B-A7F1-65DA50B18204}" type="pres">
      <dgm:prSet presAssocID="{A24B6308-3725-4B76-92E2-7C06E8EF8F71}" presName="Accent1Text" presStyleLbl="node1" presStyleIdx="3" presStyleCnt="8"/>
      <dgm:spPr/>
    </dgm:pt>
    <dgm:pt modelId="{545829CF-AB51-41BE-974E-9A2622806655}" type="pres">
      <dgm:prSet presAssocID="{A24B6308-3725-4B76-92E2-7C06E8EF8F71}" presName="spaceBetweenRectangles" presStyleCnt="0"/>
      <dgm:spPr/>
    </dgm:pt>
    <dgm:pt modelId="{9CED8BFF-C44F-4056-A917-2D4D80828EC7}" type="pres">
      <dgm:prSet presAssocID="{CCB33E9E-075C-48D5-8544-BB82AB5436EA}" presName="composite" presStyleCnt="0"/>
      <dgm:spPr/>
    </dgm:pt>
    <dgm:pt modelId="{909095BE-5A57-42AD-AF7D-462B365B312D}" type="pres">
      <dgm:prSet presAssocID="{CCB33E9E-075C-48D5-8544-BB82AB5436EA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02818210-BE2A-42C5-86F6-2048181C98BF}" type="pres">
      <dgm:prSet presAssocID="{CCB33E9E-075C-48D5-8544-BB82AB5436EA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B88B9D1-37DD-4396-B76E-AFC84AF3DE99}" type="pres">
      <dgm:prSet presAssocID="{CCB33E9E-075C-48D5-8544-BB82AB5436EA}" presName="BalanceSpacing" presStyleCnt="0"/>
      <dgm:spPr/>
    </dgm:pt>
    <dgm:pt modelId="{1654D9CD-9E41-4671-BD0E-CDAD2294BC9C}" type="pres">
      <dgm:prSet presAssocID="{CCB33E9E-075C-48D5-8544-BB82AB5436EA}" presName="BalanceSpacing1" presStyleCnt="0"/>
      <dgm:spPr/>
    </dgm:pt>
    <dgm:pt modelId="{A59013AC-0736-49B1-BEA9-182837981D74}" type="pres">
      <dgm:prSet presAssocID="{F849E90D-6F61-434A-8BD9-E5F9E5B4DE0A}" presName="Accent1Text" presStyleLbl="node1" presStyleIdx="5" presStyleCnt="8"/>
      <dgm:spPr/>
    </dgm:pt>
    <dgm:pt modelId="{A7914F95-543C-4FEB-8009-4A9C7950BED7}" type="pres">
      <dgm:prSet presAssocID="{F849E90D-6F61-434A-8BD9-E5F9E5B4DE0A}" presName="spaceBetweenRectangles" presStyleCnt="0"/>
      <dgm:spPr/>
    </dgm:pt>
    <dgm:pt modelId="{9B070F28-E46B-46E3-8AF8-6AB06B58BDDB}" type="pres">
      <dgm:prSet presAssocID="{A913FBFF-E296-45E0-B265-09CDA5AE49FE}" presName="composite" presStyleCnt="0"/>
      <dgm:spPr/>
    </dgm:pt>
    <dgm:pt modelId="{750E6978-EECE-47C5-B203-81E03A022114}" type="pres">
      <dgm:prSet presAssocID="{A913FBFF-E296-45E0-B265-09CDA5AE49FE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DCFE7270-B89F-4D4D-8AE7-97FAE50B16AA}" type="pres">
      <dgm:prSet presAssocID="{A913FBFF-E296-45E0-B265-09CDA5AE49FE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5F896E0-FA5F-4B2E-9F83-E7BF5A08ECA4}" type="pres">
      <dgm:prSet presAssocID="{A913FBFF-E296-45E0-B265-09CDA5AE49FE}" presName="BalanceSpacing" presStyleCnt="0"/>
      <dgm:spPr/>
    </dgm:pt>
    <dgm:pt modelId="{9B810169-D818-43FF-9189-9A43CA63290E}" type="pres">
      <dgm:prSet presAssocID="{A913FBFF-E296-45E0-B265-09CDA5AE49FE}" presName="BalanceSpacing1" presStyleCnt="0"/>
      <dgm:spPr/>
    </dgm:pt>
    <dgm:pt modelId="{BA3C1DA2-07AA-4864-8C2E-B10C461C00DC}" type="pres">
      <dgm:prSet presAssocID="{7CD1EF4A-86B3-497C-9B8E-561BD1F21D86}" presName="Accent1Text" presStyleLbl="node1" presStyleIdx="7" presStyleCnt="8"/>
      <dgm:spPr/>
    </dgm:pt>
  </dgm:ptLst>
  <dgm:cxnLst>
    <dgm:cxn modelId="{D3973308-FD44-4975-A7AE-31F875CC4F07}" srcId="{56824FA2-7987-4283-8BF3-D64B77123B42}" destId="{CCB33E9E-075C-48D5-8544-BB82AB5436EA}" srcOrd="2" destOrd="0" parTransId="{E3BEEFEA-0176-41B7-92C2-661238FCE0E3}" sibTransId="{F849E90D-6F61-434A-8BD9-E5F9E5B4DE0A}"/>
    <dgm:cxn modelId="{14DED12E-052A-43FA-AEBB-399A25AD55A1}" type="presOf" srcId="{A24B6308-3725-4B76-92E2-7C06E8EF8F71}" destId="{69B96E72-B335-411B-A7F1-65DA50B18204}" srcOrd="0" destOrd="0" presId="urn:microsoft.com/office/officeart/2008/layout/AlternatingHexagons"/>
    <dgm:cxn modelId="{657D5E32-13F1-4335-B1D8-BD75E6606F68}" srcId="{56824FA2-7987-4283-8BF3-D64B77123B42}" destId="{A913FBFF-E296-45E0-B265-09CDA5AE49FE}" srcOrd="3" destOrd="0" parTransId="{0831CD95-9451-4670-8A3A-D2050BAC5235}" sibTransId="{7CD1EF4A-86B3-497C-9B8E-561BD1F21D86}"/>
    <dgm:cxn modelId="{ABC0F734-F83F-4FBD-86B9-EE5976EAA15A}" type="presOf" srcId="{56A285C8-F964-4900-939C-0DCC0B0A1F6B}" destId="{B9E34579-8B83-40B5-B6EE-ACE62BC6FF94}" srcOrd="0" destOrd="0" presId="urn:microsoft.com/office/officeart/2008/layout/AlternatingHexagons"/>
    <dgm:cxn modelId="{83DF5D43-20D0-4BFE-A8DA-B3DC849915FC}" type="presOf" srcId="{56824FA2-7987-4283-8BF3-D64B77123B42}" destId="{65C58AB1-E260-4A94-B6FF-43733CD89C88}" srcOrd="0" destOrd="0" presId="urn:microsoft.com/office/officeart/2008/layout/AlternatingHexagons"/>
    <dgm:cxn modelId="{033E876B-2C74-4E75-A9B8-117736CD4B40}" srcId="{56824FA2-7987-4283-8BF3-D64B77123B42}" destId="{56A285C8-F964-4900-939C-0DCC0B0A1F6B}" srcOrd="0" destOrd="0" parTransId="{A827F9FC-8472-45AA-AED2-83457EF1C243}" sibTransId="{BB3FA315-94F2-4C74-AE23-B028DBC31E43}"/>
    <dgm:cxn modelId="{37D1EB55-E51A-4CC9-90E7-09B3F6EF71FA}" type="presOf" srcId="{7CD1EF4A-86B3-497C-9B8E-561BD1F21D86}" destId="{BA3C1DA2-07AA-4864-8C2E-B10C461C00DC}" srcOrd="0" destOrd="0" presId="urn:microsoft.com/office/officeart/2008/layout/AlternatingHexagons"/>
    <dgm:cxn modelId="{2E0E7277-DD0E-44EC-BB95-B2BA97E13183}" type="presOf" srcId="{A0B20DB3-F89F-4E2E-93FC-0B54993C9CFD}" destId="{B358F9F8-1268-4CE3-B485-232A3CA56DA3}" srcOrd="0" destOrd="0" presId="urn:microsoft.com/office/officeart/2008/layout/AlternatingHexagons"/>
    <dgm:cxn modelId="{4541EEC4-6304-4A6A-8BC5-A8BC8011CBA5}" type="presOf" srcId="{A913FBFF-E296-45E0-B265-09CDA5AE49FE}" destId="{750E6978-EECE-47C5-B203-81E03A022114}" srcOrd="0" destOrd="0" presId="urn:microsoft.com/office/officeart/2008/layout/AlternatingHexagons"/>
    <dgm:cxn modelId="{759CB8C9-46D4-49AA-89F6-AD618008858E}" type="presOf" srcId="{CCB33E9E-075C-48D5-8544-BB82AB5436EA}" destId="{909095BE-5A57-42AD-AF7D-462B365B312D}" srcOrd="0" destOrd="0" presId="urn:microsoft.com/office/officeart/2008/layout/AlternatingHexagons"/>
    <dgm:cxn modelId="{73480FDA-9A78-4247-A43C-D4D7BB2CD7EB}" srcId="{56824FA2-7987-4283-8BF3-D64B77123B42}" destId="{A0B20DB3-F89F-4E2E-93FC-0B54993C9CFD}" srcOrd="1" destOrd="0" parTransId="{25DB0198-1E56-45DE-8637-E3DF807787BD}" sibTransId="{A24B6308-3725-4B76-92E2-7C06E8EF8F71}"/>
    <dgm:cxn modelId="{C59B9EEE-F6EA-4A9F-92C3-D0684822B70C}" type="presOf" srcId="{BB3FA315-94F2-4C74-AE23-B028DBC31E43}" destId="{386E263F-968B-4A6B-8A24-FFE2E885D7BD}" srcOrd="0" destOrd="0" presId="urn:microsoft.com/office/officeart/2008/layout/AlternatingHexagons"/>
    <dgm:cxn modelId="{ED7FFEF8-6755-4138-9BF9-09992DB43237}" type="presOf" srcId="{F849E90D-6F61-434A-8BD9-E5F9E5B4DE0A}" destId="{A59013AC-0736-49B1-BEA9-182837981D74}" srcOrd="0" destOrd="0" presId="urn:microsoft.com/office/officeart/2008/layout/AlternatingHexagons"/>
    <dgm:cxn modelId="{2E1E9CF7-88EB-4B4E-AEF5-8A85073F80FC}" type="presParOf" srcId="{65C58AB1-E260-4A94-B6FF-43733CD89C88}" destId="{9297C0AD-76F9-4E65-A15C-0FFE9F0FDF8A}" srcOrd="0" destOrd="0" presId="urn:microsoft.com/office/officeart/2008/layout/AlternatingHexagons"/>
    <dgm:cxn modelId="{49BFE961-3871-4322-92B9-A5C33DE79595}" type="presParOf" srcId="{9297C0AD-76F9-4E65-A15C-0FFE9F0FDF8A}" destId="{B9E34579-8B83-40B5-B6EE-ACE62BC6FF94}" srcOrd="0" destOrd="0" presId="urn:microsoft.com/office/officeart/2008/layout/AlternatingHexagons"/>
    <dgm:cxn modelId="{4E3E82E6-D935-42B7-8E1A-E2423AC90EBF}" type="presParOf" srcId="{9297C0AD-76F9-4E65-A15C-0FFE9F0FDF8A}" destId="{CBC0312B-23D3-48DE-85EC-3F6ED63B396B}" srcOrd="1" destOrd="0" presId="urn:microsoft.com/office/officeart/2008/layout/AlternatingHexagons"/>
    <dgm:cxn modelId="{8C157FFB-FC3E-4710-A706-5A68B28F0F02}" type="presParOf" srcId="{9297C0AD-76F9-4E65-A15C-0FFE9F0FDF8A}" destId="{984C606F-1DD2-478D-BE7B-047CCD9AFF4D}" srcOrd="2" destOrd="0" presId="urn:microsoft.com/office/officeart/2008/layout/AlternatingHexagons"/>
    <dgm:cxn modelId="{C7481966-F7F6-464A-9133-DAE0EBBB6470}" type="presParOf" srcId="{9297C0AD-76F9-4E65-A15C-0FFE9F0FDF8A}" destId="{476BF11C-18F3-466C-86F0-E4D06CDC519F}" srcOrd="3" destOrd="0" presId="urn:microsoft.com/office/officeart/2008/layout/AlternatingHexagons"/>
    <dgm:cxn modelId="{E5EC06B3-F940-46FC-ABFB-5C72D7D207AA}" type="presParOf" srcId="{9297C0AD-76F9-4E65-A15C-0FFE9F0FDF8A}" destId="{386E263F-968B-4A6B-8A24-FFE2E885D7BD}" srcOrd="4" destOrd="0" presId="urn:microsoft.com/office/officeart/2008/layout/AlternatingHexagons"/>
    <dgm:cxn modelId="{DF15531F-C53A-405D-99E4-5A93A982A8D5}" type="presParOf" srcId="{65C58AB1-E260-4A94-B6FF-43733CD89C88}" destId="{A4DD628F-2C89-420C-8038-6D9ACF95151F}" srcOrd="1" destOrd="0" presId="urn:microsoft.com/office/officeart/2008/layout/AlternatingHexagons"/>
    <dgm:cxn modelId="{96D39E5F-FDA4-45D2-AED5-6FC9DC387066}" type="presParOf" srcId="{65C58AB1-E260-4A94-B6FF-43733CD89C88}" destId="{7EDD43D9-EECE-41B8-B94F-2C2D30B7288E}" srcOrd="2" destOrd="0" presId="urn:microsoft.com/office/officeart/2008/layout/AlternatingHexagons"/>
    <dgm:cxn modelId="{9001443F-4FE6-4182-A66D-C47D90B18848}" type="presParOf" srcId="{7EDD43D9-EECE-41B8-B94F-2C2D30B7288E}" destId="{B358F9F8-1268-4CE3-B485-232A3CA56DA3}" srcOrd="0" destOrd="0" presId="urn:microsoft.com/office/officeart/2008/layout/AlternatingHexagons"/>
    <dgm:cxn modelId="{87279C78-A1BF-4373-917F-1D6DB2E60667}" type="presParOf" srcId="{7EDD43D9-EECE-41B8-B94F-2C2D30B7288E}" destId="{E0D23970-6E05-4E3D-81C9-1648C5232DA1}" srcOrd="1" destOrd="0" presId="urn:microsoft.com/office/officeart/2008/layout/AlternatingHexagons"/>
    <dgm:cxn modelId="{7A7C0647-8531-40A1-8AB7-170A4CC200C1}" type="presParOf" srcId="{7EDD43D9-EECE-41B8-B94F-2C2D30B7288E}" destId="{0487B7D9-C936-4FCF-99DB-8C665A25A02E}" srcOrd="2" destOrd="0" presId="urn:microsoft.com/office/officeart/2008/layout/AlternatingHexagons"/>
    <dgm:cxn modelId="{5C482D1C-12E2-497E-AED8-6CDFB94F8D2A}" type="presParOf" srcId="{7EDD43D9-EECE-41B8-B94F-2C2D30B7288E}" destId="{2C0BA6FF-9FA2-4078-AAEB-B43CD123FAA3}" srcOrd="3" destOrd="0" presId="urn:microsoft.com/office/officeart/2008/layout/AlternatingHexagons"/>
    <dgm:cxn modelId="{9E318F93-F316-4E90-A035-700217895168}" type="presParOf" srcId="{7EDD43D9-EECE-41B8-B94F-2C2D30B7288E}" destId="{69B96E72-B335-411B-A7F1-65DA50B18204}" srcOrd="4" destOrd="0" presId="urn:microsoft.com/office/officeart/2008/layout/AlternatingHexagons"/>
    <dgm:cxn modelId="{31DBB37F-FBF2-4BBF-8619-BF20BE4E3137}" type="presParOf" srcId="{65C58AB1-E260-4A94-B6FF-43733CD89C88}" destId="{545829CF-AB51-41BE-974E-9A2622806655}" srcOrd="3" destOrd="0" presId="urn:microsoft.com/office/officeart/2008/layout/AlternatingHexagons"/>
    <dgm:cxn modelId="{CCC5C3DD-D27B-4F00-90E0-152F83247706}" type="presParOf" srcId="{65C58AB1-E260-4A94-B6FF-43733CD89C88}" destId="{9CED8BFF-C44F-4056-A917-2D4D80828EC7}" srcOrd="4" destOrd="0" presId="urn:microsoft.com/office/officeart/2008/layout/AlternatingHexagons"/>
    <dgm:cxn modelId="{6A69F2FA-0FD4-4FBC-AB20-DA846E6B78F0}" type="presParOf" srcId="{9CED8BFF-C44F-4056-A917-2D4D80828EC7}" destId="{909095BE-5A57-42AD-AF7D-462B365B312D}" srcOrd="0" destOrd="0" presId="urn:microsoft.com/office/officeart/2008/layout/AlternatingHexagons"/>
    <dgm:cxn modelId="{9E70B3C6-AAAD-4B88-ACEF-307FED21E8FA}" type="presParOf" srcId="{9CED8BFF-C44F-4056-A917-2D4D80828EC7}" destId="{02818210-BE2A-42C5-86F6-2048181C98BF}" srcOrd="1" destOrd="0" presId="urn:microsoft.com/office/officeart/2008/layout/AlternatingHexagons"/>
    <dgm:cxn modelId="{B5BB24AB-A9EE-4526-A5BA-D564895CC01F}" type="presParOf" srcId="{9CED8BFF-C44F-4056-A917-2D4D80828EC7}" destId="{9B88B9D1-37DD-4396-B76E-AFC84AF3DE99}" srcOrd="2" destOrd="0" presId="urn:microsoft.com/office/officeart/2008/layout/AlternatingHexagons"/>
    <dgm:cxn modelId="{BC6BA414-0BDA-4424-89FF-BE928939A076}" type="presParOf" srcId="{9CED8BFF-C44F-4056-A917-2D4D80828EC7}" destId="{1654D9CD-9E41-4671-BD0E-CDAD2294BC9C}" srcOrd="3" destOrd="0" presId="urn:microsoft.com/office/officeart/2008/layout/AlternatingHexagons"/>
    <dgm:cxn modelId="{DD567718-7750-4A43-A2F7-297BB7DB965D}" type="presParOf" srcId="{9CED8BFF-C44F-4056-A917-2D4D80828EC7}" destId="{A59013AC-0736-49B1-BEA9-182837981D74}" srcOrd="4" destOrd="0" presId="urn:microsoft.com/office/officeart/2008/layout/AlternatingHexagons"/>
    <dgm:cxn modelId="{D0097FBF-B2AF-49AC-BEC7-BDB4114644F6}" type="presParOf" srcId="{65C58AB1-E260-4A94-B6FF-43733CD89C88}" destId="{A7914F95-543C-4FEB-8009-4A9C7950BED7}" srcOrd="5" destOrd="0" presId="urn:microsoft.com/office/officeart/2008/layout/AlternatingHexagons"/>
    <dgm:cxn modelId="{99C0B556-42AD-4DFB-98D2-1A678DB533BA}" type="presParOf" srcId="{65C58AB1-E260-4A94-B6FF-43733CD89C88}" destId="{9B070F28-E46B-46E3-8AF8-6AB06B58BDDB}" srcOrd="6" destOrd="0" presId="urn:microsoft.com/office/officeart/2008/layout/AlternatingHexagons"/>
    <dgm:cxn modelId="{805F0A17-C919-4C68-B951-F239876C4730}" type="presParOf" srcId="{9B070F28-E46B-46E3-8AF8-6AB06B58BDDB}" destId="{750E6978-EECE-47C5-B203-81E03A022114}" srcOrd="0" destOrd="0" presId="urn:microsoft.com/office/officeart/2008/layout/AlternatingHexagons"/>
    <dgm:cxn modelId="{7A121258-992F-4A8C-8D04-C8F9426193BA}" type="presParOf" srcId="{9B070F28-E46B-46E3-8AF8-6AB06B58BDDB}" destId="{DCFE7270-B89F-4D4D-8AE7-97FAE50B16AA}" srcOrd="1" destOrd="0" presId="urn:microsoft.com/office/officeart/2008/layout/AlternatingHexagons"/>
    <dgm:cxn modelId="{C1E72DFF-4680-4D03-BF3E-CB23CFCCB49E}" type="presParOf" srcId="{9B070F28-E46B-46E3-8AF8-6AB06B58BDDB}" destId="{95F896E0-FA5F-4B2E-9F83-E7BF5A08ECA4}" srcOrd="2" destOrd="0" presId="urn:microsoft.com/office/officeart/2008/layout/AlternatingHexagons"/>
    <dgm:cxn modelId="{0122291D-5DB9-4D40-817B-1733B09BFCB6}" type="presParOf" srcId="{9B070F28-E46B-46E3-8AF8-6AB06B58BDDB}" destId="{9B810169-D818-43FF-9189-9A43CA63290E}" srcOrd="3" destOrd="0" presId="urn:microsoft.com/office/officeart/2008/layout/AlternatingHexagons"/>
    <dgm:cxn modelId="{7254ABDF-4AEE-46E5-85C2-DE24AE24376C}" type="presParOf" srcId="{9B070F28-E46B-46E3-8AF8-6AB06B58BDDB}" destId="{BA3C1DA2-07AA-4864-8C2E-B10C461C00D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AD8EC5-DEBC-4F39-A238-26644B1CE2BC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208DEE-8213-4AD4-97AF-FC08C612FE51}">
      <dgm:prSet/>
      <dgm:spPr/>
      <dgm:t>
        <a:bodyPr/>
        <a:lstStyle/>
        <a:p>
          <a:r>
            <a:rPr lang="hu-HU" dirty="0"/>
            <a:t>Feladatai</a:t>
          </a:r>
          <a:endParaRPr lang="en-US" dirty="0"/>
        </a:p>
      </dgm:t>
    </dgm:pt>
    <dgm:pt modelId="{A3F17F41-4AEF-4BFA-9558-2B5162488AD6}" type="parTrans" cxnId="{A472BCB2-B026-4763-8B9A-05C65342D495}">
      <dgm:prSet/>
      <dgm:spPr/>
      <dgm:t>
        <a:bodyPr/>
        <a:lstStyle/>
        <a:p>
          <a:endParaRPr lang="en-US"/>
        </a:p>
      </dgm:t>
    </dgm:pt>
    <dgm:pt modelId="{69A54434-2E11-456F-93F9-022D143C2DE0}" type="sibTrans" cxnId="{A472BCB2-B026-4763-8B9A-05C65342D495}">
      <dgm:prSet/>
      <dgm:spPr/>
      <dgm:t>
        <a:bodyPr/>
        <a:lstStyle/>
        <a:p>
          <a:endParaRPr lang="en-US"/>
        </a:p>
      </dgm:t>
    </dgm:pt>
    <dgm:pt modelId="{5180D510-44B4-4F87-8303-4B1D5F6450E3}">
      <dgm:prSet/>
      <dgm:spPr/>
      <dgm:t>
        <a:bodyPr/>
        <a:lstStyle/>
        <a:p>
          <a:r>
            <a:rPr lang="hu-HU" dirty="0"/>
            <a:t>Előkészítés idején</a:t>
          </a:r>
          <a:endParaRPr lang="en-US" dirty="0"/>
        </a:p>
      </dgm:t>
    </dgm:pt>
    <dgm:pt modelId="{7CBB6FCD-F0EE-4F39-A333-26C6EE4B47C6}" type="parTrans" cxnId="{1EC57C87-31A7-4F97-AB79-1CAAEDC22E93}">
      <dgm:prSet/>
      <dgm:spPr/>
      <dgm:t>
        <a:bodyPr/>
        <a:lstStyle/>
        <a:p>
          <a:endParaRPr lang="en-US"/>
        </a:p>
      </dgm:t>
    </dgm:pt>
    <dgm:pt modelId="{E6107E9C-FD39-4CC8-B150-F2A4BF740005}" type="sibTrans" cxnId="{1EC57C87-31A7-4F97-AB79-1CAAEDC22E93}">
      <dgm:prSet/>
      <dgm:spPr/>
      <dgm:t>
        <a:bodyPr/>
        <a:lstStyle/>
        <a:p>
          <a:endParaRPr lang="en-US"/>
        </a:p>
      </dgm:t>
    </dgm:pt>
    <dgm:pt modelId="{AC7973B9-5084-4B46-9D19-E4B8E39FBAF9}">
      <dgm:prSet/>
      <dgm:spPr/>
      <dgm:t>
        <a:bodyPr/>
        <a:lstStyle/>
        <a:p>
          <a:r>
            <a:rPr lang="hu-HU" dirty="0"/>
            <a:t>Munkálatok idején</a:t>
          </a:r>
          <a:endParaRPr lang="en-US" dirty="0"/>
        </a:p>
      </dgm:t>
    </dgm:pt>
    <dgm:pt modelId="{42BCA78F-5126-45E9-882B-F1930DA57069}" type="parTrans" cxnId="{D38762E1-5D8A-4C93-9B4A-CBB9A439BAD7}">
      <dgm:prSet/>
      <dgm:spPr/>
      <dgm:t>
        <a:bodyPr/>
        <a:lstStyle/>
        <a:p>
          <a:endParaRPr lang="en-US"/>
        </a:p>
      </dgm:t>
    </dgm:pt>
    <dgm:pt modelId="{0035E675-C7C4-4933-B94B-60FACAD9120A}" type="sibTrans" cxnId="{D38762E1-5D8A-4C93-9B4A-CBB9A439BAD7}">
      <dgm:prSet/>
      <dgm:spPr/>
      <dgm:t>
        <a:bodyPr/>
        <a:lstStyle/>
        <a:p>
          <a:endParaRPr lang="en-US"/>
        </a:p>
      </dgm:t>
    </dgm:pt>
    <dgm:pt modelId="{0368570A-E07D-48A3-8FEE-88EEAEB82AB8}">
      <dgm:prSet custT="1"/>
      <dgm:spPr/>
      <dgm:t>
        <a:bodyPr/>
        <a:lstStyle/>
        <a:p>
          <a:r>
            <a:rPr lang="hu-HU" sz="1200" dirty="0"/>
            <a:t>Használatbavételkor, napló(k zárásakor</a:t>
          </a:r>
          <a:endParaRPr lang="en-US" sz="1200" dirty="0"/>
        </a:p>
      </dgm:t>
    </dgm:pt>
    <dgm:pt modelId="{B4799639-8529-4D09-82C9-2AF922D92C5E}" type="parTrans" cxnId="{6DC4EA2D-7C8F-4DC5-8019-99C2097DB788}">
      <dgm:prSet/>
      <dgm:spPr/>
      <dgm:t>
        <a:bodyPr/>
        <a:lstStyle/>
        <a:p>
          <a:endParaRPr lang="en-US"/>
        </a:p>
      </dgm:t>
    </dgm:pt>
    <dgm:pt modelId="{E80463F8-27CE-48A0-86F2-FDF8615619C6}" type="sibTrans" cxnId="{6DC4EA2D-7C8F-4DC5-8019-99C2097DB788}">
      <dgm:prSet/>
      <dgm:spPr/>
      <dgm:t>
        <a:bodyPr/>
        <a:lstStyle/>
        <a:p>
          <a:endParaRPr lang="en-US"/>
        </a:p>
      </dgm:t>
    </dgm:pt>
    <dgm:pt modelId="{6C31DFC8-4DEF-442D-9BA7-D7D0A1592FCB}">
      <dgm:prSet custT="1"/>
      <dgm:spPr/>
      <dgm:t>
        <a:bodyPr/>
        <a:lstStyle/>
        <a:p>
          <a:r>
            <a:rPr lang="hu-HU" sz="1200" dirty="0"/>
            <a:t>Mi az amit CSAK Ő/Ők tehet meg?</a:t>
          </a:r>
        </a:p>
        <a:p>
          <a:r>
            <a:rPr lang="hu-HU" sz="1200" dirty="0"/>
            <a:t>Kell-e terv?</a:t>
          </a:r>
        </a:p>
        <a:p>
          <a:r>
            <a:rPr lang="hu-HU" sz="1200" dirty="0"/>
            <a:t>Kell-e építési napló?</a:t>
          </a:r>
        </a:p>
      </dgm:t>
    </dgm:pt>
    <dgm:pt modelId="{7D1AF16F-3842-40B3-85BD-6F53C849EDFB}" type="parTrans" cxnId="{48D16AE1-F294-4D6E-9F80-623A8EAFF858}">
      <dgm:prSet/>
      <dgm:spPr/>
      <dgm:t>
        <a:bodyPr/>
        <a:lstStyle/>
        <a:p>
          <a:endParaRPr lang="hu-HU"/>
        </a:p>
      </dgm:t>
    </dgm:pt>
    <dgm:pt modelId="{824D6D24-E26B-498B-BA53-8A46D3C46448}" type="sibTrans" cxnId="{48D16AE1-F294-4D6E-9F80-623A8EAFF858}">
      <dgm:prSet/>
      <dgm:spPr/>
      <dgm:t>
        <a:bodyPr/>
        <a:lstStyle/>
        <a:p>
          <a:endParaRPr lang="hu-HU"/>
        </a:p>
      </dgm:t>
    </dgm:pt>
    <dgm:pt modelId="{7EA31EB7-162C-4052-8863-4C4F33523EA1}">
      <dgm:prSet/>
      <dgm:spPr/>
      <dgm:t>
        <a:bodyPr/>
        <a:lstStyle/>
        <a:p>
          <a:r>
            <a:rPr lang="hu-HU" dirty="0"/>
            <a:t>Munkaterület visszavétele,</a:t>
          </a:r>
        </a:p>
        <a:p>
          <a:r>
            <a:rPr lang="hu-HU" dirty="0"/>
            <a:t>Dokumentumok összegyűjtése,</a:t>
          </a:r>
        </a:p>
        <a:p>
          <a:r>
            <a:rPr lang="hu-HU" dirty="0"/>
            <a:t>Kérelem elindítása</a:t>
          </a:r>
        </a:p>
      </dgm:t>
    </dgm:pt>
    <dgm:pt modelId="{B1204FE4-B3DB-4D22-8793-CA46ED1BA335}" type="parTrans" cxnId="{19E93926-D659-40C6-8B54-E8762548CA4E}">
      <dgm:prSet/>
      <dgm:spPr/>
      <dgm:t>
        <a:bodyPr/>
        <a:lstStyle/>
        <a:p>
          <a:endParaRPr lang="hu-HU"/>
        </a:p>
      </dgm:t>
    </dgm:pt>
    <dgm:pt modelId="{041F4F2B-CF83-4103-B794-70415BCAF809}" type="sibTrans" cxnId="{19E93926-D659-40C6-8B54-E8762548CA4E}">
      <dgm:prSet/>
      <dgm:spPr/>
      <dgm:t>
        <a:bodyPr/>
        <a:lstStyle/>
        <a:p>
          <a:endParaRPr lang="hu-HU"/>
        </a:p>
      </dgm:t>
    </dgm:pt>
    <dgm:pt modelId="{71C24241-7761-4F28-BD1E-556856A58CD7}">
      <dgm:prSet/>
      <dgm:spPr/>
      <dgm:t>
        <a:bodyPr/>
        <a:lstStyle/>
        <a:p>
          <a:r>
            <a:rPr lang="hu-HU" dirty="0"/>
            <a:t>Kell / lehet naplót vezetni?</a:t>
          </a:r>
        </a:p>
      </dgm:t>
    </dgm:pt>
    <dgm:pt modelId="{D49D17EB-FC65-4493-B0E6-5CBEFFE651B6}" type="sibTrans" cxnId="{23EA3943-29B6-46C7-908B-0FE548BD906D}">
      <dgm:prSet/>
      <dgm:spPr/>
      <dgm:t>
        <a:bodyPr/>
        <a:lstStyle/>
        <a:p>
          <a:endParaRPr lang="hu-HU"/>
        </a:p>
      </dgm:t>
    </dgm:pt>
    <dgm:pt modelId="{D29CAFD8-6F41-4EF4-AA0E-928A20ED6144}" type="parTrans" cxnId="{23EA3943-29B6-46C7-908B-0FE548BD906D}">
      <dgm:prSet/>
      <dgm:spPr/>
      <dgm:t>
        <a:bodyPr/>
        <a:lstStyle/>
        <a:p>
          <a:endParaRPr lang="hu-HU"/>
        </a:p>
      </dgm:t>
    </dgm:pt>
    <dgm:pt modelId="{19BC45EA-6ABC-44EF-B7E8-73233A8C820F}">
      <dgm:prSet/>
      <dgm:spPr/>
      <dgm:t>
        <a:bodyPr/>
        <a:lstStyle/>
        <a:p>
          <a:r>
            <a:rPr lang="hu-HU" dirty="0"/>
            <a:t>Papíron / elektronikusan</a:t>
          </a:r>
        </a:p>
        <a:p>
          <a:r>
            <a:rPr lang="hu-HU" dirty="0"/>
            <a:t>Online / Offline</a:t>
          </a:r>
        </a:p>
      </dgm:t>
    </dgm:pt>
    <dgm:pt modelId="{6320424A-EFBF-4313-B09B-39701CEF6441}" type="sibTrans" cxnId="{28C4ED4D-177C-4AB7-AA30-EF064FC82253}">
      <dgm:prSet/>
      <dgm:spPr/>
      <dgm:t>
        <a:bodyPr/>
        <a:lstStyle/>
        <a:p>
          <a:endParaRPr lang="hu-HU"/>
        </a:p>
      </dgm:t>
    </dgm:pt>
    <dgm:pt modelId="{3F3DD26F-9B6C-4572-8502-BDBF7D6EFB82}" type="parTrans" cxnId="{28C4ED4D-177C-4AB7-AA30-EF064FC82253}">
      <dgm:prSet/>
      <dgm:spPr/>
      <dgm:t>
        <a:bodyPr/>
        <a:lstStyle/>
        <a:p>
          <a:endParaRPr lang="hu-HU"/>
        </a:p>
      </dgm:t>
    </dgm:pt>
    <dgm:pt modelId="{6A399F0B-A928-4833-8945-D47841202CFB}">
      <dgm:prSet/>
      <dgm:spPr/>
      <dgm:t>
        <a:bodyPr/>
        <a:lstStyle/>
        <a:p>
          <a:r>
            <a:rPr lang="hu-HU" dirty="0"/>
            <a:t>Saját részre végzett munka</a:t>
          </a:r>
        </a:p>
      </dgm:t>
    </dgm:pt>
    <dgm:pt modelId="{ECFE2730-09DF-49CD-8A62-2DFC3689ADE2}" type="sibTrans" cxnId="{7F6BA3D1-2EE6-4E86-B81B-4D1D855DDF39}">
      <dgm:prSet/>
      <dgm:spPr/>
      <dgm:t>
        <a:bodyPr/>
        <a:lstStyle/>
        <a:p>
          <a:endParaRPr lang="hu-HU"/>
        </a:p>
      </dgm:t>
    </dgm:pt>
    <dgm:pt modelId="{F903A184-DFF4-40DF-B096-D5AD112793B3}" type="parTrans" cxnId="{7F6BA3D1-2EE6-4E86-B81B-4D1D855DDF39}">
      <dgm:prSet/>
      <dgm:spPr/>
      <dgm:t>
        <a:bodyPr/>
        <a:lstStyle/>
        <a:p>
          <a:endParaRPr lang="hu-HU"/>
        </a:p>
      </dgm:t>
    </dgm:pt>
    <dgm:pt modelId="{E7312A94-CBF1-4AD3-AAC0-B5DFA0DBC8D4}" type="pres">
      <dgm:prSet presAssocID="{C3AD8EC5-DEBC-4F39-A238-26644B1CE2BC}" presName="Name0" presStyleCnt="0">
        <dgm:presLayoutVars>
          <dgm:chMax/>
          <dgm:chPref/>
          <dgm:dir/>
          <dgm:animLvl val="lvl"/>
        </dgm:presLayoutVars>
      </dgm:prSet>
      <dgm:spPr/>
    </dgm:pt>
    <dgm:pt modelId="{BCA1FEE7-E40F-48C1-B347-B96A78E520F9}" type="pres">
      <dgm:prSet presAssocID="{C1208DEE-8213-4AD4-97AF-FC08C612FE51}" presName="composite" presStyleCnt="0"/>
      <dgm:spPr/>
    </dgm:pt>
    <dgm:pt modelId="{E7745CC4-EF9B-4AE9-A91B-E602B4D7950D}" type="pres">
      <dgm:prSet presAssocID="{C1208DEE-8213-4AD4-97AF-FC08C612FE5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528F05BC-9999-4D97-9AB8-5B7B75A2FCCD}" type="pres">
      <dgm:prSet presAssocID="{C1208DEE-8213-4AD4-97AF-FC08C612FE5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7EA2354-E280-42D0-AED2-E8059D8CD97B}" type="pres">
      <dgm:prSet presAssocID="{C1208DEE-8213-4AD4-97AF-FC08C612FE51}" presName="BalanceSpacing" presStyleCnt="0"/>
      <dgm:spPr/>
    </dgm:pt>
    <dgm:pt modelId="{44F3CA36-6978-458F-8995-C35E308ACD03}" type="pres">
      <dgm:prSet presAssocID="{C1208DEE-8213-4AD4-97AF-FC08C612FE51}" presName="BalanceSpacing1" presStyleCnt="0"/>
      <dgm:spPr/>
    </dgm:pt>
    <dgm:pt modelId="{8177C382-A684-4AF4-8374-717A0E007047}" type="pres">
      <dgm:prSet presAssocID="{69A54434-2E11-456F-93F9-022D143C2DE0}" presName="Accent1Text" presStyleLbl="node1" presStyleIdx="1" presStyleCnt="8"/>
      <dgm:spPr/>
    </dgm:pt>
    <dgm:pt modelId="{C7EE7272-886F-4426-8FB8-841DC0929738}" type="pres">
      <dgm:prSet presAssocID="{69A54434-2E11-456F-93F9-022D143C2DE0}" presName="spaceBetweenRectangles" presStyleCnt="0"/>
      <dgm:spPr/>
    </dgm:pt>
    <dgm:pt modelId="{6C052DE4-2F73-4631-91E6-7E0BF67CE3F3}" type="pres">
      <dgm:prSet presAssocID="{5180D510-44B4-4F87-8303-4B1D5F6450E3}" presName="composite" presStyleCnt="0"/>
      <dgm:spPr/>
    </dgm:pt>
    <dgm:pt modelId="{7A8C1609-67FD-437F-BD0B-E5C1D0C72C85}" type="pres">
      <dgm:prSet presAssocID="{5180D510-44B4-4F87-8303-4B1D5F6450E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AF85E548-1D32-43E2-A850-AE72BF7A1D63}" type="pres">
      <dgm:prSet presAssocID="{5180D510-44B4-4F87-8303-4B1D5F6450E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B3DC716-6533-4BF5-A7A2-CA4AF59D89A2}" type="pres">
      <dgm:prSet presAssocID="{5180D510-44B4-4F87-8303-4B1D5F6450E3}" presName="BalanceSpacing" presStyleCnt="0"/>
      <dgm:spPr/>
    </dgm:pt>
    <dgm:pt modelId="{8028C1F6-BEC9-4AD7-B3C5-18694E6C6589}" type="pres">
      <dgm:prSet presAssocID="{5180D510-44B4-4F87-8303-4B1D5F6450E3}" presName="BalanceSpacing1" presStyleCnt="0"/>
      <dgm:spPr/>
    </dgm:pt>
    <dgm:pt modelId="{04245001-FE99-476A-9D8E-E4AA434625F7}" type="pres">
      <dgm:prSet presAssocID="{E6107E9C-FD39-4CC8-B150-F2A4BF740005}" presName="Accent1Text" presStyleLbl="node1" presStyleIdx="3" presStyleCnt="8"/>
      <dgm:spPr/>
    </dgm:pt>
    <dgm:pt modelId="{8692AA0A-B8F7-4B3B-BE3C-301134ACE3CE}" type="pres">
      <dgm:prSet presAssocID="{E6107E9C-FD39-4CC8-B150-F2A4BF740005}" presName="spaceBetweenRectangles" presStyleCnt="0"/>
      <dgm:spPr/>
    </dgm:pt>
    <dgm:pt modelId="{07328718-2A1B-4A6F-8A6E-A6C8530CC569}" type="pres">
      <dgm:prSet presAssocID="{AC7973B9-5084-4B46-9D19-E4B8E39FBAF9}" presName="composite" presStyleCnt="0"/>
      <dgm:spPr/>
    </dgm:pt>
    <dgm:pt modelId="{E72F52D9-F9BD-4285-A078-A81FBC5C6E1F}" type="pres">
      <dgm:prSet presAssocID="{AC7973B9-5084-4B46-9D19-E4B8E39FBAF9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78A04238-04D2-4412-9AE7-8E80B66B80A9}" type="pres">
      <dgm:prSet presAssocID="{AC7973B9-5084-4B46-9D19-E4B8E39FBAF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AAA6E56-2629-4556-A7D0-B1AD62257D97}" type="pres">
      <dgm:prSet presAssocID="{AC7973B9-5084-4B46-9D19-E4B8E39FBAF9}" presName="BalanceSpacing" presStyleCnt="0"/>
      <dgm:spPr/>
    </dgm:pt>
    <dgm:pt modelId="{0F5A2961-F30F-4FC7-BCCB-1896CB750C6A}" type="pres">
      <dgm:prSet presAssocID="{AC7973B9-5084-4B46-9D19-E4B8E39FBAF9}" presName="BalanceSpacing1" presStyleCnt="0"/>
      <dgm:spPr/>
    </dgm:pt>
    <dgm:pt modelId="{4E93896F-1C54-41FB-B50D-DA1553DB8250}" type="pres">
      <dgm:prSet presAssocID="{0035E675-C7C4-4933-B94B-60FACAD9120A}" presName="Accent1Text" presStyleLbl="node1" presStyleIdx="5" presStyleCnt="8"/>
      <dgm:spPr/>
    </dgm:pt>
    <dgm:pt modelId="{AD4940B0-8B3E-439D-97A4-4FA03FE9FBF9}" type="pres">
      <dgm:prSet presAssocID="{0035E675-C7C4-4933-B94B-60FACAD9120A}" presName="spaceBetweenRectangles" presStyleCnt="0"/>
      <dgm:spPr/>
    </dgm:pt>
    <dgm:pt modelId="{59657CD6-D394-46A6-8757-EE7CBE3BE97A}" type="pres">
      <dgm:prSet presAssocID="{0368570A-E07D-48A3-8FEE-88EEAEB82AB8}" presName="composite" presStyleCnt="0"/>
      <dgm:spPr/>
    </dgm:pt>
    <dgm:pt modelId="{1DD11E1C-4117-4D9D-BDB7-0AB3E3FA4C53}" type="pres">
      <dgm:prSet presAssocID="{0368570A-E07D-48A3-8FEE-88EEAEB82AB8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2FCC98D2-0779-4BE8-8F64-D581697DB718}" type="pres">
      <dgm:prSet presAssocID="{0368570A-E07D-48A3-8FEE-88EEAEB82AB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F54A18B-7D89-4512-B5DF-6E5A970ED357}" type="pres">
      <dgm:prSet presAssocID="{0368570A-E07D-48A3-8FEE-88EEAEB82AB8}" presName="BalanceSpacing" presStyleCnt="0"/>
      <dgm:spPr/>
    </dgm:pt>
    <dgm:pt modelId="{9151A1BD-D989-4D6C-AEC1-47AE80F4DB9D}" type="pres">
      <dgm:prSet presAssocID="{0368570A-E07D-48A3-8FEE-88EEAEB82AB8}" presName="BalanceSpacing1" presStyleCnt="0"/>
      <dgm:spPr/>
    </dgm:pt>
    <dgm:pt modelId="{62713BE0-7D3A-45B0-9DBB-5CD10033396B}" type="pres">
      <dgm:prSet presAssocID="{E80463F8-27CE-48A0-86F2-FDF8615619C6}" presName="Accent1Text" presStyleLbl="node1" presStyleIdx="7" presStyleCnt="8"/>
      <dgm:spPr/>
    </dgm:pt>
  </dgm:ptLst>
  <dgm:cxnLst>
    <dgm:cxn modelId="{74733701-934C-4E73-97F9-99B6AABD63C5}" type="presOf" srcId="{19BC45EA-6ABC-44EF-B7E8-73233A8C820F}" destId="{AF85E548-1D32-43E2-A850-AE72BF7A1D63}" srcOrd="0" destOrd="1" presId="urn:microsoft.com/office/officeart/2008/layout/AlternatingHexagons"/>
    <dgm:cxn modelId="{19E93926-D659-40C6-8B54-E8762548CA4E}" srcId="{0368570A-E07D-48A3-8FEE-88EEAEB82AB8}" destId="{7EA31EB7-162C-4052-8863-4C4F33523EA1}" srcOrd="0" destOrd="0" parTransId="{B1204FE4-B3DB-4D22-8793-CA46ED1BA335}" sibTransId="{041F4F2B-CF83-4103-B794-70415BCAF809}"/>
    <dgm:cxn modelId="{351FDE26-4760-41B6-9FF0-2A2DDDFF1604}" type="presOf" srcId="{E6107E9C-FD39-4CC8-B150-F2A4BF740005}" destId="{04245001-FE99-476A-9D8E-E4AA434625F7}" srcOrd="0" destOrd="0" presId="urn:microsoft.com/office/officeart/2008/layout/AlternatingHexagons"/>
    <dgm:cxn modelId="{6DC4EA2D-7C8F-4DC5-8019-99C2097DB788}" srcId="{C3AD8EC5-DEBC-4F39-A238-26644B1CE2BC}" destId="{0368570A-E07D-48A3-8FEE-88EEAEB82AB8}" srcOrd="3" destOrd="0" parTransId="{B4799639-8529-4D09-82C9-2AF922D92C5E}" sibTransId="{E80463F8-27CE-48A0-86F2-FDF8615619C6}"/>
    <dgm:cxn modelId="{C675E83E-78AA-4332-8CD1-F557928E4A72}" type="presOf" srcId="{6A399F0B-A928-4833-8945-D47841202CFB}" destId="{AF85E548-1D32-43E2-A850-AE72BF7A1D63}" srcOrd="0" destOrd="2" presId="urn:microsoft.com/office/officeart/2008/layout/AlternatingHexagons"/>
    <dgm:cxn modelId="{C7F57B42-CF9D-4C5A-829A-3921A5270B1C}" type="presOf" srcId="{C1208DEE-8213-4AD4-97AF-FC08C612FE51}" destId="{E7745CC4-EF9B-4AE9-A91B-E602B4D7950D}" srcOrd="0" destOrd="0" presId="urn:microsoft.com/office/officeart/2008/layout/AlternatingHexagons"/>
    <dgm:cxn modelId="{23EA3943-29B6-46C7-908B-0FE548BD906D}" srcId="{5180D510-44B4-4F87-8303-4B1D5F6450E3}" destId="{71C24241-7761-4F28-BD1E-556856A58CD7}" srcOrd="0" destOrd="0" parTransId="{D29CAFD8-6F41-4EF4-AA0E-928A20ED6144}" sibTransId="{D49D17EB-FC65-4493-B0E6-5CBEFFE651B6}"/>
    <dgm:cxn modelId="{8BF43446-E69C-4008-A050-67BE8F8BF388}" type="presOf" srcId="{6C31DFC8-4DEF-442D-9BA7-D7D0A1592FCB}" destId="{528F05BC-9999-4D97-9AB8-5B7B75A2FCCD}" srcOrd="0" destOrd="0" presId="urn:microsoft.com/office/officeart/2008/layout/AlternatingHexagons"/>
    <dgm:cxn modelId="{28C4ED4D-177C-4AB7-AA30-EF064FC82253}" srcId="{5180D510-44B4-4F87-8303-4B1D5F6450E3}" destId="{19BC45EA-6ABC-44EF-B7E8-73233A8C820F}" srcOrd="1" destOrd="0" parTransId="{3F3DD26F-9B6C-4572-8502-BDBF7D6EFB82}" sibTransId="{6320424A-EFBF-4313-B09B-39701CEF6441}"/>
    <dgm:cxn modelId="{916CC16E-C70E-471B-960B-FECF3837E180}" type="presOf" srcId="{71C24241-7761-4F28-BD1E-556856A58CD7}" destId="{AF85E548-1D32-43E2-A850-AE72BF7A1D63}" srcOrd="0" destOrd="0" presId="urn:microsoft.com/office/officeart/2008/layout/AlternatingHexagons"/>
    <dgm:cxn modelId="{11777650-2F57-4127-8733-0815D07D7C56}" type="presOf" srcId="{69A54434-2E11-456F-93F9-022D143C2DE0}" destId="{8177C382-A684-4AF4-8374-717A0E007047}" srcOrd="0" destOrd="0" presId="urn:microsoft.com/office/officeart/2008/layout/AlternatingHexagons"/>
    <dgm:cxn modelId="{1EC57C87-31A7-4F97-AB79-1CAAEDC22E93}" srcId="{C3AD8EC5-DEBC-4F39-A238-26644B1CE2BC}" destId="{5180D510-44B4-4F87-8303-4B1D5F6450E3}" srcOrd="1" destOrd="0" parTransId="{7CBB6FCD-F0EE-4F39-A333-26C6EE4B47C6}" sibTransId="{E6107E9C-FD39-4CC8-B150-F2A4BF740005}"/>
    <dgm:cxn modelId="{BDAFCF94-F53C-4E09-A345-517F478F1BDC}" type="presOf" srcId="{AC7973B9-5084-4B46-9D19-E4B8E39FBAF9}" destId="{E72F52D9-F9BD-4285-A078-A81FBC5C6E1F}" srcOrd="0" destOrd="0" presId="urn:microsoft.com/office/officeart/2008/layout/AlternatingHexagons"/>
    <dgm:cxn modelId="{A472BCB2-B026-4763-8B9A-05C65342D495}" srcId="{C3AD8EC5-DEBC-4F39-A238-26644B1CE2BC}" destId="{C1208DEE-8213-4AD4-97AF-FC08C612FE51}" srcOrd="0" destOrd="0" parTransId="{A3F17F41-4AEF-4BFA-9558-2B5162488AD6}" sibTransId="{69A54434-2E11-456F-93F9-022D143C2DE0}"/>
    <dgm:cxn modelId="{FE04E9C6-D7B9-48AB-8426-8700A38E6E0A}" type="presOf" srcId="{E80463F8-27CE-48A0-86F2-FDF8615619C6}" destId="{62713BE0-7D3A-45B0-9DBB-5CD10033396B}" srcOrd="0" destOrd="0" presId="urn:microsoft.com/office/officeart/2008/layout/AlternatingHexagons"/>
    <dgm:cxn modelId="{E3EC8EC9-2BD9-4DDB-B4CE-A07AF88FB133}" type="presOf" srcId="{7EA31EB7-162C-4052-8863-4C4F33523EA1}" destId="{2FCC98D2-0779-4BE8-8F64-D581697DB718}" srcOrd="0" destOrd="0" presId="urn:microsoft.com/office/officeart/2008/layout/AlternatingHexagons"/>
    <dgm:cxn modelId="{7F6BA3D1-2EE6-4E86-B81B-4D1D855DDF39}" srcId="{5180D510-44B4-4F87-8303-4B1D5F6450E3}" destId="{6A399F0B-A928-4833-8945-D47841202CFB}" srcOrd="2" destOrd="0" parTransId="{F903A184-DFF4-40DF-B096-D5AD112793B3}" sibTransId="{ECFE2730-09DF-49CD-8A62-2DFC3689ADE2}"/>
    <dgm:cxn modelId="{F9DED6D2-6795-4B2E-80B3-5E4926275925}" type="presOf" srcId="{0368570A-E07D-48A3-8FEE-88EEAEB82AB8}" destId="{1DD11E1C-4117-4D9D-BDB7-0AB3E3FA4C53}" srcOrd="0" destOrd="0" presId="urn:microsoft.com/office/officeart/2008/layout/AlternatingHexagons"/>
    <dgm:cxn modelId="{529439DF-66CB-4B9D-934C-9050FC9367F6}" type="presOf" srcId="{C3AD8EC5-DEBC-4F39-A238-26644B1CE2BC}" destId="{E7312A94-CBF1-4AD3-AAC0-B5DFA0DBC8D4}" srcOrd="0" destOrd="0" presId="urn:microsoft.com/office/officeart/2008/layout/AlternatingHexagons"/>
    <dgm:cxn modelId="{F758DFE0-EACE-4705-ADC3-B1AD40C531DD}" type="presOf" srcId="{5180D510-44B4-4F87-8303-4B1D5F6450E3}" destId="{7A8C1609-67FD-437F-BD0B-E5C1D0C72C85}" srcOrd="0" destOrd="0" presId="urn:microsoft.com/office/officeart/2008/layout/AlternatingHexagons"/>
    <dgm:cxn modelId="{D38762E1-5D8A-4C93-9B4A-CBB9A439BAD7}" srcId="{C3AD8EC5-DEBC-4F39-A238-26644B1CE2BC}" destId="{AC7973B9-5084-4B46-9D19-E4B8E39FBAF9}" srcOrd="2" destOrd="0" parTransId="{42BCA78F-5126-45E9-882B-F1930DA57069}" sibTransId="{0035E675-C7C4-4933-B94B-60FACAD9120A}"/>
    <dgm:cxn modelId="{48D16AE1-F294-4D6E-9F80-623A8EAFF858}" srcId="{C1208DEE-8213-4AD4-97AF-FC08C612FE51}" destId="{6C31DFC8-4DEF-442D-9BA7-D7D0A1592FCB}" srcOrd="0" destOrd="0" parTransId="{7D1AF16F-3842-40B3-85BD-6F53C849EDFB}" sibTransId="{824D6D24-E26B-498B-BA53-8A46D3C46448}"/>
    <dgm:cxn modelId="{FA5CCCF3-42FA-4BD3-866C-4A15F682B0B9}" type="presOf" srcId="{0035E675-C7C4-4933-B94B-60FACAD9120A}" destId="{4E93896F-1C54-41FB-B50D-DA1553DB8250}" srcOrd="0" destOrd="0" presId="urn:microsoft.com/office/officeart/2008/layout/AlternatingHexagons"/>
    <dgm:cxn modelId="{A2D4BCB9-3D3F-4705-BAD5-91A8CAD29F38}" type="presParOf" srcId="{E7312A94-CBF1-4AD3-AAC0-B5DFA0DBC8D4}" destId="{BCA1FEE7-E40F-48C1-B347-B96A78E520F9}" srcOrd="0" destOrd="0" presId="urn:microsoft.com/office/officeart/2008/layout/AlternatingHexagons"/>
    <dgm:cxn modelId="{A62BAFCE-9BB4-42ED-A95A-31314C244BF6}" type="presParOf" srcId="{BCA1FEE7-E40F-48C1-B347-B96A78E520F9}" destId="{E7745CC4-EF9B-4AE9-A91B-E602B4D7950D}" srcOrd="0" destOrd="0" presId="urn:microsoft.com/office/officeart/2008/layout/AlternatingHexagons"/>
    <dgm:cxn modelId="{9368729A-9AC2-4160-9553-50E3D8668C0C}" type="presParOf" srcId="{BCA1FEE7-E40F-48C1-B347-B96A78E520F9}" destId="{528F05BC-9999-4D97-9AB8-5B7B75A2FCCD}" srcOrd="1" destOrd="0" presId="urn:microsoft.com/office/officeart/2008/layout/AlternatingHexagons"/>
    <dgm:cxn modelId="{8D71396D-8F04-40EF-B367-49C75476E11A}" type="presParOf" srcId="{BCA1FEE7-E40F-48C1-B347-B96A78E520F9}" destId="{87EA2354-E280-42D0-AED2-E8059D8CD97B}" srcOrd="2" destOrd="0" presId="urn:microsoft.com/office/officeart/2008/layout/AlternatingHexagons"/>
    <dgm:cxn modelId="{87DD2F7F-1488-4CE6-9208-5BDCC9C5532B}" type="presParOf" srcId="{BCA1FEE7-E40F-48C1-B347-B96A78E520F9}" destId="{44F3CA36-6978-458F-8995-C35E308ACD03}" srcOrd="3" destOrd="0" presId="urn:microsoft.com/office/officeart/2008/layout/AlternatingHexagons"/>
    <dgm:cxn modelId="{B4244256-3B5A-4F99-880F-5762ED77C219}" type="presParOf" srcId="{BCA1FEE7-E40F-48C1-B347-B96A78E520F9}" destId="{8177C382-A684-4AF4-8374-717A0E007047}" srcOrd="4" destOrd="0" presId="urn:microsoft.com/office/officeart/2008/layout/AlternatingHexagons"/>
    <dgm:cxn modelId="{910DEF41-289C-4593-B381-1A7356FCEB71}" type="presParOf" srcId="{E7312A94-CBF1-4AD3-AAC0-B5DFA0DBC8D4}" destId="{C7EE7272-886F-4426-8FB8-841DC0929738}" srcOrd="1" destOrd="0" presId="urn:microsoft.com/office/officeart/2008/layout/AlternatingHexagons"/>
    <dgm:cxn modelId="{0CD55E83-7D52-4B65-AA8B-9C2BAEBB2F5D}" type="presParOf" srcId="{E7312A94-CBF1-4AD3-AAC0-B5DFA0DBC8D4}" destId="{6C052DE4-2F73-4631-91E6-7E0BF67CE3F3}" srcOrd="2" destOrd="0" presId="urn:microsoft.com/office/officeart/2008/layout/AlternatingHexagons"/>
    <dgm:cxn modelId="{401A2721-BC12-46CD-8A04-A2B50BA515C1}" type="presParOf" srcId="{6C052DE4-2F73-4631-91E6-7E0BF67CE3F3}" destId="{7A8C1609-67FD-437F-BD0B-E5C1D0C72C85}" srcOrd="0" destOrd="0" presId="urn:microsoft.com/office/officeart/2008/layout/AlternatingHexagons"/>
    <dgm:cxn modelId="{12DB9A14-CFCD-446D-8360-35F7F05594A6}" type="presParOf" srcId="{6C052DE4-2F73-4631-91E6-7E0BF67CE3F3}" destId="{AF85E548-1D32-43E2-A850-AE72BF7A1D63}" srcOrd="1" destOrd="0" presId="urn:microsoft.com/office/officeart/2008/layout/AlternatingHexagons"/>
    <dgm:cxn modelId="{F77A7BB6-50DB-4512-9D96-2CFF8042375B}" type="presParOf" srcId="{6C052DE4-2F73-4631-91E6-7E0BF67CE3F3}" destId="{DB3DC716-6533-4BF5-A7A2-CA4AF59D89A2}" srcOrd="2" destOrd="0" presId="urn:microsoft.com/office/officeart/2008/layout/AlternatingHexagons"/>
    <dgm:cxn modelId="{EF1F4A33-C25D-41CA-BFF8-67D451EC006E}" type="presParOf" srcId="{6C052DE4-2F73-4631-91E6-7E0BF67CE3F3}" destId="{8028C1F6-BEC9-4AD7-B3C5-18694E6C6589}" srcOrd="3" destOrd="0" presId="urn:microsoft.com/office/officeart/2008/layout/AlternatingHexagons"/>
    <dgm:cxn modelId="{063727BB-C1FE-4662-9679-E797FA33BA39}" type="presParOf" srcId="{6C052DE4-2F73-4631-91E6-7E0BF67CE3F3}" destId="{04245001-FE99-476A-9D8E-E4AA434625F7}" srcOrd="4" destOrd="0" presId="urn:microsoft.com/office/officeart/2008/layout/AlternatingHexagons"/>
    <dgm:cxn modelId="{F857B59A-BD1A-419C-B2DF-2054A61FD024}" type="presParOf" srcId="{E7312A94-CBF1-4AD3-AAC0-B5DFA0DBC8D4}" destId="{8692AA0A-B8F7-4B3B-BE3C-301134ACE3CE}" srcOrd="3" destOrd="0" presId="urn:microsoft.com/office/officeart/2008/layout/AlternatingHexagons"/>
    <dgm:cxn modelId="{8C2222D8-F2BE-4DD0-BFDB-B6B1416FB14C}" type="presParOf" srcId="{E7312A94-CBF1-4AD3-AAC0-B5DFA0DBC8D4}" destId="{07328718-2A1B-4A6F-8A6E-A6C8530CC569}" srcOrd="4" destOrd="0" presId="urn:microsoft.com/office/officeart/2008/layout/AlternatingHexagons"/>
    <dgm:cxn modelId="{D3E9DBAE-40F1-493F-9D8C-8EFE4B94BB44}" type="presParOf" srcId="{07328718-2A1B-4A6F-8A6E-A6C8530CC569}" destId="{E72F52D9-F9BD-4285-A078-A81FBC5C6E1F}" srcOrd="0" destOrd="0" presId="urn:microsoft.com/office/officeart/2008/layout/AlternatingHexagons"/>
    <dgm:cxn modelId="{6CF11CC3-3DA1-4A53-9B59-64483A1542F5}" type="presParOf" srcId="{07328718-2A1B-4A6F-8A6E-A6C8530CC569}" destId="{78A04238-04D2-4412-9AE7-8E80B66B80A9}" srcOrd="1" destOrd="0" presId="urn:microsoft.com/office/officeart/2008/layout/AlternatingHexagons"/>
    <dgm:cxn modelId="{62E3084C-F298-47CB-A153-2917DB11AC28}" type="presParOf" srcId="{07328718-2A1B-4A6F-8A6E-A6C8530CC569}" destId="{2AAA6E56-2629-4556-A7D0-B1AD62257D97}" srcOrd="2" destOrd="0" presId="urn:microsoft.com/office/officeart/2008/layout/AlternatingHexagons"/>
    <dgm:cxn modelId="{DB66DFEF-8815-4E1A-AFDD-4F57E702792A}" type="presParOf" srcId="{07328718-2A1B-4A6F-8A6E-A6C8530CC569}" destId="{0F5A2961-F30F-4FC7-BCCB-1896CB750C6A}" srcOrd="3" destOrd="0" presId="urn:microsoft.com/office/officeart/2008/layout/AlternatingHexagons"/>
    <dgm:cxn modelId="{09740E8B-AB0D-4ADF-A43A-2C99335425FB}" type="presParOf" srcId="{07328718-2A1B-4A6F-8A6E-A6C8530CC569}" destId="{4E93896F-1C54-41FB-B50D-DA1553DB8250}" srcOrd="4" destOrd="0" presId="urn:microsoft.com/office/officeart/2008/layout/AlternatingHexagons"/>
    <dgm:cxn modelId="{4A3537D1-2B22-4E3A-B083-FF9D161EC448}" type="presParOf" srcId="{E7312A94-CBF1-4AD3-AAC0-B5DFA0DBC8D4}" destId="{AD4940B0-8B3E-439D-97A4-4FA03FE9FBF9}" srcOrd="5" destOrd="0" presId="urn:microsoft.com/office/officeart/2008/layout/AlternatingHexagons"/>
    <dgm:cxn modelId="{F482A358-277A-4807-B9A3-0466F0CF39CE}" type="presParOf" srcId="{E7312A94-CBF1-4AD3-AAC0-B5DFA0DBC8D4}" destId="{59657CD6-D394-46A6-8757-EE7CBE3BE97A}" srcOrd="6" destOrd="0" presId="urn:microsoft.com/office/officeart/2008/layout/AlternatingHexagons"/>
    <dgm:cxn modelId="{4B1E3468-8253-494F-AA8B-C2F4142DEB49}" type="presParOf" srcId="{59657CD6-D394-46A6-8757-EE7CBE3BE97A}" destId="{1DD11E1C-4117-4D9D-BDB7-0AB3E3FA4C53}" srcOrd="0" destOrd="0" presId="urn:microsoft.com/office/officeart/2008/layout/AlternatingHexagons"/>
    <dgm:cxn modelId="{E4B0DC45-A2E9-4753-9503-6DCB7CC40A7A}" type="presParOf" srcId="{59657CD6-D394-46A6-8757-EE7CBE3BE97A}" destId="{2FCC98D2-0779-4BE8-8F64-D581697DB718}" srcOrd="1" destOrd="0" presId="urn:microsoft.com/office/officeart/2008/layout/AlternatingHexagons"/>
    <dgm:cxn modelId="{A55C9C0B-D3A2-4547-A7F0-DB18A25C6AD2}" type="presParOf" srcId="{59657CD6-D394-46A6-8757-EE7CBE3BE97A}" destId="{DF54A18B-7D89-4512-B5DF-6E5A970ED357}" srcOrd="2" destOrd="0" presId="urn:microsoft.com/office/officeart/2008/layout/AlternatingHexagons"/>
    <dgm:cxn modelId="{0D32BF3E-5590-4BE0-9675-0CF0130C7225}" type="presParOf" srcId="{59657CD6-D394-46A6-8757-EE7CBE3BE97A}" destId="{9151A1BD-D989-4D6C-AEC1-47AE80F4DB9D}" srcOrd="3" destOrd="0" presId="urn:microsoft.com/office/officeart/2008/layout/AlternatingHexagons"/>
    <dgm:cxn modelId="{5102356D-22E1-47EB-8D6B-F9B3CE8D2462}" type="presParOf" srcId="{59657CD6-D394-46A6-8757-EE7CBE3BE97A}" destId="{62713BE0-7D3A-45B0-9DBB-5CD10033396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AD8EC5-DEBC-4F39-A238-26644B1CE2BC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208DEE-8213-4AD4-97AF-FC08C612FE51}">
      <dgm:prSet/>
      <dgm:spPr/>
      <dgm:t>
        <a:bodyPr/>
        <a:lstStyle/>
        <a:p>
          <a:r>
            <a:rPr lang="hu-HU" dirty="0"/>
            <a:t>Feladatai</a:t>
          </a:r>
          <a:endParaRPr lang="en-US" dirty="0"/>
        </a:p>
      </dgm:t>
    </dgm:pt>
    <dgm:pt modelId="{A3F17F41-4AEF-4BFA-9558-2B5162488AD6}" type="parTrans" cxnId="{A472BCB2-B026-4763-8B9A-05C65342D495}">
      <dgm:prSet/>
      <dgm:spPr/>
      <dgm:t>
        <a:bodyPr/>
        <a:lstStyle/>
        <a:p>
          <a:endParaRPr lang="en-US"/>
        </a:p>
      </dgm:t>
    </dgm:pt>
    <dgm:pt modelId="{69A54434-2E11-456F-93F9-022D143C2DE0}" type="sibTrans" cxnId="{A472BCB2-B026-4763-8B9A-05C65342D495}">
      <dgm:prSet/>
      <dgm:spPr/>
      <dgm:t>
        <a:bodyPr/>
        <a:lstStyle/>
        <a:p>
          <a:endParaRPr lang="en-US"/>
        </a:p>
      </dgm:t>
    </dgm:pt>
    <dgm:pt modelId="{5180D510-44B4-4F87-8303-4B1D5F6450E3}">
      <dgm:prSet/>
      <dgm:spPr/>
      <dgm:t>
        <a:bodyPr/>
        <a:lstStyle/>
        <a:p>
          <a:r>
            <a:rPr lang="hu-HU" dirty="0"/>
            <a:t>Előkészítés idején</a:t>
          </a:r>
          <a:endParaRPr lang="en-US" dirty="0"/>
        </a:p>
      </dgm:t>
    </dgm:pt>
    <dgm:pt modelId="{7CBB6FCD-F0EE-4F39-A333-26C6EE4B47C6}" type="parTrans" cxnId="{1EC57C87-31A7-4F97-AB79-1CAAEDC22E93}">
      <dgm:prSet/>
      <dgm:spPr/>
      <dgm:t>
        <a:bodyPr/>
        <a:lstStyle/>
        <a:p>
          <a:endParaRPr lang="en-US"/>
        </a:p>
      </dgm:t>
    </dgm:pt>
    <dgm:pt modelId="{E6107E9C-FD39-4CC8-B150-F2A4BF740005}" type="sibTrans" cxnId="{1EC57C87-31A7-4F97-AB79-1CAAEDC22E93}">
      <dgm:prSet/>
      <dgm:spPr/>
      <dgm:t>
        <a:bodyPr/>
        <a:lstStyle/>
        <a:p>
          <a:endParaRPr lang="en-US"/>
        </a:p>
      </dgm:t>
    </dgm:pt>
    <dgm:pt modelId="{AC7973B9-5084-4B46-9D19-E4B8E39FBAF9}">
      <dgm:prSet/>
      <dgm:spPr/>
      <dgm:t>
        <a:bodyPr/>
        <a:lstStyle/>
        <a:p>
          <a:r>
            <a:rPr lang="hu-HU" dirty="0"/>
            <a:t>Munkálatok idején</a:t>
          </a:r>
          <a:endParaRPr lang="en-US" dirty="0"/>
        </a:p>
      </dgm:t>
    </dgm:pt>
    <dgm:pt modelId="{42BCA78F-5126-45E9-882B-F1930DA57069}" type="parTrans" cxnId="{D38762E1-5D8A-4C93-9B4A-CBB9A439BAD7}">
      <dgm:prSet/>
      <dgm:spPr/>
      <dgm:t>
        <a:bodyPr/>
        <a:lstStyle/>
        <a:p>
          <a:endParaRPr lang="en-US"/>
        </a:p>
      </dgm:t>
    </dgm:pt>
    <dgm:pt modelId="{0035E675-C7C4-4933-B94B-60FACAD9120A}" type="sibTrans" cxnId="{D38762E1-5D8A-4C93-9B4A-CBB9A439BAD7}">
      <dgm:prSet/>
      <dgm:spPr/>
      <dgm:t>
        <a:bodyPr/>
        <a:lstStyle/>
        <a:p>
          <a:endParaRPr lang="en-US"/>
        </a:p>
      </dgm:t>
    </dgm:pt>
    <dgm:pt modelId="{0368570A-E07D-48A3-8FEE-88EEAEB82AB8}">
      <dgm:prSet custT="1"/>
      <dgm:spPr/>
      <dgm:t>
        <a:bodyPr/>
        <a:lstStyle/>
        <a:p>
          <a:r>
            <a:rPr lang="hu-HU" sz="1200" dirty="0"/>
            <a:t>Használatbavételkor, napló(k zárásakor</a:t>
          </a:r>
          <a:endParaRPr lang="en-US" sz="1200" dirty="0"/>
        </a:p>
      </dgm:t>
    </dgm:pt>
    <dgm:pt modelId="{B4799639-8529-4D09-82C9-2AF922D92C5E}" type="parTrans" cxnId="{6DC4EA2D-7C8F-4DC5-8019-99C2097DB788}">
      <dgm:prSet/>
      <dgm:spPr/>
      <dgm:t>
        <a:bodyPr/>
        <a:lstStyle/>
        <a:p>
          <a:endParaRPr lang="en-US"/>
        </a:p>
      </dgm:t>
    </dgm:pt>
    <dgm:pt modelId="{E80463F8-27CE-48A0-86F2-FDF8615619C6}" type="sibTrans" cxnId="{6DC4EA2D-7C8F-4DC5-8019-99C2097DB788}">
      <dgm:prSet/>
      <dgm:spPr/>
      <dgm:t>
        <a:bodyPr/>
        <a:lstStyle/>
        <a:p>
          <a:endParaRPr lang="en-US"/>
        </a:p>
      </dgm:t>
    </dgm:pt>
    <dgm:pt modelId="{6C31DFC8-4DEF-442D-9BA7-D7D0A1592FCB}">
      <dgm:prSet custT="1"/>
      <dgm:spPr/>
      <dgm:t>
        <a:bodyPr/>
        <a:lstStyle/>
        <a:p>
          <a:r>
            <a:rPr lang="hu-HU" sz="1200" dirty="0"/>
            <a:t>Mi az amit CSAK Ő tehet meg?</a:t>
          </a:r>
        </a:p>
        <a:p>
          <a:r>
            <a:rPr lang="hu-HU" sz="1200" dirty="0"/>
            <a:t>Tervezői program, engedélyes és kiviteli tervek</a:t>
          </a:r>
        </a:p>
      </dgm:t>
    </dgm:pt>
    <dgm:pt modelId="{7D1AF16F-3842-40B3-85BD-6F53C849EDFB}" type="parTrans" cxnId="{48D16AE1-F294-4D6E-9F80-623A8EAFF858}">
      <dgm:prSet/>
      <dgm:spPr/>
      <dgm:t>
        <a:bodyPr/>
        <a:lstStyle/>
        <a:p>
          <a:endParaRPr lang="hu-HU"/>
        </a:p>
      </dgm:t>
    </dgm:pt>
    <dgm:pt modelId="{824D6D24-E26B-498B-BA53-8A46D3C46448}" type="sibTrans" cxnId="{48D16AE1-F294-4D6E-9F80-623A8EAFF858}">
      <dgm:prSet/>
      <dgm:spPr/>
      <dgm:t>
        <a:bodyPr/>
        <a:lstStyle/>
        <a:p>
          <a:endParaRPr lang="hu-HU"/>
        </a:p>
      </dgm:t>
    </dgm:pt>
    <dgm:pt modelId="{7EA31EB7-162C-4052-8863-4C4F33523EA1}">
      <dgm:prSet/>
      <dgm:spPr/>
      <dgm:t>
        <a:bodyPr/>
        <a:lstStyle/>
        <a:p>
          <a:r>
            <a:rPr lang="hu-HU" dirty="0"/>
            <a:t>Megvalósulási dokumentáció (megállapodás szerint)</a:t>
          </a:r>
        </a:p>
      </dgm:t>
    </dgm:pt>
    <dgm:pt modelId="{B1204FE4-B3DB-4D22-8793-CA46ED1BA335}" type="parTrans" cxnId="{19E93926-D659-40C6-8B54-E8762548CA4E}">
      <dgm:prSet/>
      <dgm:spPr/>
      <dgm:t>
        <a:bodyPr/>
        <a:lstStyle/>
        <a:p>
          <a:endParaRPr lang="hu-HU"/>
        </a:p>
      </dgm:t>
    </dgm:pt>
    <dgm:pt modelId="{041F4F2B-CF83-4103-B794-70415BCAF809}" type="sibTrans" cxnId="{19E93926-D659-40C6-8B54-E8762548CA4E}">
      <dgm:prSet/>
      <dgm:spPr/>
      <dgm:t>
        <a:bodyPr/>
        <a:lstStyle/>
        <a:p>
          <a:endParaRPr lang="hu-HU"/>
        </a:p>
      </dgm:t>
    </dgm:pt>
    <dgm:pt modelId="{71C24241-7761-4F28-BD1E-556856A58CD7}">
      <dgm:prSet/>
      <dgm:spPr/>
      <dgm:t>
        <a:bodyPr/>
        <a:lstStyle/>
        <a:p>
          <a:r>
            <a:rPr lang="hu-HU" dirty="0"/>
            <a:t>Engedélyes vagy bejelentési </a:t>
          </a:r>
          <a:r>
            <a:rPr lang="hu-HU" dirty="0" err="1"/>
            <a:t>doumentáció</a:t>
          </a:r>
          <a:r>
            <a:rPr lang="hu-HU" dirty="0"/>
            <a:t> (ETDR???)</a:t>
          </a:r>
        </a:p>
        <a:p>
          <a:r>
            <a:rPr lang="hu-HU" dirty="0"/>
            <a:t>Biztostás</a:t>
          </a:r>
        </a:p>
      </dgm:t>
    </dgm:pt>
    <dgm:pt modelId="{D49D17EB-FC65-4493-B0E6-5CBEFFE651B6}" type="sibTrans" cxnId="{23EA3943-29B6-46C7-908B-0FE548BD906D}">
      <dgm:prSet/>
      <dgm:spPr/>
      <dgm:t>
        <a:bodyPr/>
        <a:lstStyle/>
        <a:p>
          <a:endParaRPr lang="hu-HU"/>
        </a:p>
      </dgm:t>
    </dgm:pt>
    <dgm:pt modelId="{D29CAFD8-6F41-4EF4-AA0E-928A20ED6144}" type="parTrans" cxnId="{23EA3943-29B6-46C7-908B-0FE548BD906D}">
      <dgm:prSet/>
      <dgm:spPr/>
      <dgm:t>
        <a:bodyPr/>
        <a:lstStyle/>
        <a:p>
          <a:endParaRPr lang="hu-HU"/>
        </a:p>
      </dgm:t>
    </dgm:pt>
    <dgm:pt modelId="{E7312A94-CBF1-4AD3-AAC0-B5DFA0DBC8D4}" type="pres">
      <dgm:prSet presAssocID="{C3AD8EC5-DEBC-4F39-A238-26644B1CE2BC}" presName="Name0" presStyleCnt="0">
        <dgm:presLayoutVars>
          <dgm:chMax/>
          <dgm:chPref/>
          <dgm:dir/>
          <dgm:animLvl val="lvl"/>
        </dgm:presLayoutVars>
      </dgm:prSet>
      <dgm:spPr/>
    </dgm:pt>
    <dgm:pt modelId="{BCA1FEE7-E40F-48C1-B347-B96A78E520F9}" type="pres">
      <dgm:prSet presAssocID="{C1208DEE-8213-4AD4-97AF-FC08C612FE51}" presName="composite" presStyleCnt="0"/>
      <dgm:spPr/>
    </dgm:pt>
    <dgm:pt modelId="{E7745CC4-EF9B-4AE9-A91B-E602B4D7950D}" type="pres">
      <dgm:prSet presAssocID="{C1208DEE-8213-4AD4-97AF-FC08C612FE5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528F05BC-9999-4D97-9AB8-5B7B75A2FCCD}" type="pres">
      <dgm:prSet presAssocID="{C1208DEE-8213-4AD4-97AF-FC08C612FE5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7EA2354-E280-42D0-AED2-E8059D8CD97B}" type="pres">
      <dgm:prSet presAssocID="{C1208DEE-8213-4AD4-97AF-FC08C612FE51}" presName="BalanceSpacing" presStyleCnt="0"/>
      <dgm:spPr/>
    </dgm:pt>
    <dgm:pt modelId="{44F3CA36-6978-458F-8995-C35E308ACD03}" type="pres">
      <dgm:prSet presAssocID="{C1208DEE-8213-4AD4-97AF-FC08C612FE51}" presName="BalanceSpacing1" presStyleCnt="0"/>
      <dgm:spPr/>
    </dgm:pt>
    <dgm:pt modelId="{8177C382-A684-4AF4-8374-717A0E007047}" type="pres">
      <dgm:prSet presAssocID="{69A54434-2E11-456F-93F9-022D143C2DE0}" presName="Accent1Text" presStyleLbl="node1" presStyleIdx="1" presStyleCnt="8"/>
      <dgm:spPr/>
    </dgm:pt>
    <dgm:pt modelId="{C7EE7272-886F-4426-8FB8-841DC0929738}" type="pres">
      <dgm:prSet presAssocID="{69A54434-2E11-456F-93F9-022D143C2DE0}" presName="spaceBetweenRectangles" presStyleCnt="0"/>
      <dgm:spPr/>
    </dgm:pt>
    <dgm:pt modelId="{6C052DE4-2F73-4631-91E6-7E0BF67CE3F3}" type="pres">
      <dgm:prSet presAssocID="{5180D510-44B4-4F87-8303-4B1D5F6450E3}" presName="composite" presStyleCnt="0"/>
      <dgm:spPr/>
    </dgm:pt>
    <dgm:pt modelId="{7A8C1609-67FD-437F-BD0B-E5C1D0C72C85}" type="pres">
      <dgm:prSet presAssocID="{5180D510-44B4-4F87-8303-4B1D5F6450E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AF85E548-1D32-43E2-A850-AE72BF7A1D63}" type="pres">
      <dgm:prSet presAssocID="{5180D510-44B4-4F87-8303-4B1D5F6450E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B3DC716-6533-4BF5-A7A2-CA4AF59D89A2}" type="pres">
      <dgm:prSet presAssocID="{5180D510-44B4-4F87-8303-4B1D5F6450E3}" presName="BalanceSpacing" presStyleCnt="0"/>
      <dgm:spPr/>
    </dgm:pt>
    <dgm:pt modelId="{8028C1F6-BEC9-4AD7-B3C5-18694E6C6589}" type="pres">
      <dgm:prSet presAssocID="{5180D510-44B4-4F87-8303-4B1D5F6450E3}" presName="BalanceSpacing1" presStyleCnt="0"/>
      <dgm:spPr/>
    </dgm:pt>
    <dgm:pt modelId="{04245001-FE99-476A-9D8E-E4AA434625F7}" type="pres">
      <dgm:prSet presAssocID="{E6107E9C-FD39-4CC8-B150-F2A4BF740005}" presName="Accent1Text" presStyleLbl="node1" presStyleIdx="3" presStyleCnt="8"/>
      <dgm:spPr/>
    </dgm:pt>
    <dgm:pt modelId="{8692AA0A-B8F7-4B3B-BE3C-301134ACE3CE}" type="pres">
      <dgm:prSet presAssocID="{E6107E9C-FD39-4CC8-B150-F2A4BF740005}" presName="spaceBetweenRectangles" presStyleCnt="0"/>
      <dgm:spPr/>
    </dgm:pt>
    <dgm:pt modelId="{07328718-2A1B-4A6F-8A6E-A6C8530CC569}" type="pres">
      <dgm:prSet presAssocID="{AC7973B9-5084-4B46-9D19-E4B8E39FBAF9}" presName="composite" presStyleCnt="0"/>
      <dgm:spPr/>
    </dgm:pt>
    <dgm:pt modelId="{E72F52D9-F9BD-4285-A078-A81FBC5C6E1F}" type="pres">
      <dgm:prSet presAssocID="{AC7973B9-5084-4B46-9D19-E4B8E39FBAF9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78A04238-04D2-4412-9AE7-8E80B66B80A9}" type="pres">
      <dgm:prSet presAssocID="{AC7973B9-5084-4B46-9D19-E4B8E39FBAF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AAA6E56-2629-4556-A7D0-B1AD62257D97}" type="pres">
      <dgm:prSet presAssocID="{AC7973B9-5084-4B46-9D19-E4B8E39FBAF9}" presName="BalanceSpacing" presStyleCnt="0"/>
      <dgm:spPr/>
    </dgm:pt>
    <dgm:pt modelId="{0F5A2961-F30F-4FC7-BCCB-1896CB750C6A}" type="pres">
      <dgm:prSet presAssocID="{AC7973B9-5084-4B46-9D19-E4B8E39FBAF9}" presName="BalanceSpacing1" presStyleCnt="0"/>
      <dgm:spPr/>
    </dgm:pt>
    <dgm:pt modelId="{4E93896F-1C54-41FB-B50D-DA1553DB8250}" type="pres">
      <dgm:prSet presAssocID="{0035E675-C7C4-4933-B94B-60FACAD9120A}" presName="Accent1Text" presStyleLbl="node1" presStyleIdx="5" presStyleCnt="8"/>
      <dgm:spPr/>
    </dgm:pt>
    <dgm:pt modelId="{AD4940B0-8B3E-439D-97A4-4FA03FE9FBF9}" type="pres">
      <dgm:prSet presAssocID="{0035E675-C7C4-4933-B94B-60FACAD9120A}" presName="spaceBetweenRectangles" presStyleCnt="0"/>
      <dgm:spPr/>
    </dgm:pt>
    <dgm:pt modelId="{59657CD6-D394-46A6-8757-EE7CBE3BE97A}" type="pres">
      <dgm:prSet presAssocID="{0368570A-E07D-48A3-8FEE-88EEAEB82AB8}" presName="composite" presStyleCnt="0"/>
      <dgm:spPr/>
    </dgm:pt>
    <dgm:pt modelId="{1DD11E1C-4117-4D9D-BDB7-0AB3E3FA4C53}" type="pres">
      <dgm:prSet presAssocID="{0368570A-E07D-48A3-8FEE-88EEAEB82AB8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2FCC98D2-0779-4BE8-8F64-D581697DB718}" type="pres">
      <dgm:prSet presAssocID="{0368570A-E07D-48A3-8FEE-88EEAEB82AB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F54A18B-7D89-4512-B5DF-6E5A970ED357}" type="pres">
      <dgm:prSet presAssocID="{0368570A-E07D-48A3-8FEE-88EEAEB82AB8}" presName="BalanceSpacing" presStyleCnt="0"/>
      <dgm:spPr/>
    </dgm:pt>
    <dgm:pt modelId="{9151A1BD-D989-4D6C-AEC1-47AE80F4DB9D}" type="pres">
      <dgm:prSet presAssocID="{0368570A-E07D-48A3-8FEE-88EEAEB82AB8}" presName="BalanceSpacing1" presStyleCnt="0"/>
      <dgm:spPr/>
    </dgm:pt>
    <dgm:pt modelId="{62713BE0-7D3A-45B0-9DBB-5CD10033396B}" type="pres">
      <dgm:prSet presAssocID="{E80463F8-27CE-48A0-86F2-FDF8615619C6}" presName="Accent1Text" presStyleLbl="node1" presStyleIdx="7" presStyleCnt="8"/>
      <dgm:spPr/>
    </dgm:pt>
  </dgm:ptLst>
  <dgm:cxnLst>
    <dgm:cxn modelId="{19E93926-D659-40C6-8B54-E8762548CA4E}" srcId="{0368570A-E07D-48A3-8FEE-88EEAEB82AB8}" destId="{7EA31EB7-162C-4052-8863-4C4F33523EA1}" srcOrd="0" destOrd="0" parTransId="{B1204FE4-B3DB-4D22-8793-CA46ED1BA335}" sibTransId="{041F4F2B-CF83-4103-B794-70415BCAF809}"/>
    <dgm:cxn modelId="{351FDE26-4760-41B6-9FF0-2A2DDDFF1604}" type="presOf" srcId="{E6107E9C-FD39-4CC8-B150-F2A4BF740005}" destId="{04245001-FE99-476A-9D8E-E4AA434625F7}" srcOrd="0" destOrd="0" presId="urn:microsoft.com/office/officeart/2008/layout/AlternatingHexagons"/>
    <dgm:cxn modelId="{6DC4EA2D-7C8F-4DC5-8019-99C2097DB788}" srcId="{C3AD8EC5-DEBC-4F39-A238-26644B1CE2BC}" destId="{0368570A-E07D-48A3-8FEE-88EEAEB82AB8}" srcOrd="3" destOrd="0" parTransId="{B4799639-8529-4D09-82C9-2AF922D92C5E}" sibTransId="{E80463F8-27CE-48A0-86F2-FDF8615619C6}"/>
    <dgm:cxn modelId="{C7F57B42-CF9D-4C5A-829A-3921A5270B1C}" type="presOf" srcId="{C1208DEE-8213-4AD4-97AF-FC08C612FE51}" destId="{E7745CC4-EF9B-4AE9-A91B-E602B4D7950D}" srcOrd="0" destOrd="0" presId="urn:microsoft.com/office/officeart/2008/layout/AlternatingHexagons"/>
    <dgm:cxn modelId="{23EA3943-29B6-46C7-908B-0FE548BD906D}" srcId="{5180D510-44B4-4F87-8303-4B1D5F6450E3}" destId="{71C24241-7761-4F28-BD1E-556856A58CD7}" srcOrd="0" destOrd="0" parTransId="{D29CAFD8-6F41-4EF4-AA0E-928A20ED6144}" sibTransId="{D49D17EB-FC65-4493-B0E6-5CBEFFE651B6}"/>
    <dgm:cxn modelId="{8BF43446-E69C-4008-A050-67BE8F8BF388}" type="presOf" srcId="{6C31DFC8-4DEF-442D-9BA7-D7D0A1592FCB}" destId="{528F05BC-9999-4D97-9AB8-5B7B75A2FCCD}" srcOrd="0" destOrd="0" presId="urn:microsoft.com/office/officeart/2008/layout/AlternatingHexagons"/>
    <dgm:cxn modelId="{916CC16E-C70E-471B-960B-FECF3837E180}" type="presOf" srcId="{71C24241-7761-4F28-BD1E-556856A58CD7}" destId="{AF85E548-1D32-43E2-A850-AE72BF7A1D63}" srcOrd="0" destOrd="0" presId="urn:microsoft.com/office/officeart/2008/layout/AlternatingHexagons"/>
    <dgm:cxn modelId="{11777650-2F57-4127-8733-0815D07D7C56}" type="presOf" srcId="{69A54434-2E11-456F-93F9-022D143C2DE0}" destId="{8177C382-A684-4AF4-8374-717A0E007047}" srcOrd="0" destOrd="0" presId="urn:microsoft.com/office/officeart/2008/layout/AlternatingHexagons"/>
    <dgm:cxn modelId="{1EC57C87-31A7-4F97-AB79-1CAAEDC22E93}" srcId="{C3AD8EC5-DEBC-4F39-A238-26644B1CE2BC}" destId="{5180D510-44B4-4F87-8303-4B1D5F6450E3}" srcOrd="1" destOrd="0" parTransId="{7CBB6FCD-F0EE-4F39-A333-26C6EE4B47C6}" sibTransId="{E6107E9C-FD39-4CC8-B150-F2A4BF740005}"/>
    <dgm:cxn modelId="{BDAFCF94-F53C-4E09-A345-517F478F1BDC}" type="presOf" srcId="{AC7973B9-5084-4B46-9D19-E4B8E39FBAF9}" destId="{E72F52D9-F9BD-4285-A078-A81FBC5C6E1F}" srcOrd="0" destOrd="0" presId="urn:microsoft.com/office/officeart/2008/layout/AlternatingHexagons"/>
    <dgm:cxn modelId="{A472BCB2-B026-4763-8B9A-05C65342D495}" srcId="{C3AD8EC5-DEBC-4F39-A238-26644B1CE2BC}" destId="{C1208DEE-8213-4AD4-97AF-FC08C612FE51}" srcOrd="0" destOrd="0" parTransId="{A3F17F41-4AEF-4BFA-9558-2B5162488AD6}" sibTransId="{69A54434-2E11-456F-93F9-022D143C2DE0}"/>
    <dgm:cxn modelId="{FE04E9C6-D7B9-48AB-8426-8700A38E6E0A}" type="presOf" srcId="{E80463F8-27CE-48A0-86F2-FDF8615619C6}" destId="{62713BE0-7D3A-45B0-9DBB-5CD10033396B}" srcOrd="0" destOrd="0" presId="urn:microsoft.com/office/officeart/2008/layout/AlternatingHexagons"/>
    <dgm:cxn modelId="{E3EC8EC9-2BD9-4DDB-B4CE-A07AF88FB133}" type="presOf" srcId="{7EA31EB7-162C-4052-8863-4C4F33523EA1}" destId="{2FCC98D2-0779-4BE8-8F64-D581697DB718}" srcOrd="0" destOrd="0" presId="urn:microsoft.com/office/officeart/2008/layout/AlternatingHexagons"/>
    <dgm:cxn modelId="{F9DED6D2-6795-4B2E-80B3-5E4926275925}" type="presOf" srcId="{0368570A-E07D-48A3-8FEE-88EEAEB82AB8}" destId="{1DD11E1C-4117-4D9D-BDB7-0AB3E3FA4C53}" srcOrd="0" destOrd="0" presId="urn:microsoft.com/office/officeart/2008/layout/AlternatingHexagons"/>
    <dgm:cxn modelId="{529439DF-66CB-4B9D-934C-9050FC9367F6}" type="presOf" srcId="{C3AD8EC5-DEBC-4F39-A238-26644B1CE2BC}" destId="{E7312A94-CBF1-4AD3-AAC0-B5DFA0DBC8D4}" srcOrd="0" destOrd="0" presId="urn:microsoft.com/office/officeart/2008/layout/AlternatingHexagons"/>
    <dgm:cxn modelId="{F758DFE0-EACE-4705-ADC3-B1AD40C531DD}" type="presOf" srcId="{5180D510-44B4-4F87-8303-4B1D5F6450E3}" destId="{7A8C1609-67FD-437F-BD0B-E5C1D0C72C85}" srcOrd="0" destOrd="0" presId="urn:microsoft.com/office/officeart/2008/layout/AlternatingHexagons"/>
    <dgm:cxn modelId="{D38762E1-5D8A-4C93-9B4A-CBB9A439BAD7}" srcId="{C3AD8EC5-DEBC-4F39-A238-26644B1CE2BC}" destId="{AC7973B9-5084-4B46-9D19-E4B8E39FBAF9}" srcOrd="2" destOrd="0" parTransId="{42BCA78F-5126-45E9-882B-F1930DA57069}" sibTransId="{0035E675-C7C4-4933-B94B-60FACAD9120A}"/>
    <dgm:cxn modelId="{48D16AE1-F294-4D6E-9F80-623A8EAFF858}" srcId="{C1208DEE-8213-4AD4-97AF-FC08C612FE51}" destId="{6C31DFC8-4DEF-442D-9BA7-D7D0A1592FCB}" srcOrd="0" destOrd="0" parTransId="{7D1AF16F-3842-40B3-85BD-6F53C849EDFB}" sibTransId="{824D6D24-E26B-498B-BA53-8A46D3C46448}"/>
    <dgm:cxn modelId="{FA5CCCF3-42FA-4BD3-866C-4A15F682B0B9}" type="presOf" srcId="{0035E675-C7C4-4933-B94B-60FACAD9120A}" destId="{4E93896F-1C54-41FB-B50D-DA1553DB8250}" srcOrd="0" destOrd="0" presId="urn:microsoft.com/office/officeart/2008/layout/AlternatingHexagons"/>
    <dgm:cxn modelId="{A2D4BCB9-3D3F-4705-BAD5-91A8CAD29F38}" type="presParOf" srcId="{E7312A94-CBF1-4AD3-AAC0-B5DFA0DBC8D4}" destId="{BCA1FEE7-E40F-48C1-B347-B96A78E520F9}" srcOrd="0" destOrd="0" presId="urn:microsoft.com/office/officeart/2008/layout/AlternatingHexagons"/>
    <dgm:cxn modelId="{A62BAFCE-9BB4-42ED-A95A-31314C244BF6}" type="presParOf" srcId="{BCA1FEE7-E40F-48C1-B347-B96A78E520F9}" destId="{E7745CC4-EF9B-4AE9-A91B-E602B4D7950D}" srcOrd="0" destOrd="0" presId="urn:microsoft.com/office/officeart/2008/layout/AlternatingHexagons"/>
    <dgm:cxn modelId="{9368729A-9AC2-4160-9553-50E3D8668C0C}" type="presParOf" srcId="{BCA1FEE7-E40F-48C1-B347-B96A78E520F9}" destId="{528F05BC-9999-4D97-9AB8-5B7B75A2FCCD}" srcOrd="1" destOrd="0" presId="urn:microsoft.com/office/officeart/2008/layout/AlternatingHexagons"/>
    <dgm:cxn modelId="{8D71396D-8F04-40EF-B367-49C75476E11A}" type="presParOf" srcId="{BCA1FEE7-E40F-48C1-B347-B96A78E520F9}" destId="{87EA2354-E280-42D0-AED2-E8059D8CD97B}" srcOrd="2" destOrd="0" presId="urn:microsoft.com/office/officeart/2008/layout/AlternatingHexagons"/>
    <dgm:cxn modelId="{87DD2F7F-1488-4CE6-9208-5BDCC9C5532B}" type="presParOf" srcId="{BCA1FEE7-E40F-48C1-B347-B96A78E520F9}" destId="{44F3CA36-6978-458F-8995-C35E308ACD03}" srcOrd="3" destOrd="0" presId="urn:microsoft.com/office/officeart/2008/layout/AlternatingHexagons"/>
    <dgm:cxn modelId="{B4244256-3B5A-4F99-880F-5762ED77C219}" type="presParOf" srcId="{BCA1FEE7-E40F-48C1-B347-B96A78E520F9}" destId="{8177C382-A684-4AF4-8374-717A0E007047}" srcOrd="4" destOrd="0" presId="urn:microsoft.com/office/officeart/2008/layout/AlternatingHexagons"/>
    <dgm:cxn modelId="{910DEF41-289C-4593-B381-1A7356FCEB71}" type="presParOf" srcId="{E7312A94-CBF1-4AD3-AAC0-B5DFA0DBC8D4}" destId="{C7EE7272-886F-4426-8FB8-841DC0929738}" srcOrd="1" destOrd="0" presId="urn:microsoft.com/office/officeart/2008/layout/AlternatingHexagons"/>
    <dgm:cxn modelId="{0CD55E83-7D52-4B65-AA8B-9C2BAEBB2F5D}" type="presParOf" srcId="{E7312A94-CBF1-4AD3-AAC0-B5DFA0DBC8D4}" destId="{6C052DE4-2F73-4631-91E6-7E0BF67CE3F3}" srcOrd="2" destOrd="0" presId="urn:microsoft.com/office/officeart/2008/layout/AlternatingHexagons"/>
    <dgm:cxn modelId="{401A2721-BC12-46CD-8A04-A2B50BA515C1}" type="presParOf" srcId="{6C052DE4-2F73-4631-91E6-7E0BF67CE3F3}" destId="{7A8C1609-67FD-437F-BD0B-E5C1D0C72C85}" srcOrd="0" destOrd="0" presId="urn:microsoft.com/office/officeart/2008/layout/AlternatingHexagons"/>
    <dgm:cxn modelId="{12DB9A14-CFCD-446D-8360-35F7F05594A6}" type="presParOf" srcId="{6C052DE4-2F73-4631-91E6-7E0BF67CE3F3}" destId="{AF85E548-1D32-43E2-A850-AE72BF7A1D63}" srcOrd="1" destOrd="0" presId="urn:microsoft.com/office/officeart/2008/layout/AlternatingHexagons"/>
    <dgm:cxn modelId="{F77A7BB6-50DB-4512-9D96-2CFF8042375B}" type="presParOf" srcId="{6C052DE4-2F73-4631-91E6-7E0BF67CE3F3}" destId="{DB3DC716-6533-4BF5-A7A2-CA4AF59D89A2}" srcOrd="2" destOrd="0" presId="urn:microsoft.com/office/officeart/2008/layout/AlternatingHexagons"/>
    <dgm:cxn modelId="{EF1F4A33-C25D-41CA-BFF8-67D451EC006E}" type="presParOf" srcId="{6C052DE4-2F73-4631-91E6-7E0BF67CE3F3}" destId="{8028C1F6-BEC9-4AD7-B3C5-18694E6C6589}" srcOrd="3" destOrd="0" presId="urn:microsoft.com/office/officeart/2008/layout/AlternatingHexagons"/>
    <dgm:cxn modelId="{063727BB-C1FE-4662-9679-E797FA33BA39}" type="presParOf" srcId="{6C052DE4-2F73-4631-91E6-7E0BF67CE3F3}" destId="{04245001-FE99-476A-9D8E-E4AA434625F7}" srcOrd="4" destOrd="0" presId="urn:microsoft.com/office/officeart/2008/layout/AlternatingHexagons"/>
    <dgm:cxn modelId="{F857B59A-BD1A-419C-B2DF-2054A61FD024}" type="presParOf" srcId="{E7312A94-CBF1-4AD3-AAC0-B5DFA0DBC8D4}" destId="{8692AA0A-B8F7-4B3B-BE3C-301134ACE3CE}" srcOrd="3" destOrd="0" presId="urn:microsoft.com/office/officeart/2008/layout/AlternatingHexagons"/>
    <dgm:cxn modelId="{8C2222D8-F2BE-4DD0-BFDB-B6B1416FB14C}" type="presParOf" srcId="{E7312A94-CBF1-4AD3-AAC0-B5DFA0DBC8D4}" destId="{07328718-2A1B-4A6F-8A6E-A6C8530CC569}" srcOrd="4" destOrd="0" presId="urn:microsoft.com/office/officeart/2008/layout/AlternatingHexagons"/>
    <dgm:cxn modelId="{D3E9DBAE-40F1-493F-9D8C-8EFE4B94BB44}" type="presParOf" srcId="{07328718-2A1B-4A6F-8A6E-A6C8530CC569}" destId="{E72F52D9-F9BD-4285-A078-A81FBC5C6E1F}" srcOrd="0" destOrd="0" presId="urn:microsoft.com/office/officeart/2008/layout/AlternatingHexagons"/>
    <dgm:cxn modelId="{6CF11CC3-3DA1-4A53-9B59-64483A1542F5}" type="presParOf" srcId="{07328718-2A1B-4A6F-8A6E-A6C8530CC569}" destId="{78A04238-04D2-4412-9AE7-8E80B66B80A9}" srcOrd="1" destOrd="0" presId="urn:microsoft.com/office/officeart/2008/layout/AlternatingHexagons"/>
    <dgm:cxn modelId="{62E3084C-F298-47CB-A153-2917DB11AC28}" type="presParOf" srcId="{07328718-2A1B-4A6F-8A6E-A6C8530CC569}" destId="{2AAA6E56-2629-4556-A7D0-B1AD62257D97}" srcOrd="2" destOrd="0" presId="urn:microsoft.com/office/officeart/2008/layout/AlternatingHexagons"/>
    <dgm:cxn modelId="{DB66DFEF-8815-4E1A-AFDD-4F57E702792A}" type="presParOf" srcId="{07328718-2A1B-4A6F-8A6E-A6C8530CC569}" destId="{0F5A2961-F30F-4FC7-BCCB-1896CB750C6A}" srcOrd="3" destOrd="0" presId="urn:microsoft.com/office/officeart/2008/layout/AlternatingHexagons"/>
    <dgm:cxn modelId="{09740E8B-AB0D-4ADF-A43A-2C99335425FB}" type="presParOf" srcId="{07328718-2A1B-4A6F-8A6E-A6C8530CC569}" destId="{4E93896F-1C54-41FB-B50D-DA1553DB8250}" srcOrd="4" destOrd="0" presId="urn:microsoft.com/office/officeart/2008/layout/AlternatingHexagons"/>
    <dgm:cxn modelId="{4A3537D1-2B22-4E3A-B083-FF9D161EC448}" type="presParOf" srcId="{E7312A94-CBF1-4AD3-AAC0-B5DFA0DBC8D4}" destId="{AD4940B0-8B3E-439D-97A4-4FA03FE9FBF9}" srcOrd="5" destOrd="0" presId="urn:microsoft.com/office/officeart/2008/layout/AlternatingHexagons"/>
    <dgm:cxn modelId="{F482A358-277A-4807-B9A3-0466F0CF39CE}" type="presParOf" srcId="{E7312A94-CBF1-4AD3-AAC0-B5DFA0DBC8D4}" destId="{59657CD6-D394-46A6-8757-EE7CBE3BE97A}" srcOrd="6" destOrd="0" presId="urn:microsoft.com/office/officeart/2008/layout/AlternatingHexagons"/>
    <dgm:cxn modelId="{4B1E3468-8253-494F-AA8B-C2F4142DEB49}" type="presParOf" srcId="{59657CD6-D394-46A6-8757-EE7CBE3BE97A}" destId="{1DD11E1C-4117-4D9D-BDB7-0AB3E3FA4C53}" srcOrd="0" destOrd="0" presId="urn:microsoft.com/office/officeart/2008/layout/AlternatingHexagons"/>
    <dgm:cxn modelId="{E4B0DC45-A2E9-4753-9503-6DCB7CC40A7A}" type="presParOf" srcId="{59657CD6-D394-46A6-8757-EE7CBE3BE97A}" destId="{2FCC98D2-0779-4BE8-8F64-D581697DB718}" srcOrd="1" destOrd="0" presId="urn:microsoft.com/office/officeart/2008/layout/AlternatingHexagons"/>
    <dgm:cxn modelId="{A55C9C0B-D3A2-4547-A7F0-DB18A25C6AD2}" type="presParOf" srcId="{59657CD6-D394-46A6-8757-EE7CBE3BE97A}" destId="{DF54A18B-7D89-4512-B5DF-6E5A970ED357}" srcOrd="2" destOrd="0" presId="urn:microsoft.com/office/officeart/2008/layout/AlternatingHexagons"/>
    <dgm:cxn modelId="{0D32BF3E-5590-4BE0-9675-0CF0130C7225}" type="presParOf" srcId="{59657CD6-D394-46A6-8757-EE7CBE3BE97A}" destId="{9151A1BD-D989-4D6C-AEC1-47AE80F4DB9D}" srcOrd="3" destOrd="0" presId="urn:microsoft.com/office/officeart/2008/layout/AlternatingHexagons"/>
    <dgm:cxn modelId="{5102356D-22E1-47EB-8D6B-F9B3CE8D2462}" type="presParOf" srcId="{59657CD6-D394-46A6-8757-EE7CBE3BE97A}" destId="{62713BE0-7D3A-45B0-9DBB-5CD10033396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AD8EC5-DEBC-4F39-A238-26644B1CE2BC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208DEE-8213-4AD4-97AF-FC08C612FE51}">
      <dgm:prSet/>
      <dgm:spPr/>
      <dgm:t>
        <a:bodyPr/>
        <a:lstStyle/>
        <a:p>
          <a:r>
            <a:rPr lang="hu-HU" dirty="0"/>
            <a:t>Feladatai</a:t>
          </a:r>
          <a:endParaRPr lang="en-US" dirty="0"/>
        </a:p>
      </dgm:t>
    </dgm:pt>
    <dgm:pt modelId="{A3F17F41-4AEF-4BFA-9558-2B5162488AD6}" type="parTrans" cxnId="{A472BCB2-B026-4763-8B9A-05C65342D495}">
      <dgm:prSet/>
      <dgm:spPr/>
      <dgm:t>
        <a:bodyPr/>
        <a:lstStyle/>
        <a:p>
          <a:endParaRPr lang="en-US"/>
        </a:p>
      </dgm:t>
    </dgm:pt>
    <dgm:pt modelId="{69A54434-2E11-456F-93F9-022D143C2DE0}" type="sibTrans" cxnId="{A472BCB2-B026-4763-8B9A-05C65342D495}">
      <dgm:prSet/>
      <dgm:spPr/>
      <dgm:t>
        <a:bodyPr/>
        <a:lstStyle/>
        <a:p>
          <a:endParaRPr lang="en-US"/>
        </a:p>
      </dgm:t>
    </dgm:pt>
    <dgm:pt modelId="{5180D510-44B4-4F87-8303-4B1D5F6450E3}">
      <dgm:prSet/>
      <dgm:spPr/>
      <dgm:t>
        <a:bodyPr/>
        <a:lstStyle/>
        <a:p>
          <a:r>
            <a:rPr lang="hu-HU" dirty="0"/>
            <a:t>Előkészítés idején</a:t>
          </a:r>
          <a:endParaRPr lang="en-US" dirty="0"/>
        </a:p>
      </dgm:t>
    </dgm:pt>
    <dgm:pt modelId="{7CBB6FCD-F0EE-4F39-A333-26C6EE4B47C6}" type="parTrans" cxnId="{1EC57C87-31A7-4F97-AB79-1CAAEDC22E93}">
      <dgm:prSet/>
      <dgm:spPr/>
      <dgm:t>
        <a:bodyPr/>
        <a:lstStyle/>
        <a:p>
          <a:endParaRPr lang="en-US"/>
        </a:p>
      </dgm:t>
    </dgm:pt>
    <dgm:pt modelId="{E6107E9C-FD39-4CC8-B150-F2A4BF740005}" type="sibTrans" cxnId="{1EC57C87-31A7-4F97-AB79-1CAAEDC22E93}">
      <dgm:prSet/>
      <dgm:spPr/>
      <dgm:t>
        <a:bodyPr/>
        <a:lstStyle/>
        <a:p>
          <a:endParaRPr lang="en-US"/>
        </a:p>
      </dgm:t>
    </dgm:pt>
    <dgm:pt modelId="{AC7973B9-5084-4B46-9D19-E4B8E39FBAF9}">
      <dgm:prSet/>
      <dgm:spPr/>
      <dgm:t>
        <a:bodyPr/>
        <a:lstStyle/>
        <a:p>
          <a:r>
            <a:rPr lang="hu-HU" dirty="0"/>
            <a:t>Munkálatok idején</a:t>
          </a:r>
          <a:endParaRPr lang="en-US" dirty="0"/>
        </a:p>
      </dgm:t>
    </dgm:pt>
    <dgm:pt modelId="{42BCA78F-5126-45E9-882B-F1930DA57069}" type="parTrans" cxnId="{D38762E1-5D8A-4C93-9B4A-CBB9A439BAD7}">
      <dgm:prSet/>
      <dgm:spPr/>
      <dgm:t>
        <a:bodyPr/>
        <a:lstStyle/>
        <a:p>
          <a:endParaRPr lang="en-US"/>
        </a:p>
      </dgm:t>
    </dgm:pt>
    <dgm:pt modelId="{0035E675-C7C4-4933-B94B-60FACAD9120A}" type="sibTrans" cxnId="{D38762E1-5D8A-4C93-9B4A-CBB9A439BAD7}">
      <dgm:prSet/>
      <dgm:spPr/>
      <dgm:t>
        <a:bodyPr/>
        <a:lstStyle/>
        <a:p>
          <a:endParaRPr lang="en-US"/>
        </a:p>
      </dgm:t>
    </dgm:pt>
    <dgm:pt modelId="{0368570A-E07D-48A3-8FEE-88EEAEB82AB8}">
      <dgm:prSet custT="1"/>
      <dgm:spPr/>
      <dgm:t>
        <a:bodyPr/>
        <a:lstStyle/>
        <a:p>
          <a:r>
            <a:rPr lang="hu-HU" sz="1200" dirty="0"/>
            <a:t>Használatbavételkor, napló(k zárásakor</a:t>
          </a:r>
          <a:endParaRPr lang="en-US" sz="1200" dirty="0"/>
        </a:p>
      </dgm:t>
    </dgm:pt>
    <dgm:pt modelId="{B4799639-8529-4D09-82C9-2AF922D92C5E}" type="parTrans" cxnId="{6DC4EA2D-7C8F-4DC5-8019-99C2097DB788}">
      <dgm:prSet/>
      <dgm:spPr/>
      <dgm:t>
        <a:bodyPr/>
        <a:lstStyle/>
        <a:p>
          <a:endParaRPr lang="en-US"/>
        </a:p>
      </dgm:t>
    </dgm:pt>
    <dgm:pt modelId="{E80463F8-27CE-48A0-86F2-FDF8615619C6}" type="sibTrans" cxnId="{6DC4EA2D-7C8F-4DC5-8019-99C2097DB788}">
      <dgm:prSet/>
      <dgm:spPr/>
      <dgm:t>
        <a:bodyPr/>
        <a:lstStyle/>
        <a:p>
          <a:endParaRPr lang="en-US"/>
        </a:p>
      </dgm:t>
    </dgm:pt>
    <dgm:pt modelId="{6C31DFC8-4DEF-442D-9BA7-D7D0A1592FCB}">
      <dgm:prSet custT="1"/>
      <dgm:spPr/>
      <dgm:t>
        <a:bodyPr/>
        <a:lstStyle/>
        <a:p>
          <a:r>
            <a:rPr lang="hu-HU" sz="1200" dirty="0"/>
            <a:t>Mi az amit neki (is) kell tennie </a:t>
          </a:r>
        </a:p>
        <a:p>
          <a:r>
            <a:rPr lang="hu-HU" sz="1200" dirty="0"/>
            <a:t>Felelőssége</a:t>
          </a:r>
        </a:p>
      </dgm:t>
    </dgm:pt>
    <dgm:pt modelId="{7D1AF16F-3842-40B3-85BD-6F53C849EDFB}" type="parTrans" cxnId="{48D16AE1-F294-4D6E-9F80-623A8EAFF858}">
      <dgm:prSet/>
      <dgm:spPr/>
      <dgm:t>
        <a:bodyPr/>
        <a:lstStyle/>
        <a:p>
          <a:endParaRPr lang="hu-HU"/>
        </a:p>
      </dgm:t>
    </dgm:pt>
    <dgm:pt modelId="{824D6D24-E26B-498B-BA53-8A46D3C46448}" type="sibTrans" cxnId="{48D16AE1-F294-4D6E-9F80-623A8EAFF858}">
      <dgm:prSet/>
      <dgm:spPr/>
      <dgm:t>
        <a:bodyPr/>
        <a:lstStyle/>
        <a:p>
          <a:endParaRPr lang="hu-HU"/>
        </a:p>
      </dgm:t>
    </dgm:pt>
    <dgm:pt modelId="{7EA31EB7-162C-4052-8863-4C4F33523EA1}">
      <dgm:prSet/>
      <dgm:spPr/>
      <dgm:t>
        <a:bodyPr/>
        <a:lstStyle/>
        <a:p>
          <a:r>
            <a:rPr lang="hu-HU" dirty="0"/>
            <a:t>Nyilatkozatok,</a:t>
          </a:r>
        </a:p>
        <a:p>
          <a:r>
            <a:rPr lang="hu-HU" dirty="0"/>
            <a:t>Munkaterület visszaadása</a:t>
          </a:r>
        </a:p>
      </dgm:t>
    </dgm:pt>
    <dgm:pt modelId="{B1204FE4-B3DB-4D22-8793-CA46ED1BA335}" type="parTrans" cxnId="{19E93926-D659-40C6-8B54-E8762548CA4E}">
      <dgm:prSet/>
      <dgm:spPr/>
      <dgm:t>
        <a:bodyPr/>
        <a:lstStyle/>
        <a:p>
          <a:endParaRPr lang="hu-HU"/>
        </a:p>
      </dgm:t>
    </dgm:pt>
    <dgm:pt modelId="{041F4F2B-CF83-4103-B794-70415BCAF809}" type="sibTrans" cxnId="{19E93926-D659-40C6-8B54-E8762548CA4E}">
      <dgm:prSet/>
      <dgm:spPr/>
      <dgm:t>
        <a:bodyPr/>
        <a:lstStyle/>
        <a:p>
          <a:endParaRPr lang="hu-HU"/>
        </a:p>
      </dgm:t>
    </dgm:pt>
    <dgm:pt modelId="{71C24241-7761-4F28-BD1E-556856A58CD7}">
      <dgm:prSet/>
      <dgm:spPr/>
      <dgm:t>
        <a:bodyPr/>
        <a:lstStyle/>
        <a:p>
          <a:r>
            <a:rPr lang="hu-HU" dirty="0"/>
            <a:t>… csak a naplója készenlétbe helyezésénél lép be …</a:t>
          </a:r>
        </a:p>
      </dgm:t>
    </dgm:pt>
    <dgm:pt modelId="{D49D17EB-FC65-4493-B0E6-5CBEFFE651B6}" type="sibTrans" cxnId="{23EA3943-29B6-46C7-908B-0FE548BD906D}">
      <dgm:prSet/>
      <dgm:spPr/>
      <dgm:t>
        <a:bodyPr/>
        <a:lstStyle/>
        <a:p>
          <a:endParaRPr lang="hu-HU"/>
        </a:p>
      </dgm:t>
    </dgm:pt>
    <dgm:pt modelId="{D29CAFD8-6F41-4EF4-AA0E-928A20ED6144}" type="parTrans" cxnId="{23EA3943-29B6-46C7-908B-0FE548BD906D}">
      <dgm:prSet/>
      <dgm:spPr/>
      <dgm:t>
        <a:bodyPr/>
        <a:lstStyle/>
        <a:p>
          <a:endParaRPr lang="hu-HU"/>
        </a:p>
      </dgm:t>
    </dgm:pt>
    <dgm:pt modelId="{E7312A94-CBF1-4AD3-AAC0-B5DFA0DBC8D4}" type="pres">
      <dgm:prSet presAssocID="{C3AD8EC5-DEBC-4F39-A238-26644B1CE2BC}" presName="Name0" presStyleCnt="0">
        <dgm:presLayoutVars>
          <dgm:chMax/>
          <dgm:chPref/>
          <dgm:dir/>
          <dgm:animLvl val="lvl"/>
        </dgm:presLayoutVars>
      </dgm:prSet>
      <dgm:spPr/>
    </dgm:pt>
    <dgm:pt modelId="{BCA1FEE7-E40F-48C1-B347-B96A78E520F9}" type="pres">
      <dgm:prSet presAssocID="{C1208DEE-8213-4AD4-97AF-FC08C612FE51}" presName="composite" presStyleCnt="0"/>
      <dgm:spPr/>
    </dgm:pt>
    <dgm:pt modelId="{E7745CC4-EF9B-4AE9-A91B-E602B4D7950D}" type="pres">
      <dgm:prSet presAssocID="{C1208DEE-8213-4AD4-97AF-FC08C612FE5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528F05BC-9999-4D97-9AB8-5B7B75A2FCCD}" type="pres">
      <dgm:prSet presAssocID="{C1208DEE-8213-4AD4-97AF-FC08C612FE5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7EA2354-E280-42D0-AED2-E8059D8CD97B}" type="pres">
      <dgm:prSet presAssocID="{C1208DEE-8213-4AD4-97AF-FC08C612FE51}" presName="BalanceSpacing" presStyleCnt="0"/>
      <dgm:spPr/>
    </dgm:pt>
    <dgm:pt modelId="{44F3CA36-6978-458F-8995-C35E308ACD03}" type="pres">
      <dgm:prSet presAssocID="{C1208DEE-8213-4AD4-97AF-FC08C612FE51}" presName="BalanceSpacing1" presStyleCnt="0"/>
      <dgm:spPr/>
    </dgm:pt>
    <dgm:pt modelId="{8177C382-A684-4AF4-8374-717A0E007047}" type="pres">
      <dgm:prSet presAssocID="{69A54434-2E11-456F-93F9-022D143C2DE0}" presName="Accent1Text" presStyleLbl="node1" presStyleIdx="1" presStyleCnt="8"/>
      <dgm:spPr/>
    </dgm:pt>
    <dgm:pt modelId="{C7EE7272-886F-4426-8FB8-841DC0929738}" type="pres">
      <dgm:prSet presAssocID="{69A54434-2E11-456F-93F9-022D143C2DE0}" presName="spaceBetweenRectangles" presStyleCnt="0"/>
      <dgm:spPr/>
    </dgm:pt>
    <dgm:pt modelId="{6C052DE4-2F73-4631-91E6-7E0BF67CE3F3}" type="pres">
      <dgm:prSet presAssocID="{5180D510-44B4-4F87-8303-4B1D5F6450E3}" presName="composite" presStyleCnt="0"/>
      <dgm:spPr/>
    </dgm:pt>
    <dgm:pt modelId="{7A8C1609-67FD-437F-BD0B-E5C1D0C72C85}" type="pres">
      <dgm:prSet presAssocID="{5180D510-44B4-4F87-8303-4B1D5F6450E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AF85E548-1D32-43E2-A850-AE72BF7A1D63}" type="pres">
      <dgm:prSet presAssocID="{5180D510-44B4-4F87-8303-4B1D5F6450E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B3DC716-6533-4BF5-A7A2-CA4AF59D89A2}" type="pres">
      <dgm:prSet presAssocID="{5180D510-44B4-4F87-8303-4B1D5F6450E3}" presName="BalanceSpacing" presStyleCnt="0"/>
      <dgm:spPr/>
    </dgm:pt>
    <dgm:pt modelId="{8028C1F6-BEC9-4AD7-B3C5-18694E6C6589}" type="pres">
      <dgm:prSet presAssocID="{5180D510-44B4-4F87-8303-4B1D5F6450E3}" presName="BalanceSpacing1" presStyleCnt="0"/>
      <dgm:spPr/>
    </dgm:pt>
    <dgm:pt modelId="{04245001-FE99-476A-9D8E-E4AA434625F7}" type="pres">
      <dgm:prSet presAssocID="{E6107E9C-FD39-4CC8-B150-F2A4BF740005}" presName="Accent1Text" presStyleLbl="node1" presStyleIdx="3" presStyleCnt="8"/>
      <dgm:spPr/>
    </dgm:pt>
    <dgm:pt modelId="{8692AA0A-B8F7-4B3B-BE3C-301134ACE3CE}" type="pres">
      <dgm:prSet presAssocID="{E6107E9C-FD39-4CC8-B150-F2A4BF740005}" presName="spaceBetweenRectangles" presStyleCnt="0"/>
      <dgm:spPr/>
    </dgm:pt>
    <dgm:pt modelId="{07328718-2A1B-4A6F-8A6E-A6C8530CC569}" type="pres">
      <dgm:prSet presAssocID="{AC7973B9-5084-4B46-9D19-E4B8E39FBAF9}" presName="composite" presStyleCnt="0"/>
      <dgm:spPr/>
    </dgm:pt>
    <dgm:pt modelId="{E72F52D9-F9BD-4285-A078-A81FBC5C6E1F}" type="pres">
      <dgm:prSet presAssocID="{AC7973B9-5084-4B46-9D19-E4B8E39FBAF9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78A04238-04D2-4412-9AE7-8E80B66B80A9}" type="pres">
      <dgm:prSet presAssocID="{AC7973B9-5084-4B46-9D19-E4B8E39FBAF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AAA6E56-2629-4556-A7D0-B1AD62257D97}" type="pres">
      <dgm:prSet presAssocID="{AC7973B9-5084-4B46-9D19-E4B8E39FBAF9}" presName="BalanceSpacing" presStyleCnt="0"/>
      <dgm:spPr/>
    </dgm:pt>
    <dgm:pt modelId="{0F5A2961-F30F-4FC7-BCCB-1896CB750C6A}" type="pres">
      <dgm:prSet presAssocID="{AC7973B9-5084-4B46-9D19-E4B8E39FBAF9}" presName="BalanceSpacing1" presStyleCnt="0"/>
      <dgm:spPr/>
    </dgm:pt>
    <dgm:pt modelId="{4E93896F-1C54-41FB-B50D-DA1553DB8250}" type="pres">
      <dgm:prSet presAssocID="{0035E675-C7C4-4933-B94B-60FACAD9120A}" presName="Accent1Text" presStyleLbl="node1" presStyleIdx="5" presStyleCnt="8"/>
      <dgm:spPr/>
    </dgm:pt>
    <dgm:pt modelId="{AD4940B0-8B3E-439D-97A4-4FA03FE9FBF9}" type="pres">
      <dgm:prSet presAssocID="{0035E675-C7C4-4933-B94B-60FACAD9120A}" presName="spaceBetweenRectangles" presStyleCnt="0"/>
      <dgm:spPr/>
    </dgm:pt>
    <dgm:pt modelId="{59657CD6-D394-46A6-8757-EE7CBE3BE97A}" type="pres">
      <dgm:prSet presAssocID="{0368570A-E07D-48A3-8FEE-88EEAEB82AB8}" presName="composite" presStyleCnt="0"/>
      <dgm:spPr/>
    </dgm:pt>
    <dgm:pt modelId="{1DD11E1C-4117-4D9D-BDB7-0AB3E3FA4C53}" type="pres">
      <dgm:prSet presAssocID="{0368570A-E07D-48A3-8FEE-88EEAEB82AB8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2FCC98D2-0779-4BE8-8F64-D581697DB718}" type="pres">
      <dgm:prSet presAssocID="{0368570A-E07D-48A3-8FEE-88EEAEB82AB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F54A18B-7D89-4512-B5DF-6E5A970ED357}" type="pres">
      <dgm:prSet presAssocID="{0368570A-E07D-48A3-8FEE-88EEAEB82AB8}" presName="BalanceSpacing" presStyleCnt="0"/>
      <dgm:spPr/>
    </dgm:pt>
    <dgm:pt modelId="{9151A1BD-D989-4D6C-AEC1-47AE80F4DB9D}" type="pres">
      <dgm:prSet presAssocID="{0368570A-E07D-48A3-8FEE-88EEAEB82AB8}" presName="BalanceSpacing1" presStyleCnt="0"/>
      <dgm:spPr/>
    </dgm:pt>
    <dgm:pt modelId="{62713BE0-7D3A-45B0-9DBB-5CD10033396B}" type="pres">
      <dgm:prSet presAssocID="{E80463F8-27CE-48A0-86F2-FDF8615619C6}" presName="Accent1Text" presStyleLbl="node1" presStyleIdx="7" presStyleCnt="8"/>
      <dgm:spPr/>
    </dgm:pt>
  </dgm:ptLst>
  <dgm:cxnLst>
    <dgm:cxn modelId="{19E93926-D659-40C6-8B54-E8762548CA4E}" srcId="{0368570A-E07D-48A3-8FEE-88EEAEB82AB8}" destId="{7EA31EB7-162C-4052-8863-4C4F33523EA1}" srcOrd="0" destOrd="0" parTransId="{B1204FE4-B3DB-4D22-8793-CA46ED1BA335}" sibTransId="{041F4F2B-CF83-4103-B794-70415BCAF809}"/>
    <dgm:cxn modelId="{351FDE26-4760-41B6-9FF0-2A2DDDFF1604}" type="presOf" srcId="{E6107E9C-FD39-4CC8-B150-F2A4BF740005}" destId="{04245001-FE99-476A-9D8E-E4AA434625F7}" srcOrd="0" destOrd="0" presId="urn:microsoft.com/office/officeart/2008/layout/AlternatingHexagons"/>
    <dgm:cxn modelId="{6DC4EA2D-7C8F-4DC5-8019-99C2097DB788}" srcId="{C3AD8EC5-DEBC-4F39-A238-26644B1CE2BC}" destId="{0368570A-E07D-48A3-8FEE-88EEAEB82AB8}" srcOrd="3" destOrd="0" parTransId="{B4799639-8529-4D09-82C9-2AF922D92C5E}" sibTransId="{E80463F8-27CE-48A0-86F2-FDF8615619C6}"/>
    <dgm:cxn modelId="{C7F57B42-CF9D-4C5A-829A-3921A5270B1C}" type="presOf" srcId="{C1208DEE-8213-4AD4-97AF-FC08C612FE51}" destId="{E7745CC4-EF9B-4AE9-A91B-E602B4D7950D}" srcOrd="0" destOrd="0" presId="urn:microsoft.com/office/officeart/2008/layout/AlternatingHexagons"/>
    <dgm:cxn modelId="{23EA3943-29B6-46C7-908B-0FE548BD906D}" srcId="{5180D510-44B4-4F87-8303-4B1D5F6450E3}" destId="{71C24241-7761-4F28-BD1E-556856A58CD7}" srcOrd="0" destOrd="0" parTransId="{D29CAFD8-6F41-4EF4-AA0E-928A20ED6144}" sibTransId="{D49D17EB-FC65-4493-B0E6-5CBEFFE651B6}"/>
    <dgm:cxn modelId="{8BF43446-E69C-4008-A050-67BE8F8BF388}" type="presOf" srcId="{6C31DFC8-4DEF-442D-9BA7-D7D0A1592FCB}" destId="{528F05BC-9999-4D97-9AB8-5B7B75A2FCCD}" srcOrd="0" destOrd="0" presId="urn:microsoft.com/office/officeart/2008/layout/AlternatingHexagons"/>
    <dgm:cxn modelId="{916CC16E-C70E-471B-960B-FECF3837E180}" type="presOf" srcId="{71C24241-7761-4F28-BD1E-556856A58CD7}" destId="{AF85E548-1D32-43E2-A850-AE72BF7A1D63}" srcOrd="0" destOrd="0" presId="urn:microsoft.com/office/officeart/2008/layout/AlternatingHexagons"/>
    <dgm:cxn modelId="{11777650-2F57-4127-8733-0815D07D7C56}" type="presOf" srcId="{69A54434-2E11-456F-93F9-022D143C2DE0}" destId="{8177C382-A684-4AF4-8374-717A0E007047}" srcOrd="0" destOrd="0" presId="urn:microsoft.com/office/officeart/2008/layout/AlternatingHexagons"/>
    <dgm:cxn modelId="{1EC57C87-31A7-4F97-AB79-1CAAEDC22E93}" srcId="{C3AD8EC5-DEBC-4F39-A238-26644B1CE2BC}" destId="{5180D510-44B4-4F87-8303-4B1D5F6450E3}" srcOrd="1" destOrd="0" parTransId="{7CBB6FCD-F0EE-4F39-A333-26C6EE4B47C6}" sibTransId="{E6107E9C-FD39-4CC8-B150-F2A4BF740005}"/>
    <dgm:cxn modelId="{BDAFCF94-F53C-4E09-A345-517F478F1BDC}" type="presOf" srcId="{AC7973B9-5084-4B46-9D19-E4B8E39FBAF9}" destId="{E72F52D9-F9BD-4285-A078-A81FBC5C6E1F}" srcOrd="0" destOrd="0" presId="urn:microsoft.com/office/officeart/2008/layout/AlternatingHexagons"/>
    <dgm:cxn modelId="{A472BCB2-B026-4763-8B9A-05C65342D495}" srcId="{C3AD8EC5-DEBC-4F39-A238-26644B1CE2BC}" destId="{C1208DEE-8213-4AD4-97AF-FC08C612FE51}" srcOrd="0" destOrd="0" parTransId="{A3F17F41-4AEF-4BFA-9558-2B5162488AD6}" sibTransId="{69A54434-2E11-456F-93F9-022D143C2DE0}"/>
    <dgm:cxn modelId="{FE04E9C6-D7B9-48AB-8426-8700A38E6E0A}" type="presOf" srcId="{E80463F8-27CE-48A0-86F2-FDF8615619C6}" destId="{62713BE0-7D3A-45B0-9DBB-5CD10033396B}" srcOrd="0" destOrd="0" presId="urn:microsoft.com/office/officeart/2008/layout/AlternatingHexagons"/>
    <dgm:cxn modelId="{E3EC8EC9-2BD9-4DDB-B4CE-A07AF88FB133}" type="presOf" srcId="{7EA31EB7-162C-4052-8863-4C4F33523EA1}" destId="{2FCC98D2-0779-4BE8-8F64-D581697DB718}" srcOrd="0" destOrd="0" presId="urn:microsoft.com/office/officeart/2008/layout/AlternatingHexagons"/>
    <dgm:cxn modelId="{F9DED6D2-6795-4B2E-80B3-5E4926275925}" type="presOf" srcId="{0368570A-E07D-48A3-8FEE-88EEAEB82AB8}" destId="{1DD11E1C-4117-4D9D-BDB7-0AB3E3FA4C53}" srcOrd="0" destOrd="0" presId="urn:microsoft.com/office/officeart/2008/layout/AlternatingHexagons"/>
    <dgm:cxn modelId="{529439DF-66CB-4B9D-934C-9050FC9367F6}" type="presOf" srcId="{C3AD8EC5-DEBC-4F39-A238-26644B1CE2BC}" destId="{E7312A94-CBF1-4AD3-AAC0-B5DFA0DBC8D4}" srcOrd="0" destOrd="0" presId="urn:microsoft.com/office/officeart/2008/layout/AlternatingHexagons"/>
    <dgm:cxn modelId="{F758DFE0-EACE-4705-ADC3-B1AD40C531DD}" type="presOf" srcId="{5180D510-44B4-4F87-8303-4B1D5F6450E3}" destId="{7A8C1609-67FD-437F-BD0B-E5C1D0C72C85}" srcOrd="0" destOrd="0" presId="urn:microsoft.com/office/officeart/2008/layout/AlternatingHexagons"/>
    <dgm:cxn modelId="{D38762E1-5D8A-4C93-9B4A-CBB9A439BAD7}" srcId="{C3AD8EC5-DEBC-4F39-A238-26644B1CE2BC}" destId="{AC7973B9-5084-4B46-9D19-E4B8E39FBAF9}" srcOrd="2" destOrd="0" parTransId="{42BCA78F-5126-45E9-882B-F1930DA57069}" sibTransId="{0035E675-C7C4-4933-B94B-60FACAD9120A}"/>
    <dgm:cxn modelId="{48D16AE1-F294-4D6E-9F80-623A8EAFF858}" srcId="{C1208DEE-8213-4AD4-97AF-FC08C612FE51}" destId="{6C31DFC8-4DEF-442D-9BA7-D7D0A1592FCB}" srcOrd="0" destOrd="0" parTransId="{7D1AF16F-3842-40B3-85BD-6F53C849EDFB}" sibTransId="{824D6D24-E26B-498B-BA53-8A46D3C46448}"/>
    <dgm:cxn modelId="{FA5CCCF3-42FA-4BD3-866C-4A15F682B0B9}" type="presOf" srcId="{0035E675-C7C4-4933-B94B-60FACAD9120A}" destId="{4E93896F-1C54-41FB-B50D-DA1553DB8250}" srcOrd="0" destOrd="0" presId="urn:microsoft.com/office/officeart/2008/layout/AlternatingHexagons"/>
    <dgm:cxn modelId="{A2D4BCB9-3D3F-4705-BAD5-91A8CAD29F38}" type="presParOf" srcId="{E7312A94-CBF1-4AD3-AAC0-B5DFA0DBC8D4}" destId="{BCA1FEE7-E40F-48C1-B347-B96A78E520F9}" srcOrd="0" destOrd="0" presId="urn:microsoft.com/office/officeart/2008/layout/AlternatingHexagons"/>
    <dgm:cxn modelId="{A62BAFCE-9BB4-42ED-A95A-31314C244BF6}" type="presParOf" srcId="{BCA1FEE7-E40F-48C1-B347-B96A78E520F9}" destId="{E7745CC4-EF9B-4AE9-A91B-E602B4D7950D}" srcOrd="0" destOrd="0" presId="urn:microsoft.com/office/officeart/2008/layout/AlternatingHexagons"/>
    <dgm:cxn modelId="{9368729A-9AC2-4160-9553-50E3D8668C0C}" type="presParOf" srcId="{BCA1FEE7-E40F-48C1-B347-B96A78E520F9}" destId="{528F05BC-9999-4D97-9AB8-5B7B75A2FCCD}" srcOrd="1" destOrd="0" presId="urn:microsoft.com/office/officeart/2008/layout/AlternatingHexagons"/>
    <dgm:cxn modelId="{8D71396D-8F04-40EF-B367-49C75476E11A}" type="presParOf" srcId="{BCA1FEE7-E40F-48C1-B347-B96A78E520F9}" destId="{87EA2354-E280-42D0-AED2-E8059D8CD97B}" srcOrd="2" destOrd="0" presId="urn:microsoft.com/office/officeart/2008/layout/AlternatingHexagons"/>
    <dgm:cxn modelId="{87DD2F7F-1488-4CE6-9208-5BDCC9C5532B}" type="presParOf" srcId="{BCA1FEE7-E40F-48C1-B347-B96A78E520F9}" destId="{44F3CA36-6978-458F-8995-C35E308ACD03}" srcOrd="3" destOrd="0" presId="urn:microsoft.com/office/officeart/2008/layout/AlternatingHexagons"/>
    <dgm:cxn modelId="{B4244256-3B5A-4F99-880F-5762ED77C219}" type="presParOf" srcId="{BCA1FEE7-E40F-48C1-B347-B96A78E520F9}" destId="{8177C382-A684-4AF4-8374-717A0E007047}" srcOrd="4" destOrd="0" presId="urn:microsoft.com/office/officeart/2008/layout/AlternatingHexagons"/>
    <dgm:cxn modelId="{910DEF41-289C-4593-B381-1A7356FCEB71}" type="presParOf" srcId="{E7312A94-CBF1-4AD3-AAC0-B5DFA0DBC8D4}" destId="{C7EE7272-886F-4426-8FB8-841DC0929738}" srcOrd="1" destOrd="0" presId="urn:microsoft.com/office/officeart/2008/layout/AlternatingHexagons"/>
    <dgm:cxn modelId="{0CD55E83-7D52-4B65-AA8B-9C2BAEBB2F5D}" type="presParOf" srcId="{E7312A94-CBF1-4AD3-AAC0-B5DFA0DBC8D4}" destId="{6C052DE4-2F73-4631-91E6-7E0BF67CE3F3}" srcOrd="2" destOrd="0" presId="urn:microsoft.com/office/officeart/2008/layout/AlternatingHexagons"/>
    <dgm:cxn modelId="{401A2721-BC12-46CD-8A04-A2B50BA515C1}" type="presParOf" srcId="{6C052DE4-2F73-4631-91E6-7E0BF67CE3F3}" destId="{7A8C1609-67FD-437F-BD0B-E5C1D0C72C85}" srcOrd="0" destOrd="0" presId="urn:microsoft.com/office/officeart/2008/layout/AlternatingHexagons"/>
    <dgm:cxn modelId="{12DB9A14-CFCD-446D-8360-35F7F05594A6}" type="presParOf" srcId="{6C052DE4-2F73-4631-91E6-7E0BF67CE3F3}" destId="{AF85E548-1D32-43E2-A850-AE72BF7A1D63}" srcOrd="1" destOrd="0" presId="urn:microsoft.com/office/officeart/2008/layout/AlternatingHexagons"/>
    <dgm:cxn modelId="{F77A7BB6-50DB-4512-9D96-2CFF8042375B}" type="presParOf" srcId="{6C052DE4-2F73-4631-91E6-7E0BF67CE3F3}" destId="{DB3DC716-6533-4BF5-A7A2-CA4AF59D89A2}" srcOrd="2" destOrd="0" presId="urn:microsoft.com/office/officeart/2008/layout/AlternatingHexagons"/>
    <dgm:cxn modelId="{EF1F4A33-C25D-41CA-BFF8-67D451EC006E}" type="presParOf" srcId="{6C052DE4-2F73-4631-91E6-7E0BF67CE3F3}" destId="{8028C1F6-BEC9-4AD7-B3C5-18694E6C6589}" srcOrd="3" destOrd="0" presId="urn:microsoft.com/office/officeart/2008/layout/AlternatingHexagons"/>
    <dgm:cxn modelId="{063727BB-C1FE-4662-9679-E797FA33BA39}" type="presParOf" srcId="{6C052DE4-2F73-4631-91E6-7E0BF67CE3F3}" destId="{04245001-FE99-476A-9D8E-E4AA434625F7}" srcOrd="4" destOrd="0" presId="urn:microsoft.com/office/officeart/2008/layout/AlternatingHexagons"/>
    <dgm:cxn modelId="{F857B59A-BD1A-419C-B2DF-2054A61FD024}" type="presParOf" srcId="{E7312A94-CBF1-4AD3-AAC0-B5DFA0DBC8D4}" destId="{8692AA0A-B8F7-4B3B-BE3C-301134ACE3CE}" srcOrd="3" destOrd="0" presId="urn:microsoft.com/office/officeart/2008/layout/AlternatingHexagons"/>
    <dgm:cxn modelId="{8C2222D8-F2BE-4DD0-BFDB-B6B1416FB14C}" type="presParOf" srcId="{E7312A94-CBF1-4AD3-AAC0-B5DFA0DBC8D4}" destId="{07328718-2A1B-4A6F-8A6E-A6C8530CC569}" srcOrd="4" destOrd="0" presId="urn:microsoft.com/office/officeart/2008/layout/AlternatingHexagons"/>
    <dgm:cxn modelId="{D3E9DBAE-40F1-493F-9D8C-8EFE4B94BB44}" type="presParOf" srcId="{07328718-2A1B-4A6F-8A6E-A6C8530CC569}" destId="{E72F52D9-F9BD-4285-A078-A81FBC5C6E1F}" srcOrd="0" destOrd="0" presId="urn:microsoft.com/office/officeart/2008/layout/AlternatingHexagons"/>
    <dgm:cxn modelId="{6CF11CC3-3DA1-4A53-9B59-64483A1542F5}" type="presParOf" srcId="{07328718-2A1B-4A6F-8A6E-A6C8530CC569}" destId="{78A04238-04D2-4412-9AE7-8E80B66B80A9}" srcOrd="1" destOrd="0" presId="urn:microsoft.com/office/officeart/2008/layout/AlternatingHexagons"/>
    <dgm:cxn modelId="{62E3084C-F298-47CB-A153-2917DB11AC28}" type="presParOf" srcId="{07328718-2A1B-4A6F-8A6E-A6C8530CC569}" destId="{2AAA6E56-2629-4556-A7D0-B1AD62257D97}" srcOrd="2" destOrd="0" presId="urn:microsoft.com/office/officeart/2008/layout/AlternatingHexagons"/>
    <dgm:cxn modelId="{DB66DFEF-8815-4E1A-AFDD-4F57E702792A}" type="presParOf" srcId="{07328718-2A1B-4A6F-8A6E-A6C8530CC569}" destId="{0F5A2961-F30F-4FC7-BCCB-1896CB750C6A}" srcOrd="3" destOrd="0" presId="urn:microsoft.com/office/officeart/2008/layout/AlternatingHexagons"/>
    <dgm:cxn modelId="{09740E8B-AB0D-4ADF-A43A-2C99335425FB}" type="presParOf" srcId="{07328718-2A1B-4A6F-8A6E-A6C8530CC569}" destId="{4E93896F-1C54-41FB-B50D-DA1553DB8250}" srcOrd="4" destOrd="0" presId="urn:microsoft.com/office/officeart/2008/layout/AlternatingHexagons"/>
    <dgm:cxn modelId="{4A3537D1-2B22-4E3A-B083-FF9D161EC448}" type="presParOf" srcId="{E7312A94-CBF1-4AD3-AAC0-B5DFA0DBC8D4}" destId="{AD4940B0-8B3E-439D-97A4-4FA03FE9FBF9}" srcOrd="5" destOrd="0" presId="urn:microsoft.com/office/officeart/2008/layout/AlternatingHexagons"/>
    <dgm:cxn modelId="{F482A358-277A-4807-B9A3-0466F0CF39CE}" type="presParOf" srcId="{E7312A94-CBF1-4AD3-AAC0-B5DFA0DBC8D4}" destId="{59657CD6-D394-46A6-8757-EE7CBE3BE97A}" srcOrd="6" destOrd="0" presId="urn:microsoft.com/office/officeart/2008/layout/AlternatingHexagons"/>
    <dgm:cxn modelId="{4B1E3468-8253-494F-AA8B-C2F4142DEB49}" type="presParOf" srcId="{59657CD6-D394-46A6-8757-EE7CBE3BE97A}" destId="{1DD11E1C-4117-4D9D-BDB7-0AB3E3FA4C53}" srcOrd="0" destOrd="0" presId="urn:microsoft.com/office/officeart/2008/layout/AlternatingHexagons"/>
    <dgm:cxn modelId="{E4B0DC45-A2E9-4753-9503-6DCB7CC40A7A}" type="presParOf" srcId="{59657CD6-D394-46A6-8757-EE7CBE3BE97A}" destId="{2FCC98D2-0779-4BE8-8F64-D581697DB718}" srcOrd="1" destOrd="0" presId="urn:microsoft.com/office/officeart/2008/layout/AlternatingHexagons"/>
    <dgm:cxn modelId="{A55C9C0B-D3A2-4547-A7F0-DB18A25C6AD2}" type="presParOf" srcId="{59657CD6-D394-46A6-8757-EE7CBE3BE97A}" destId="{DF54A18B-7D89-4512-B5DF-6E5A970ED357}" srcOrd="2" destOrd="0" presId="urn:microsoft.com/office/officeart/2008/layout/AlternatingHexagons"/>
    <dgm:cxn modelId="{0D32BF3E-5590-4BE0-9675-0CF0130C7225}" type="presParOf" srcId="{59657CD6-D394-46A6-8757-EE7CBE3BE97A}" destId="{9151A1BD-D989-4D6C-AEC1-47AE80F4DB9D}" srcOrd="3" destOrd="0" presId="urn:microsoft.com/office/officeart/2008/layout/AlternatingHexagons"/>
    <dgm:cxn modelId="{5102356D-22E1-47EB-8D6B-F9B3CE8D2462}" type="presParOf" srcId="{59657CD6-D394-46A6-8757-EE7CBE3BE97A}" destId="{62713BE0-7D3A-45B0-9DBB-5CD10033396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AD8EC5-DEBC-4F39-A238-26644B1CE2BC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208DEE-8213-4AD4-97AF-FC08C612FE51}">
      <dgm:prSet/>
      <dgm:spPr/>
      <dgm:t>
        <a:bodyPr/>
        <a:lstStyle/>
        <a:p>
          <a:r>
            <a:rPr lang="hu-HU" dirty="0"/>
            <a:t>Feladatai</a:t>
          </a:r>
          <a:endParaRPr lang="en-US" dirty="0"/>
        </a:p>
      </dgm:t>
    </dgm:pt>
    <dgm:pt modelId="{A3F17F41-4AEF-4BFA-9558-2B5162488AD6}" type="parTrans" cxnId="{A472BCB2-B026-4763-8B9A-05C65342D495}">
      <dgm:prSet/>
      <dgm:spPr/>
      <dgm:t>
        <a:bodyPr/>
        <a:lstStyle/>
        <a:p>
          <a:endParaRPr lang="en-US"/>
        </a:p>
      </dgm:t>
    </dgm:pt>
    <dgm:pt modelId="{69A54434-2E11-456F-93F9-022D143C2DE0}" type="sibTrans" cxnId="{A472BCB2-B026-4763-8B9A-05C65342D495}">
      <dgm:prSet/>
      <dgm:spPr/>
      <dgm:t>
        <a:bodyPr/>
        <a:lstStyle/>
        <a:p>
          <a:endParaRPr lang="en-US"/>
        </a:p>
      </dgm:t>
    </dgm:pt>
    <dgm:pt modelId="{5180D510-44B4-4F87-8303-4B1D5F6450E3}">
      <dgm:prSet/>
      <dgm:spPr/>
      <dgm:t>
        <a:bodyPr/>
        <a:lstStyle/>
        <a:p>
          <a:r>
            <a:rPr lang="hu-HU" dirty="0"/>
            <a:t>Előkészítés idején</a:t>
          </a:r>
          <a:endParaRPr lang="en-US" dirty="0"/>
        </a:p>
      </dgm:t>
    </dgm:pt>
    <dgm:pt modelId="{7CBB6FCD-F0EE-4F39-A333-26C6EE4B47C6}" type="parTrans" cxnId="{1EC57C87-31A7-4F97-AB79-1CAAEDC22E93}">
      <dgm:prSet/>
      <dgm:spPr/>
      <dgm:t>
        <a:bodyPr/>
        <a:lstStyle/>
        <a:p>
          <a:endParaRPr lang="en-US"/>
        </a:p>
      </dgm:t>
    </dgm:pt>
    <dgm:pt modelId="{E6107E9C-FD39-4CC8-B150-F2A4BF740005}" type="sibTrans" cxnId="{1EC57C87-31A7-4F97-AB79-1CAAEDC22E93}">
      <dgm:prSet/>
      <dgm:spPr/>
      <dgm:t>
        <a:bodyPr/>
        <a:lstStyle/>
        <a:p>
          <a:endParaRPr lang="en-US"/>
        </a:p>
      </dgm:t>
    </dgm:pt>
    <dgm:pt modelId="{AC7973B9-5084-4B46-9D19-E4B8E39FBAF9}">
      <dgm:prSet/>
      <dgm:spPr/>
      <dgm:t>
        <a:bodyPr/>
        <a:lstStyle/>
        <a:p>
          <a:r>
            <a:rPr lang="hu-HU" dirty="0"/>
            <a:t>Munkálatok idején</a:t>
          </a:r>
          <a:endParaRPr lang="en-US" dirty="0"/>
        </a:p>
      </dgm:t>
    </dgm:pt>
    <dgm:pt modelId="{42BCA78F-5126-45E9-882B-F1930DA57069}" type="parTrans" cxnId="{D38762E1-5D8A-4C93-9B4A-CBB9A439BAD7}">
      <dgm:prSet/>
      <dgm:spPr/>
      <dgm:t>
        <a:bodyPr/>
        <a:lstStyle/>
        <a:p>
          <a:endParaRPr lang="en-US"/>
        </a:p>
      </dgm:t>
    </dgm:pt>
    <dgm:pt modelId="{0035E675-C7C4-4933-B94B-60FACAD9120A}" type="sibTrans" cxnId="{D38762E1-5D8A-4C93-9B4A-CBB9A439BAD7}">
      <dgm:prSet/>
      <dgm:spPr/>
      <dgm:t>
        <a:bodyPr/>
        <a:lstStyle/>
        <a:p>
          <a:endParaRPr lang="en-US"/>
        </a:p>
      </dgm:t>
    </dgm:pt>
    <dgm:pt modelId="{0368570A-E07D-48A3-8FEE-88EEAEB82AB8}">
      <dgm:prSet custT="1"/>
      <dgm:spPr/>
      <dgm:t>
        <a:bodyPr/>
        <a:lstStyle/>
        <a:p>
          <a:r>
            <a:rPr lang="hu-HU" sz="1200" dirty="0"/>
            <a:t>Használatbavételkor, napló(k) zárásakor</a:t>
          </a:r>
          <a:endParaRPr lang="en-US" sz="1200" dirty="0"/>
        </a:p>
      </dgm:t>
    </dgm:pt>
    <dgm:pt modelId="{B4799639-8529-4D09-82C9-2AF922D92C5E}" type="parTrans" cxnId="{6DC4EA2D-7C8F-4DC5-8019-99C2097DB788}">
      <dgm:prSet/>
      <dgm:spPr/>
      <dgm:t>
        <a:bodyPr/>
        <a:lstStyle/>
        <a:p>
          <a:endParaRPr lang="en-US"/>
        </a:p>
      </dgm:t>
    </dgm:pt>
    <dgm:pt modelId="{E80463F8-27CE-48A0-86F2-FDF8615619C6}" type="sibTrans" cxnId="{6DC4EA2D-7C8F-4DC5-8019-99C2097DB788}">
      <dgm:prSet/>
      <dgm:spPr/>
      <dgm:t>
        <a:bodyPr/>
        <a:lstStyle/>
        <a:p>
          <a:endParaRPr lang="en-US"/>
        </a:p>
      </dgm:t>
    </dgm:pt>
    <dgm:pt modelId="{6C31DFC8-4DEF-442D-9BA7-D7D0A1592FCB}">
      <dgm:prSet custT="1"/>
      <dgm:spPr/>
      <dgm:t>
        <a:bodyPr/>
        <a:lstStyle/>
        <a:p>
          <a:r>
            <a:rPr lang="hu-HU" sz="1200" dirty="0"/>
            <a:t>Saját napló,</a:t>
          </a:r>
        </a:p>
        <a:p>
          <a:r>
            <a:rPr lang="hu-HU" sz="1200" dirty="0"/>
            <a:t>Alnapló(k) felügyelete</a:t>
          </a:r>
        </a:p>
        <a:p>
          <a:r>
            <a:rPr lang="hu-HU" sz="1200" dirty="0"/>
            <a:t>Felelőssége</a:t>
          </a:r>
        </a:p>
      </dgm:t>
    </dgm:pt>
    <dgm:pt modelId="{7D1AF16F-3842-40B3-85BD-6F53C849EDFB}" type="parTrans" cxnId="{48D16AE1-F294-4D6E-9F80-623A8EAFF858}">
      <dgm:prSet/>
      <dgm:spPr/>
      <dgm:t>
        <a:bodyPr/>
        <a:lstStyle/>
        <a:p>
          <a:endParaRPr lang="hu-HU"/>
        </a:p>
      </dgm:t>
    </dgm:pt>
    <dgm:pt modelId="{824D6D24-E26B-498B-BA53-8A46D3C46448}" type="sibTrans" cxnId="{48D16AE1-F294-4D6E-9F80-623A8EAFF858}">
      <dgm:prSet/>
      <dgm:spPr/>
      <dgm:t>
        <a:bodyPr/>
        <a:lstStyle/>
        <a:p>
          <a:endParaRPr lang="hu-HU"/>
        </a:p>
      </dgm:t>
    </dgm:pt>
    <dgm:pt modelId="{7EA31EB7-162C-4052-8863-4C4F33523EA1}">
      <dgm:prSet/>
      <dgm:spPr/>
      <dgm:t>
        <a:bodyPr/>
        <a:lstStyle/>
        <a:p>
          <a:r>
            <a:rPr lang="hu-HU" dirty="0"/>
            <a:t>Munkaterület visszavétele</a:t>
          </a:r>
        </a:p>
      </dgm:t>
    </dgm:pt>
    <dgm:pt modelId="{B1204FE4-B3DB-4D22-8793-CA46ED1BA335}" type="parTrans" cxnId="{19E93926-D659-40C6-8B54-E8762548CA4E}">
      <dgm:prSet/>
      <dgm:spPr/>
      <dgm:t>
        <a:bodyPr/>
        <a:lstStyle/>
        <a:p>
          <a:endParaRPr lang="hu-HU"/>
        </a:p>
      </dgm:t>
    </dgm:pt>
    <dgm:pt modelId="{041F4F2B-CF83-4103-B794-70415BCAF809}" type="sibTrans" cxnId="{19E93926-D659-40C6-8B54-E8762548CA4E}">
      <dgm:prSet/>
      <dgm:spPr/>
      <dgm:t>
        <a:bodyPr/>
        <a:lstStyle/>
        <a:p>
          <a:endParaRPr lang="hu-HU"/>
        </a:p>
      </dgm:t>
    </dgm:pt>
    <dgm:pt modelId="{71C24241-7761-4F28-BD1E-556856A58CD7}">
      <dgm:prSet/>
      <dgm:spPr/>
      <dgm:t>
        <a:bodyPr/>
        <a:lstStyle/>
        <a:p>
          <a:r>
            <a:rPr lang="hu-HU" dirty="0"/>
            <a:t>… csak a naplója készenlétbe helyezésénél lép be …</a:t>
          </a:r>
        </a:p>
      </dgm:t>
    </dgm:pt>
    <dgm:pt modelId="{D49D17EB-FC65-4493-B0E6-5CBEFFE651B6}" type="sibTrans" cxnId="{23EA3943-29B6-46C7-908B-0FE548BD906D}">
      <dgm:prSet/>
      <dgm:spPr/>
      <dgm:t>
        <a:bodyPr/>
        <a:lstStyle/>
        <a:p>
          <a:endParaRPr lang="hu-HU"/>
        </a:p>
      </dgm:t>
    </dgm:pt>
    <dgm:pt modelId="{D29CAFD8-6F41-4EF4-AA0E-928A20ED6144}" type="parTrans" cxnId="{23EA3943-29B6-46C7-908B-0FE548BD906D}">
      <dgm:prSet/>
      <dgm:spPr/>
      <dgm:t>
        <a:bodyPr/>
        <a:lstStyle/>
        <a:p>
          <a:endParaRPr lang="hu-HU"/>
        </a:p>
      </dgm:t>
    </dgm:pt>
    <dgm:pt modelId="{E7312A94-CBF1-4AD3-AAC0-B5DFA0DBC8D4}" type="pres">
      <dgm:prSet presAssocID="{C3AD8EC5-DEBC-4F39-A238-26644B1CE2BC}" presName="Name0" presStyleCnt="0">
        <dgm:presLayoutVars>
          <dgm:chMax/>
          <dgm:chPref/>
          <dgm:dir/>
          <dgm:animLvl val="lvl"/>
        </dgm:presLayoutVars>
      </dgm:prSet>
      <dgm:spPr/>
    </dgm:pt>
    <dgm:pt modelId="{BCA1FEE7-E40F-48C1-B347-B96A78E520F9}" type="pres">
      <dgm:prSet presAssocID="{C1208DEE-8213-4AD4-97AF-FC08C612FE51}" presName="composite" presStyleCnt="0"/>
      <dgm:spPr/>
    </dgm:pt>
    <dgm:pt modelId="{E7745CC4-EF9B-4AE9-A91B-E602B4D7950D}" type="pres">
      <dgm:prSet presAssocID="{C1208DEE-8213-4AD4-97AF-FC08C612FE5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528F05BC-9999-4D97-9AB8-5B7B75A2FCCD}" type="pres">
      <dgm:prSet presAssocID="{C1208DEE-8213-4AD4-97AF-FC08C612FE5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7EA2354-E280-42D0-AED2-E8059D8CD97B}" type="pres">
      <dgm:prSet presAssocID="{C1208DEE-8213-4AD4-97AF-FC08C612FE51}" presName="BalanceSpacing" presStyleCnt="0"/>
      <dgm:spPr/>
    </dgm:pt>
    <dgm:pt modelId="{44F3CA36-6978-458F-8995-C35E308ACD03}" type="pres">
      <dgm:prSet presAssocID="{C1208DEE-8213-4AD4-97AF-FC08C612FE51}" presName="BalanceSpacing1" presStyleCnt="0"/>
      <dgm:spPr/>
    </dgm:pt>
    <dgm:pt modelId="{8177C382-A684-4AF4-8374-717A0E007047}" type="pres">
      <dgm:prSet presAssocID="{69A54434-2E11-456F-93F9-022D143C2DE0}" presName="Accent1Text" presStyleLbl="node1" presStyleIdx="1" presStyleCnt="8"/>
      <dgm:spPr/>
    </dgm:pt>
    <dgm:pt modelId="{C7EE7272-886F-4426-8FB8-841DC0929738}" type="pres">
      <dgm:prSet presAssocID="{69A54434-2E11-456F-93F9-022D143C2DE0}" presName="spaceBetweenRectangles" presStyleCnt="0"/>
      <dgm:spPr/>
    </dgm:pt>
    <dgm:pt modelId="{6C052DE4-2F73-4631-91E6-7E0BF67CE3F3}" type="pres">
      <dgm:prSet presAssocID="{5180D510-44B4-4F87-8303-4B1D5F6450E3}" presName="composite" presStyleCnt="0"/>
      <dgm:spPr/>
    </dgm:pt>
    <dgm:pt modelId="{7A8C1609-67FD-437F-BD0B-E5C1D0C72C85}" type="pres">
      <dgm:prSet presAssocID="{5180D510-44B4-4F87-8303-4B1D5F6450E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AF85E548-1D32-43E2-A850-AE72BF7A1D63}" type="pres">
      <dgm:prSet presAssocID="{5180D510-44B4-4F87-8303-4B1D5F6450E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B3DC716-6533-4BF5-A7A2-CA4AF59D89A2}" type="pres">
      <dgm:prSet presAssocID="{5180D510-44B4-4F87-8303-4B1D5F6450E3}" presName="BalanceSpacing" presStyleCnt="0"/>
      <dgm:spPr/>
    </dgm:pt>
    <dgm:pt modelId="{8028C1F6-BEC9-4AD7-B3C5-18694E6C6589}" type="pres">
      <dgm:prSet presAssocID="{5180D510-44B4-4F87-8303-4B1D5F6450E3}" presName="BalanceSpacing1" presStyleCnt="0"/>
      <dgm:spPr/>
    </dgm:pt>
    <dgm:pt modelId="{04245001-FE99-476A-9D8E-E4AA434625F7}" type="pres">
      <dgm:prSet presAssocID="{E6107E9C-FD39-4CC8-B150-F2A4BF740005}" presName="Accent1Text" presStyleLbl="node1" presStyleIdx="3" presStyleCnt="8"/>
      <dgm:spPr/>
    </dgm:pt>
    <dgm:pt modelId="{8692AA0A-B8F7-4B3B-BE3C-301134ACE3CE}" type="pres">
      <dgm:prSet presAssocID="{E6107E9C-FD39-4CC8-B150-F2A4BF740005}" presName="spaceBetweenRectangles" presStyleCnt="0"/>
      <dgm:spPr/>
    </dgm:pt>
    <dgm:pt modelId="{07328718-2A1B-4A6F-8A6E-A6C8530CC569}" type="pres">
      <dgm:prSet presAssocID="{AC7973B9-5084-4B46-9D19-E4B8E39FBAF9}" presName="composite" presStyleCnt="0"/>
      <dgm:spPr/>
    </dgm:pt>
    <dgm:pt modelId="{E72F52D9-F9BD-4285-A078-A81FBC5C6E1F}" type="pres">
      <dgm:prSet presAssocID="{AC7973B9-5084-4B46-9D19-E4B8E39FBAF9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78A04238-04D2-4412-9AE7-8E80B66B80A9}" type="pres">
      <dgm:prSet presAssocID="{AC7973B9-5084-4B46-9D19-E4B8E39FBAF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AAA6E56-2629-4556-A7D0-B1AD62257D97}" type="pres">
      <dgm:prSet presAssocID="{AC7973B9-5084-4B46-9D19-E4B8E39FBAF9}" presName="BalanceSpacing" presStyleCnt="0"/>
      <dgm:spPr/>
    </dgm:pt>
    <dgm:pt modelId="{0F5A2961-F30F-4FC7-BCCB-1896CB750C6A}" type="pres">
      <dgm:prSet presAssocID="{AC7973B9-5084-4B46-9D19-E4B8E39FBAF9}" presName="BalanceSpacing1" presStyleCnt="0"/>
      <dgm:spPr/>
    </dgm:pt>
    <dgm:pt modelId="{4E93896F-1C54-41FB-B50D-DA1553DB8250}" type="pres">
      <dgm:prSet presAssocID="{0035E675-C7C4-4933-B94B-60FACAD9120A}" presName="Accent1Text" presStyleLbl="node1" presStyleIdx="5" presStyleCnt="8"/>
      <dgm:spPr/>
    </dgm:pt>
    <dgm:pt modelId="{AD4940B0-8B3E-439D-97A4-4FA03FE9FBF9}" type="pres">
      <dgm:prSet presAssocID="{0035E675-C7C4-4933-B94B-60FACAD9120A}" presName="spaceBetweenRectangles" presStyleCnt="0"/>
      <dgm:spPr/>
    </dgm:pt>
    <dgm:pt modelId="{59657CD6-D394-46A6-8757-EE7CBE3BE97A}" type="pres">
      <dgm:prSet presAssocID="{0368570A-E07D-48A3-8FEE-88EEAEB82AB8}" presName="composite" presStyleCnt="0"/>
      <dgm:spPr/>
    </dgm:pt>
    <dgm:pt modelId="{1DD11E1C-4117-4D9D-BDB7-0AB3E3FA4C53}" type="pres">
      <dgm:prSet presAssocID="{0368570A-E07D-48A3-8FEE-88EEAEB82AB8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2FCC98D2-0779-4BE8-8F64-D581697DB718}" type="pres">
      <dgm:prSet presAssocID="{0368570A-E07D-48A3-8FEE-88EEAEB82AB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F54A18B-7D89-4512-B5DF-6E5A970ED357}" type="pres">
      <dgm:prSet presAssocID="{0368570A-E07D-48A3-8FEE-88EEAEB82AB8}" presName="BalanceSpacing" presStyleCnt="0"/>
      <dgm:spPr/>
    </dgm:pt>
    <dgm:pt modelId="{9151A1BD-D989-4D6C-AEC1-47AE80F4DB9D}" type="pres">
      <dgm:prSet presAssocID="{0368570A-E07D-48A3-8FEE-88EEAEB82AB8}" presName="BalanceSpacing1" presStyleCnt="0"/>
      <dgm:spPr/>
    </dgm:pt>
    <dgm:pt modelId="{62713BE0-7D3A-45B0-9DBB-5CD10033396B}" type="pres">
      <dgm:prSet presAssocID="{E80463F8-27CE-48A0-86F2-FDF8615619C6}" presName="Accent1Text" presStyleLbl="node1" presStyleIdx="7" presStyleCnt="8"/>
      <dgm:spPr/>
    </dgm:pt>
  </dgm:ptLst>
  <dgm:cxnLst>
    <dgm:cxn modelId="{19E93926-D659-40C6-8B54-E8762548CA4E}" srcId="{0368570A-E07D-48A3-8FEE-88EEAEB82AB8}" destId="{7EA31EB7-162C-4052-8863-4C4F33523EA1}" srcOrd="0" destOrd="0" parTransId="{B1204FE4-B3DB-4D22-8793-CA46ED1BA335}" sibTransId="{041F4F2B-CF83-4103-B794-70415BCAF809}"/>
    <dgm:cxn modelId="{351FDE26-4760-41B6-9FF0-2A2DDDFF1604}" type="presOf" srcId="{E6107E9C-FD39-4CC8-B150-F2A4BF740005}" destId="{04245001-FE99-476A-9D8E-E4AA434625F7}" srcOrd="0" destOrd="0" presId="urn:microsoft.com/office/officeart/2008/layout/AlternatingHexagons"/>
    <dgm:cxn modelId="{6DC4EA2D-7C8F-4DC5-8019-99C2097DB788}" srcId="{C3AD8EC5-DEBC-4F39-A238-26644B1CE2BC}" destId="{0368570A-E07D-48A3-8FEE-88EEAEB82AB8}" srcOrd="3" destOrd="0" parTransId="{B4799639-8529-4D09-82C9-2AF922D92C5E}" sibTransId="{E80463F8-27CE-48A0-86F2-FDF8615619C6}"/>
    <dgm:cxn modelId="{C7F57B42-CF9D-4C5A-829A-3921A5270B1C}" type="presOf" srcId="{C1208DEE-8213-4AD4-97AF-FC08C612FE51}" destId="{E7745CC4-EF9B-4AE9-A91B-E602B4D7950D}" srcOrd="0" destOrd="0" presId="urn:microsoft.com/office/officeart/2008/layout/AlternatingHexagons"/>
    <dgm:cxn modelId="{23EA3943-29B6-46C7-908B-0FE548BD906D}" srcId="{5180D510-44B4-4F87-8303-4B1D5F6450E3}" destId="{71C24241-7761-4F28-BD1E-556856A58CD7}" srcOrd="0" destOrd="0" parTransId="{D29CAFD8-6F41-4EF4-AA0E-928A20ED6144}" sibTransId="{D49D17EB-FC65-4493-B0E6-5CBEFFE651B6}"/>
    <dgm:cxn modelId="{8BF43446-E69C-4008-A050-67BE8F8BF388}" type="presOf" srcId="{6C31DFC8-4DEF-442D-9BA7-D7D0A1592FCB}" destId="{528F05BC-9999-4D97-9AB8-5B7B75A2FCCD}" srcOrd="0" destOrd="0" presId="urn:microsoft.com/office/officeart/2008/layout/AlternatingHexagons"/>
    <dgm:cxn modelId="{916CC16E-C70E-471B-960B-FECF3837E180}" type="presOf" srcId="{71C24241-7761-4F28-BD1E-556856A58CD7}" destId="{AF85E548-1D32-43E2-A850-AE72BF7A1D63}" srcOrd="0" destOrd="0" presId="urn:microsoft.com/office/officeart/2008/layout/AlternatingHexagons"/>
    <dgm:cxn modelId="{11777650-2F57-4127-8733-0815D07D7C56}" type="presOf" srcId="{69A54434-2E11-456F-93F9-022D143C2DE0}" destId="{8177C382-A684-4AF4-8374-717A0E007047}" srcOrd="0" destOrd="0" presId="urn:microsoft.com/office/officeart/2008/layout/AlternatingHexagons"/>
    <dgm:cxn modelId="{1EC57C87-31A7-4F97-AB79-1CAAEDC22E93}" srcId="{C3AD8EC5-DEBC-4F39-A238-26644B1CE2BC}" destId="{5180D510-44B4-4F87-8303-4B1D5F6450E3}" srcOrd="1" destOrd="0" parTransId="{7CBB6FCD-F0EE-4F39-A333-26C6EE4B47C6}" sibTransId="{E6107E9C-FD39-4CC8-B150-F2A4BF740005}"/>
    <dgm:cxn modelId="{BDAFCF94-F53C-4E09-A345-517F478F1BDC}" type="presOf" srcId="{AC7973B9-5084-4B46-9D19-E4B8E39FBAF9}" destId="{E72F52D9-F9BD-4285-A078-A81FBC5C6E1F}" srcOrd="0" destOrd="0" presId="urn:microsoft.com/office/officeart/2008/layout/AlternatingHexagons"/>
    <dgm:cxn modelId="{A472BCB2-B026-4763-8B9A-05C65342D495}" srcId="{C3AD8EC5-DEBC-4F39-A238-26644B1CE2BC}" destId="{C1208DEE-8213-4AD4-97AF-FC08C612FE51}" srcOrd="0" destOrd="0" parTransId="{A3F17F41-4AEF-4BFA-9558-2B5162488AD6}" sibTransId="{69A54434-2E11-456F-93F9-022D143C2DE0}"/>
    <dgm:cxn modelId="{FE04E9C6-D7B9-48AB-8426-8700A38E6E0A}" type="presOf" srcId="{E80463F8-27CE-48A0-86F2-FDF8615619C6}" destId="{62713BE0-7D3A-45B0-9DBB-5CD10033396B}" srcOrd="0" destOrd="0" presId="urn:microsoft.com/office/officeart/2008/layout/AlternatingHexagons"/>
    <dgm:cxn modelId="{E3EC8EC9-2BD9-4DDB-B4CE-A07AF88FB133}" type="presOf" srcId="{7EA31EB7-162C-4052-8863-4C4F33523EA1}" destId="{2FCC98D2-0779-4BE8-8F64-D581697DB718}" srcOrd="0" destOrd="0" presId="urn:microsoft.com/office/officeart/2008/layout/AlternatingHexagons"/>
    <dgm:cxn modelId="{F9DED6D2-6795-4B2E-80B3-5E4926275925}" type="presOf" srcId="{0368570A-E07D-48A3-8FEE-88EEAEB82AB8}" destId="{1DD11E1C-4117-4D9D-BDB7-0AB3E3FA4C53}" srcOrd="0" destOrd="0" presId="urn:microsoft.com/office/officeart/2008/layout/AlternatingHexagons"/>
    <dgm:cxn modelId="{529439DF-66CB-4B9D-934C-9050FC9367F6}" type="presOf" srcId="{C3AD8EC5-DEBC-4F39-A238-26644B1CE2BC}" destId="{E7312A94-CBF1-4AD3-AAC0-B5DFA0DBC8D4}" srcOrd="0" destOrd="0" presId="urn:microsoft.com/office/officeart/2008/layout/AlternatingHexagons"/>
    <dgm:cxn modelId="{F758DFE0-EACE-4705-ADC3-B1AD40C531DD}" type="presOf" srcId="{5180D510-44B4-4F87-8303-4B1D5F6450E3}" destId="{7A8C1609-67FD-437F-BD0B-E5C1D0C72C85}" srcOrd="0" destOrd="0" presId="urn:microsoft.com/office/officeart/2008/layout/AlternatingHexagons"/>
    <dgm:cxn modelId="{D38762E1-5D8A-4C93-9B4A-CBB9A439BAD7}" srcId="{C3AD8EC5-DEBC-4F39-A238-26644B1CE2BC}" destId="{AC7973B9-5084-4B46-9D19-E4B8E39FBAF9}" srcOrd="2" destOrd="0" parTransId="{42BCA78F-5126-45E9-882B-F1930DA57069}" sibTransId="{0035E675-C7C4-4933-B94B-60FACAD9120A}"/>
    <dgm:cxn modelId="{48D16AE1-F294-4D6E-9F80-623A8EAFF858}" srcId="{C1208DEE-8213-4AD4-97AF-FC08C612FE51}" destId="{6C31DFC8-4DEF-442D-9BA7-D7D0A1592FCB}" srcOrd="0" destOrd="0" parTransId="{7D1AF16F-3842-40B3-85BD-6F53C849EDFB}" sibTransId="{824D6D24-E26B-498B-BA53-8A46D3C46448}"/>
    <dgm:cxn modelId="{FA5CCCF3-42FA-4BD3-866C-4A15F682B0B9}" type="presOf" srcId="{0035E675-C7C4-4933-B94B-60FACAD9120A}" destId="{4E93896F-1C54-41FB-B50D-DA1553DB8250}" srcOrd="0" destOrd="0" presId="urn:microsoft.com/office/officeart/2008/layout/AlternatingHexagons"/>
    <dgm:cxn modelId="{A2D4BCB9-3D3F-4705-BAD5-91A8CAD29F38}" type="presParOf" srcId="{E7312A94-CBF1-4AD3-AAC0-B5DFA0DBC8D4}" destId="{BCA1FEE7-E40F-48C1-B347-B96A78E520F9}" srcOrd="0" destOrd="0" presId="urn:microsoft.com/office/officeart/2008/layout/AlternatingHexagons"/>
    <dgm:cxn modelId="{A62BAFCE-9BB4-42ED-A95A-31314C244BF6}" type="presParOf" srcId="{BCA1FEE7-E40F-48C1-B347-B96A78E520F9}" destId="{E7745CC4-EF9B-4AE9-A91B-E602B4D7950D}" srcOrd="0" destOrd="0" presId="urn:microsoft.com/office/officeart/2008/layout/AlternatingHexagons"/>
    <dgm:cxn modelId="{9368729A-9AC2-4160-9553-50E3D8668C0C}" type="presParOf" srcId="{BCA1FEE7-E40F-48C1-B347-B96A78E520F9}" destId="{528F05BC-9999-4D97-9AB8-5B7B75A2FCCD}" srcOrd="1" destOrd="0" presId="urn:microsoft.com/office/officeart/2008/layout/AlternatingHexagons"/>
    <dgm:cxn modelId="{8D71396D-8F04-40EF-B367-49C75476E11A}" type="presParOf" srcId="{BCA1FEE7-E40F-48C1-B347-B96A78E520F9}" destId="{87EA2354-E280-42D0-AED2-E8059D8CD97B}" srcOrd="2" destOrd="0" presId="urn:microsoft.com/office/officeart/2008/layout/AlternatingHexagons"/>
    <dgm:cxn modelId="{87DD2F7F-1488-4CE6-9208-5BDCC9C5532B}" type="presParOf" srcId="{BCA1FEE7-E40F-48C1-B347-B96A78E520F9}" destId="{44F3CA36-6978-458F-8995-C35E308ACD03}" srcOrd="3" destOrd="0" presId="urn:microsoft.com/office/officeart/2008/layout/AlternatingHexagons"/>
    <dgm:cxn modelId="{B4244256-3B5A-4F99-880F-5762ED77C219}" type="presParOf" srcId="{BCA1FEE7-E40F-48C1-B347-B96A78E520F9}" destId="{8177C382-A684-4AF4-8374-717A0E007047}" srcOrd="4" destOrd="0" presId="urn:microsoft.com/office/officeart/2008/layout/AlternatingHexagons"/>
    <dgm:cxn modelId="{910DEF41-289C-4593-B381-1A7356FCEB71}" type="presParOf" srcId="{E7312A94-CBF1-4AD3-AAC0-B5DFA0DBC8D4}" destId="{C7EE7272-886F-4426-8FB8-841DC0929738}" srcOrd="1" destOrd="0" presId="urn:microsoft.com/office/officeart/2008/layout/AlternatingHexagons"/>
    <dgm:cxn modelId="{0CD55E83-7D52-4B65-AA8B-9C2BAEBB2F5D}" type="presParOf" srcId="{E7312A94-CBF1-4AD3-AAC0-B5DFA0DBC8D4}" destId="{6C052DE4-2F73-4631-91E6-7E0BF67CE3F3}" srcOrd="2" destOrd="0" presId="urn:microsoft.com/office/officeart/2008/layout/AlternatingHexagons"/>
    <dgm:cxn modelId="{401A2721-BC12-46CD-8A04-A2B50BA515C1}" type="presParOf" srcId="{6C052DE4-2F73-4631-91E6-7E0BF67CE3F3}" destId="{7A8C1609-67FD-437F-BD0B-E5C1D0C72C85}" srcOrd="0" destOrd="0" presId="urn:microsoft.com/office/officeart/2008/layout/AlternatingHexagons"/>
    <dgm:cxn modelId="{12DB9A14-CFCD-446D-8360-35F7F05594A6}" type="presParOf" srcId="{6C052DE4-2F73-4631-91E6-7E0BF67CE3F3}" destId="{AF85E548-1D32-43E2-A850-AE72BF7A1D63}" srcOrd="1" destOrd="0" presId="urn:microsoft.com/office/officeart/2008/layout/AlternatingHexagons"/>
    <dgm:cxn modelId="{F77A7BB6-50DB-4512-9D96-2CFF8042375B}" type="presParOf" srcId="{6C052DE4-2F73-4631-91E6-7E0BF67CE3F3}" destId="{DB3DC716-6533-4BF5-A7A2-CA4AF59D89A2}" srcOrd="2" destOrd="0" presId="urn:microsoft.com/office/officeart/2008/layout/AlternatingHexagons"/>
    <dgm:cxn modelId="{EF1F4A33-C25D-41CA-BFF8-67D451EC006E}" type="presParOf" srcId="{6C052DE4-2F73-4631-91E6-7E0BF67CE3F3}" destId="{8028C1F6-BEC9-4AD7-B3C5-18694E6C6589}" srcOrd="3" destOrd="0" presId="urn:microsoft.com/office/officeart/2008/layout/AlternatingHexagons"/>
    <dgm:cxn modelId="{063727BB-C1FE-4662-9679-E797FA33BA39}" type="presParOf" srcId="{6C052DE4-2F73-4631-91E6-7E0BF67CE3F3}" destId="{04245001-FE99-476A-9D8E-E4AA434625F7}" srcOrd="4" destOrd="0" presId="urn:microsoft.com/office/officeart/2008/layout/AlternatingHexagons"/>
    <dgm:cxn modelId="{F857B59A-BD1A-419C-B2DF-2054A61FD024}" type="presParOf" srcId="{E7312A94-CBF1-4AD3-AAC0-B5DFA0DBC8D4}" destId="{8692AA0A-B8F7-4B3B-BE3C-301134ACE3CE}" srcOrd="3" destOrd="0" presId="urn:microsoft.com/office/officeart/2008/layout/AlternatingHexagons"/>
    <dgm:cxn modelId="{8C2222D8-F2BE-4DD0-BFDB-B6B1416FB14C}" type="presParOf" srcId="{E7312A94-CBF1-4AD3-AAC0-B5DFA0DBC8D4}" destId="{07328718-2A1B-4A6F-8A6E-A6C8530CC569}" srcOrd="4" destOrd="0" presId="urn:microsoft.com/office/officeart/2008/layout/AlternatingHexagons"/>
    <dgm:cxn modelId="{D3E9DBAE-40F1-493F-9D8C-8EFE4B94BB44}" type="presParOf" srcId="{07328718-2A1B-4A6F-8A6E-A6C8530CC569}" destId="{E72F52D9-F9BD-4285-A078-A81FBC5C6E1F}" srcOrd="0" destOrd="0" presId="urn:microsoft.com/office/officeart/2008/layout/AlternatingHexagons"/>
    <dgm:cxn modelId="{6CF11CC3-3DA1-4A53-9B59-64483A1542F5}" type="presParOf" srcId="{07328718-2A1B-4A6F-8A6E-A6C8530CC569}" destId="{78A04238-04D2-4412-9AE7-8E80B66B80A9}" srcOrd="1" destOrd="0" presId="urn:microsoft.com/office/officeart/2008/layout/AlternatingHexagons"/>
    <dgm:cxn modelId="{62E3084C-F298-47CB-A153-2917DB11AC28}" type="presParOf" srcId="{07328718-2A1B-4A6F-8A6E-A6C8530CC569}" destId="{2AAA6E56-2629-4556-A7D0-B1AD62257D97}" srcOrd="2" destOrd="0" presId="urn:microsoft.com/office/officeart/2008/layout/AlternatingHexagons"/>
    <dgm:cxn modelId="{DB66DFEF-8815-4E1A-AFDD-4F57E702792A}" type="presParOf" srcId="{07328718-2A1B-4A6F-8A6E-A6C8530CC569}" destId="{0F5A2961-F30F-4FC7-BCCB-1896CB750C6A}" srcOrd="3" destOrd="0" presId="urn:microsoft.com/office/officeart/2008/layout/AlternatingHexagons"/>
    <dgm:cxn modelId="{09740E8B-AB0D-4ADF-A43A-2C99335425FB}" type="presParOf" srcId="{07328718-2A1B-4A6F-8A6E-A6C8530CC569}" destId="{4E93896F-1C54-41FB-B50D-DA1553DB8250}" srcOrd="4" destOrd="0" presId="urn:microsoft.com/office/officeart/2008/layout/AlternatingHexagons"/>
    <dgm:cxn modelId="{4A3537D1-2B22-4E3A-B083-FF9D161EC448}" type="presParOf" srcId="{E7312A94-CBF1-4AD3-AAC0-B5DFA0DBC8D4}" destId="{AD4940B0-8B3E-439D-97A4-4FA03FE9FBF9}" srcOrd="5" destOrd="0" presId="urn:microsoft.com/office/officeart/2008/layout/AlternatingHexagons"/>
    <dgm:cxn modelId="{F482A358-277A-4807-B9A3-0466F0CF39CE}" type="presParOf" srcId="{E7312A94-CBF1-4AD3-AAC0-B5DFA0DBC8D4}" destId="{59657CD6-D394-46A6-8757-EE7CBE3BE97A}" srcOrd="6" destOrd="0" presId="urn:microsoft.com/office/officeart/2008/layout/AlternatingHexagons"/>
    <dgm:cxn modelId="{4B1E3468-8253-494F-AA8B-C2F4142DEB49}" type="presParOf" srcId="{59657CD6-D394-46A6-8757-EE7CBE3BE97A}" destId="{1DD11E1C-4117-4D9D-BDB7-0AB3E3FA4C53}" srcOrd="0" destOrd="0" presId="urn:microsoft.com/office/officeart/2008/layout/AlternatingHexagons"/>
    <dgm:cxn modelId="{E4B0DC45-A2E9-4753-9503-6DCB7CC40A7A}" type="presParOf" srcId="{59657CD6-D394-46A6-8757-EE7CBE3BE97A}" destId="{2FCC98D2-0779-4BE8-8F64-D581697DB718}" srcOrd="1" destOrd="0" presId="urn:microsoft.com/office/officeart/2008/layout/AlternatingHexagons"/>
    <dgm:cxn modelId="{A55C9C0B-D3A2-4547-A7F0-DB18A25C6AD2}" type="presParOf" srcId="{59657CD6-D394-46A6-8757-EE7CBE3BE97A}" destId="{DF54A18B-7D89-4512-B5DF-6E5A970ED357}" srcOrd="2" destOrd="0" presId="urn:microsoft.com/office/officeart/2008/layout/AlternatingHexagons"/>
    <dgm:cxn modelId="{0D32BF3E-5590-4BE0-9675-0CF0130C7225}" type="presParOf" srcId="{59657CD6-D394-46A6-8757-EE7CBE3BE97A}" destId="{9151A1BD-D989-4D6C-AEC1-47AE80F4DB9D}" srcOrd="3" destOrd="0" presId="urn:microsoft.com/office/officeart/2008/layout/AlternatingHexagons"/>
    <dgm:cxn modelId="{5102356D-22E1-47EB-8D6B-F9B3CE8D2462}" type="presParOf" srcId="{59657CD6-D394-46A6-8757-EE7CBE3BE97A}" destId="{62713BE0-7D3A-45B0-9DBB-5CD10033396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45CC4-EF9B-4AE9-A91B-E602B4D7950D}">
      <dsp:nvSpPr>
        <dsp:cNvPr id="0" name=""/>
        <dsp:cNvSpPr/>
      </dsp:nvSpPr>
      <dsp:spPr>
        <a:xfrm rot="5400000">
          <a:off x="3038071" y="95196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Jogszabályok</a:t>
          </a:r>
          <a:endParaRPr lang="en-US" sz="1100" kern="1200"/>
        </a:p>
      </dsp:txBody>
      <dsp:txXfrm rot="-5400000">
        <a:off x="3326845" y="225971"/>
        <a:ext cx="862184" cy="991016"/>
      </dsp:txXfrm>
    </dsp:sp>
    <dsp:sp modelId="{528F05BC-9999-4D97-9AB8-5B7B75A2FCCD}">
      <dsp:nvSpPr>
        <dsp:cNvPr id="0" name=""/>
        <dsp:cNvSpPr/>
      </dsp:nvSpPr>
      <dsp:spPr>
        <a:xfrm>
          <a:off x="4422230" y="289560"/>
          <a:ext cx="160674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Általános jogszabályok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Egyéb jogszabályok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Sajátos építmények</a:t>
          </a:r>
        </a:p>
      </dsp:txBody>
      <dsp:txXfrm>
        <a:off x="4422230" y="289560"/>
        <a:ext cx="1606740" cy="863839"/>
      </dsp:txXfrm>
    </dsp:sp>
    <dsp:sp modelId="{8177C382-A684-4AF4-8374-717A0E007047}">
      <dsp:nvSpPr>
        <dsp:cNvPr id="0" name=""/>
        <dsp:cNvSpPr/>
      </dsp:nvSpPr>
      <dsp:spPr>
        <a:xfrm rot="5400000">
          <a:off x="1685299" y="95196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74073" y="225971"/>
        <a:ext cx="862184" cy="991016"/>
      </dsp:txXfrm>
    </dsp:sp>
    <dsp:sp modelId="{7A8C1609-67FD-437F-BD0B-E5C1D0C72C85}">
      <dsp:nvSpPr>
        <dsp:cNvPr id="0" name=""/>
        <dsp:cNvSpPr/>
      </dsp:nvSpPr>
      <dsp:spPr>
        <a:xfrm rot="5400000">
          <a:off x="2359094" y="1317240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/>
            <a:t>Naplóvezetés esetei</a:t>
          </a:r>
          <a:endParaRPr lang="en-US" sz="1100" kern="1200"/>
        </a:p>
      </dsp:txBody>
      <dsp:txXfrm rot="-5400000">
        <a:off x="2647868" y="1448015"/>
        <a:ext cx="862184" cy="991016"/>
      </dsp:txXfrm>
    </dsp:sp>
    <dsp:sp modelId="{AF85E548-1D32-43E2-A850-AE72BF7A1D63}">
      <dsp:nvSpPr>
        <dsp:cNvPr id="0" name=""/>
        <dsp:cNvSpPr/>
      </dsp:nvSpPr>
      <dsp:spPr>
        <a:xfrm>
          <a:off x="845935" y="1511604"/>
          <a:ext cx="155491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Kell / lehet naplót vezetni?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Papíron / elektronikusan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Online / Offline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Saját részre végzett munka</a:t>
          </a:r>
        </a:p>
      </dsp:txBody>
      <dsp:txXfrm>
        <a:off x="845935" y="1511604"/>
        <a:ext cx="1554910" cy="863839"/>
      </dsp:txXfrm>
    </dsp:sp>
    <dsp:sp modelId="{04245001-FE99-476A-9D8E-E4AA434625F7}">
      <dsp:nvSpPr>
        <dsp:cNvPr id="0" name=""/>
        <dsp:cNvSpPr/>
      </dsp:nvSpPr>
      <dsp:spPr>
        <a:xfrm rot="5400000">
          <a:off x="3711866" y="1317240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0640" y="1448015"/>
        <a:ext cx="862184" cy="991016"/>
      </dsp:txXfrm>
    </dsp:sp>
    <dsp:sp modelId="{E72F52D9-F9BD-4285-A078-A81FBC5C6E1F}">
      <dsp:nvSpPr>
        <dsp:cNvPr id="0" name=""/>
        <dsp:cNvSpPr/>
      </dsp:nvSpPr>
      <dsp:spPr>
        <a:xfrm rot="5400000">
          <a:off x="3038071" y="2539285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(E-) építési napló története, szakaszai </a:t>
          </a:r>
          <a:endParaRPr lang="en-US" sz="1100" kern="1200" dirty="0"/>
        </a:p>
      </dsp:txBody>
      <dsp:txXfrm rot="-5400000">
        <a:off x="3326845" y="2670060"/>
        <a:ext cx="862184" cy="991016"/>
      </dsp:txXfrm>
    </dsp:sp>
    <dsp:sp modelId="{78A04238-04D2-4412-9AE7-8E80B66B80A9}">
      <dsp:nvSpPr>
        <dsp:cNvPr id="0" name=""/>
        <dsp:cNvSpPr/>
      </dsp:nvSpPr>
      <dsp:spPr>
        <a:xfrm>
          <a:off x="4422230" y="2733649"/>
          <a:ext cx="160674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3896F-1C54-41FB-B50D-DA1553DB8250}">
      <dsp:nvSpPr>
        <dsp:cNvPr id="0" name=""/>
        <dsp:cNvSpPr/>
      </dsp:nvSpPr>
      <dsp:spPr>
        <a:xfrm rot="5400000">
          <a:off x="1685299" y="2539285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74073" y="2670060"/>
        <a:ext cx="862184" cy="991016"/>
      </dsp:txXfrm>
    </dsp:sp>
    <dsp:sp modelId="{1DD11E1C-4117-4D9D-BDB7-0AB3E3FA4C53}">
      <dsp:nvSpPr>
        <dsp:cNvPr id="0" name=""/>
        <dsp:cNvSpPr/>
      </dsp:nvSpPr>
      <dsp:spPr>
        <a:xfrm rot="5400000">
          <a:off x="2359094" y="3761329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Alapelvek, alapfogalmak</a:t>
          </a:r>
          <a:endParaRPr lang="en-US" sz="1100" kern="1200" dirty="0"/>
        </a:p>
      </dsp:txBody>
      <dsp:txXfrm rot="-5400000">
        <a:off x="2647868" y="3892104"/>
        <a:ext cx="862184" cy="991016"/>
      </dsp:txXfrm>
    </dsp:sp>
    <dsp:sp modelId="{2FCC98D2-0779-4BE8-8F64-D581697DB718}">
      <dsp:nvSpPr>
        <dsp:cNvPr id="0" name=""/>
        <dsp:cNvSpPr/>
      </dsp:nvSpPr>
      <dsp:spPr>
        <a:xfrm>
          <a:off x="845935" y="3955693"/>
          <a:ext cx="155491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Szerepkörök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Mellékletek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Bejegyzés / betekintés / feltöltés / lekérdezés</a:t>
          </a:r>
        </a:p>
      </dsp:txBody>
      <dsp:txXfrm>
        <a:off x="845935" y="3955693"/>
        <a:ext cx="1554910" cy="863839"/>
      </dsp:txXfrm>
    </dsp:sp>
    <dsp:sp modelId="{62713BE0-7D3A-45B0-9DBB-5CD10033396B}">
      <dsp:nvSpPr>
        <dsp:cNvPr id="0" name=""/>
        <dsp:cNvSpPr/>
      </dsp:nvSpPr>
      <dsp:spPr>
        <a:xfrm rot="5400000">
          <a:off x="3711866" y="3761329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0640" y="3892104"/>
        <a:ext cx="862184" cy="991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44E9F-408E-43FE-857B-E604BA56C1EC}">
      <dsp:nvSpPr>
        <dsp:cNvPr id="0" name=""/>
        <dsp:cNvSpPr/>
      </dsp:nvSpPr>
      <dsp:spPr>
        <a:xfrm>
          <a:off x="0" y="0"/>
          <a:ext cx="665099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C1B8B1-99F4-4338-97B7-412DF41FD747}">
      <dsp:nvSpPr>
        <dsp:cNvPr id="0" name=""/>
        <dsp:cNvSpPr/>
      </dsp:nvSpPr>
      <dsp:spPr>
        <a:xfrm>
          <a:off x="0" y="0"/>
          <a:ext cx="1330198" cy="2329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Általánosan az ÜVEGKAPU-</a:t>
          </a:r>
          <a:r>
            <a:rPr lang="hu-HU" sz="1500" kern="1200" dirty="0" err="1"/>
            <a:t>ról</a:t>
          </a:r>
          <a:endParaRPr lang="en-US" sz="1500" kern="1200" dirty="0"/>
        </a:p>
      </dsp:txBody>
      <dsp:txXfrm>
        <a:off x="0" y="0"/>
        <a:ext cx="1330198" cy="2329107"/>
      </dsp:txXfrm>
    </dsp:sp>
    <dsp:sp modelId="{9610B741-EBD7-4779-91A3-42446C68BF3E}">
      <dsp:nvSpPr>
        <dsp:cNvPr id="0" name=""/>
        <dsp:cNvSpPr/>
      </dsp:nvSpPr>
      <dsp:spPr>
        <a:xfrm>
          <a:off x="0" y="2329107"/>
          <a:ext cx="6650991" cy="0"/>
        </a:xfrm>
        <a:prstGeom prst="lin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F26151-A52C-488F-A2A4-F101CEE05BE9}">
      <dsp:nvSpPr>
        <dsp:cNvPr id="0" name=""/>
        <dsp:cNvSpPr/>
      </dsp:nvSpPr>
      <dsp:spPr>
        <a:xfrm>
          <a:off x="0" y="2329107"/>
          <a:ext cx="1330198" cy="2329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Hasznos dolgok az ÜVEGKAPUHOZ</a:t>
          </a:r>
          <a:endParaRPr lang="en-US" sz="1500" kern="1200"/>
        </a:p>
      </dsp:txBody>
      <dsp:txXfrm>
        <a:off x="0" y="2329107"/>
        <a:ext cx="1330198" cy="2329107"/>
      </dsp:txXfrm>
    </dsp:sp>
    <dsp:sp modelId="{FB1B8993-7CC6-4D72-913A-38E656ACC6A6}">
      <dsp:nvSpPr>
        <dsp:cNvPr id="0" name=""/>
        <dsp:cNvSpPr/>
      </dsp:nvSpPr>
      <dsp:spPr>
        <a:xfrm>
          <a:off x="1429963" y="2365500"/>
          <a:ext cx="5221027" cy="727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/>
            <a:t>Építtető, kiíró</a:t>
          </a:r>
          <a:endParaRPr lang="en-US" sz="3300" kern="1200"/>
        </a:p>
      </dsp:txBody>
      <dsp:txXfrm>
        <a:off x="1429963" y="2365500"/>
        <a:ext cx="5221027" cy="727846"/>
      </dsp:txXfrm>
    </dsp:sp>
    <dsp:sp modelId="{CAF8CE6D-5D03-4698-9369-C4CFEC59E89D}">
      <dsp:nvSpPr>
        <dsp:cNvPr id="0" name=""/>
        <dsp:cNvSpPr/>
      </dsp:nvSpPr>
      <dsp:spPr>
        <a:xfrm>
          <a:off x="1330198" y="3093346"/>
          <a:ext cx="532079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6B686D-F8F4-4AB9-AC8B-20BFFBD459EB}">
      <dsp:nvSpPr>
        <dsp:cNvPr id="0" name=""/>
        <dsp:cNvSpPr/>
      </dsp:nvSpPr>
      <dsp:spPr>
        <a:xfrm>
          <a:off x="1429963" y="3129738"/>
          <a:ext cx="5221027" cy="727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/>
            <a:t>Fővállalkozó</a:t>
          </a:r>
          <a:endParaRPr lang="en-US" sz="3300" kern="1200"/>
        </a:p>
      </dsp:txBody>
      <dsp:txXfrm>
        <a:off x="1429963" y="3129738"/>
        <a:ext cx="5221027" cy="727846"/>
      </dsp:txXfrm>
    </dsp:sp>
    <dsp:sp modelId="{8896A1CF-969E-4FEA-B5F2-1646973C3062}">
      <dsp:nvSpPr>
        <dsp:cNvPr id="0" name=""/>
        <dsp:cNvSpPr/>
      </dsp:nvSpPr>
      <dsp:spPr>
        <a:xfrm>
          <a:off x="1330198" y="3857585"/>
          <a:ext cx="532079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774991-4E19-47B9-8036-75EDEBACC4E6}">
      <dsp:nvSpPr>
        <dsp:cNvPr id="0" name=""/>
        <dsp:cNvSpPr/>
      </dsp:nvSpPr>
      <dsp:spPr>
        <a:xfrm>
          <a:off x="1429963" y="3893977"/>
          <a:ext cx="5221027" cy="727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/>
            <a:t>Alvállalkozó(k)</a:t>
          </a:r>
          <a:endParaRPr lang="en-US" sz="3300" kern="1200"/>
        </a:p>
      </dsp:txBody>
      <dsp:txXfrm>
        <a:off x="1429963" y="3893977"/>
        <a:ext cx="5221027" cy="727846"/>
      </dsp:txXfrm>
    </dsp:sp>
    <dsp:sp modelId="{16A4E6B1-3AB9-45AC-A031-F3F63FC0F477}">
      <dsp:nvSpPr>
        <dsp:cNvPr id="0" name=""/>
        <dsp:cNvSpPr/>
      </dsp:nvSpPr>
      <dsp:spPr>
        <a:xfrm>
          <a:off x="1330198" y="4621823"/>
          <a:ext cx="532079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34579-8B83-40B5-B6EE-ACE62BC6FF94}">
      <dsp:nvSpPr>
        <dsp:cNvPr id="0" name=""/>
        <dsp:cNvSpPr/>
      </dsp:nvSpPr>
      <dsp:spPr>
        <a:xfrm rot="5400000">
          <a:off x="3917785" y="102303"/>
          <a:ext cx="1526185" cy="132778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E-napló felületei</a:t>
          </a:r>
        </a:p>
      </dsp:txBody>
      <dsp:txXfrm rot="-5400000">
        <a:off x="4223900" y="240931"/>
        <a:ext cx="913955" cy="1050525"/>
      </dsp:txXfrm>
    </dsp:sp>
    <dsp:sp modelId="{CBC0312B-23D3-48DE-85EC-3F6ED63B396B}">
      <dsp:nvSpPr>
        <dsp:cNvPr id="0" name=""/>
        <dsp:cNvSpPr/>
      </dsp:nvSpPr>
      <dsp:spPr>
        <a:xfrm>
          <a:off x="5385060" y="308338"/>
          <a:ext cx="1703222" cy="91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263F-968B-4A6B-8A24-FFE2E885D7BD}">
      <dsp:nvSpPr>
        <dsp:cNvPr id="0" name=""/>
        <dsp:cNvSpPr/>
      </dsp:nvSpPr>
      <dsp:spPr>
        <a:xfrm rot="5400000">
          <a:off x="2483781" y="102303"/>
          <a:ext cx="1526185" cy="132778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600" kern="1200"/>
        </a:p>
      </dsp:txBody>
      <dsp:txXfrm rot="-5400000">
        <a:off x="2789896" y="240931"/>
        <a:ext cx="913955" cy="1050525"/>
      </dsp:txXfrm>
    </dsp:sp>
    <dsp:sp modelId="{B358F9F8-1268-4CE3-B485-232A3CA56DA3}">
      <dsp:nvSpPr>
        <dsp:cNvPr id="0" name=""/>
        <dsp:cNvSpPr/>
      </dsp:nvSpPr>
      <dsp:spPr>
        <a:xfrm rot="5400000">
          <a:off x="3198036" y="1397729"/>
          <a:ext cx="1526185" cy="132778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/>
            <a:t>Saját napló vezetése</a:t>
          </a:r>
          <a:endParaRPr lang="hu-HU" sz="1200" kern="1200" dirty="0"/>
        </a:p>
      </dsp:txBody>
      <dsp:txXfrm rot="-5400000">
        <a:off x="3504151" y="1536357"/>
        <a:ext cx="913955" cy="1050525"/>
      </dsp:txXfrm>
    </dsp:sp>
    <dsp:sp modelId="{E0D23970-6E05-4E3D-81C9-1648C5232DA1}">
      <dsp:nvSpPr>
        <dsp:cNvPr id="0" name=""/>
        <dsp:cNvSpPr/>
      </dsp:nvSpPr>
      <dsp:spPr>
        <a:xfrm>
          <a:off x="1594015" y="1603764"/>
          <a:ext cx="1648280" cy="91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96E72-B335-411B-A7F1-65DA50B18204}">
      <dsp:nvSpPr>
        <dsp:cNvPr id="0" name=""/>
        <dsp:cNvSpPr/>
      </dsp:nvSpPr>
      <dsp:spPr>
        <a:xfrm rot="5400000">
          <a:off x="4632040" y="1397729"/>
          <a:ext cx="1526185" cy="132778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600" kern="1200"/>
        </a:p>
      </dsp:txBody>
      <dsp:txXfrm rot="-5400000">
        <a:off x="4938155" y="1536357"/>
        <a:ext cx="913955" cy="1050525"/>
      </dsp:txXfrm>
    </dsp:sp>
    <dsp:sp modelId="{909095BE-5A57-42AD-AF7D-462B365B312D}">
      <dsp:nvSpPr>
        <dsp:cNvPr id="0" name=""/>
        <dsp:cNvSpPr/>
      </dsp:nvSpPr>
      <dsp:spPr>
        <a:xfrm rot="5400000">
          <a:off x="3917785" y="2693155"/>
          <a:ext cx="1526185" cy="132778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/>
            <a:t>Alvállalkozói rendszer felügyelete</a:t>
          </a:r>
          <a:endParaRPr lang="hu-HU" sz="1200" kern="1200" dirty="0"/>
        </a:p>
      </dsp:txBody>
      <dsp:txXfrm rot="-5400000">
        <a:off x="4223900" y="2831783"/>
        <a:ext cx="913955" cy="1050525"/>
      </dsp:txXfrm>
    </dsp:sp>
    <dsp:sp modelId="{02818210-BE2A-42C5-86F6-2048181C98BF}">
      <dsp:nvSpPr>
        <dsp:cNvPr id="0" name=""/>
        <dsp:cNvSpPr/>
      </dsp:nvSpPr>
      <dsp:spPr>
        <a:xfrm>
          <a:off x="5385060" y="2899190"/>
          <a:ext cx="1703222" cy="91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013AC-0736-49B1-BEA9-182837981D74}">
      <dsp:nvSpPr>
        <dsp:cNvPr id="0" name=""/>
        <dsp:cNvSpPr/>
      </dsp:nvSpPr>
      <dsp:spPr>
        <a:xfrm rot="5400000">
          <a:off x="2483781" y="2693155"/>
          <a:ext cx="1526185" cy="132778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600" kern="1200"/>
        </a:p>
      </dsp:txBody>
      <dsp:txXfrm rot="-5400000">
        <a:off x="2789896" y="2831783"/>
        <a:ext cx="913955" cy="1050525"/>
      </dsp:txXfrm>
    </dsp:sp>
    <dsp:sp modelId="{750E6978-EECE-47C5-B203-81E03A022114}">
      <dsp:nvSpPr>
        <dsp:cNvPr id="0" name=""/>
        <dsp:cNvSpPr/>
      </dsp:nvSpPr>
      <dsp:spPr>
        <a:xfrm rot="5400000">
          <a:off x="3198036" y="3988582"/>
          <a:ext cx="1526185" cy="132778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/>
            <a:t>Sajátos építmények építési naplói</a:t>
          </a:r>
          <a:endParaRPr lang="hu-HU" sz="1200" kern="1200" dirty="0"/>
        </a:p>
      </dsp:txBody>
      <dsp:txXfrm rot="-5400000">
        <a:off x="3504151" y="4127210"/>
        <a:ext cx="913955" cy="1050525"/>
      </dsp:txXfrm>
    </dsp:sp>
    <dsp:sp modelId="{DCFE7270-B89F-4D4D-8AE7-97FAE50B16AA}">
      <dsp:nvSpPr>
        <dsp:cNvPr id="0" name=""/>
        <dsp:cNvSpPr/>
      </dsp:nvSpPr>
      <dsp:spPr>
        <a:xfrm>
          <a:off x="1594015" y="4194617"/>
          <a:ext cx="1648280" cy="91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C1DA2-07AA-4864-8C2E-B10C461C00DC}">
      <dsp:nvSpPr>
        <dsp:cNvPr id="0" name=""/>
        <dsp:cNvSpPr/>
      </dsp:nvSpPr>
      <dsp:spPr>
        <a:xfrm rot="5400000">
          <a:off x="4632040" y="3988582"/>
          <a:ext cx="1526185" cy="132778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3600" kern="1200"/>
        </a:p>
      </dsp:txBody>
      <dsp:txXfrm rot="-5400000">
        <a:off x="4938155" y="4127210"/>
        <a:ext cx="913955" cy="1050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45CC4-EF9B-4AE9-A91B-E602B4D7950D}">
      <dsp:nvSpPr>
        <dsp:cNvPr id="0" name=""/>
        <dsp:cNvSpPr/>
      </dsp:nvSpPr>
      <dsp:spPr>
        <a:xfrm rot="5400000">
          <a:off x="3038071" y="95196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Feladatai</a:t>
          </a:r>
          <a:endParaRPr lang="en-US" sz="1200" kern="1200" dirty="0"/>
        </a:p>
      </dsp:txBody>
      <dsp:txXfrm rot="-5400000">
        <a:off x="3326845" y="225971"/>
        <a:ext cx="862184" cy="991016"/>
      </dsp:txXfrm>
    </dsp:sp>
    <dsp:sp modelId="{528F05BC-9999-4D97-9AB8-5B7B75A2FCCD}">
      <dsp:nvSpPr>
        <dsp:cNvPr id="0" name=""/>
        <dsp:cNvSpPr/>
      </dsp:nvSpPr>
      <dsp:spPr>
        <a:xfrm>
          <a:off x="4422230" y="289560"/>
          <a:ext cx="160674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Mi az amit CSAK Ő/Ők tehet meg?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Kell-e terv?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Kell-e építési napló?</a:t>
          </a:r>
        </a:p>
      </dsp:txBody>
      <dsp:txXfrm>
        <a:off x="4422230" y="289560"/>
        <a:ext cx="1606740" cy="863839"/>
      </dsp:txXfrm>
    </dsp:sp>
    <dsp:sp modelId="{8177C382-A684-4AF4-8374-717A0E007047}">
      <dsp:nvSpPr>
        <dsp:cNvPr id="0" name=""/>
        <dsp:cNvSpPr/>
      </dsp:nvSpPr>
      <dsp:spPr>
        <a:xfrm rot="5400000">
          <a:off x="1685299" y="95196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74073" y="225971"/>
        <a:ext cx="862184" cy="991016"/>
      </dsp:txXfrm>
    </dsp:sp>
    <dsp:sp modelId="{7A8C1609-67FD-437F-BD0B-E5C1D0C72C85}">
      <dsp:nvSpPr>
        <dsp:cNvPr id="0" name=""/>
        <dsp:cNvSpPr/>
      </dsp:nvSpPr>
      <dsp:spPr>
        <a:xfrm rot="5400000">
          <a:off x="2359094" y="1317240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Előkészítés idején</a:t>
          </a:r>
          <a:endParaRPr lang="en-US" sz="1200" kern="1200" dirty="0"/>
        </a:p>
      </dsp:txBody>
      <dsp:txXfrm rot="-5400000">
        <a:off x="2647868" y="1448015"/>
        <a:ext cx="862184" cy="991016"/>
      </dsp:txXfrm>
    </dsp:sp>
    <dsp:sp modelId="{AF85E548-1D32-43E2-A850-AE72BF7A1D63}">
      <dsp:nvSpPr>
        <dsp:cNvPr id="0" name=""/>
        <dsp:cNvSpPr/>
      </dsp:nvSpPr>
      <dsp:spPr>
        <a:xfrm>
          <a:off x="845935" y="1511604"/>
          <a:ext cx="155491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Kell / lehet naplót vezetni?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Papíron / elektronikusan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Online / Offline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Saját részre végzett munka</a:t>
          </a:r>
        </a:p>
      </dsp:txBody>
      <dsp:txXfrm>
        <a:off x="845935" y="1511604"/>
        <a:ext cx="1554910" cy="863839"/>
      </dsp:txXfrm>
    </dsp:sp>
    <dsp:sp modelId="{04245001-FE99-476A-9D8E-E4AA434625F7}">
      <dsp:nvSpPr>
        <dsp:cNvPr id="0" name=""/>
        <dsp:cNvSpPr/>
      </dsp:nvSpPr>
      <dsp:spPr>
        <a:xfrm rot="5400000">
          <a:off x="3711866" y="1317240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0640" y="1448015"/>
        <a:ext cx="862184" cy="991016"/>
      </dsp:txXfrm>
    </dsp:sp>
    <dsp:sp modelId="{E72F52D9-F9BD-4285-A078-A81FBC5C6E1F}">
      <dsp:nvSpPr>
        <dsp:cNvPr id="0" name=""/>
        <dsp:cNvSpPr/>
      </dsp:nvSpPr>
      <dsp:spPr>
        <a:xfrm rot="5400000">
          <a:off x="3038071" y="2539285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Munkálatok idején</a:t>
          </a:r>
          <a:endParaRPr lang="en-US" sz="1200" kern="1200" dirty="0"/>
        </a:p>
      </dsp:txBody>
      <dsp:txXfrm rot="-5400000">
        <a:off x="3326845" y="2670060"/>
        <a:ext cx="862184" cy="991016"/>
      </dsp:txXfrm>
    </dsp:sp>
    <dsp:sp modelId="{78A04238-04D2-4412-9AE7-8E80B66B80A9}">
      <dsp:nvSpPr>
        <dsp:cNvPr id="0" name=""/>
        <dsp:cNvSpPr/>
      </dsp:nvSpPr>
      <dsp:spPr>
        <a:xfrm>
          <a:off x="4422230" y="2733649"/>
          <a:ext cx="160674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3896F-1C54-41FB-B50D-DA1553DB8250}">
      <dsp:nvSpPr>
        <dsp:cNvPr id="0" name=""/>
        <dsp:cNvSpPr/>
      </dsp:nvSpPr>
      <dsp:spPr>
        <a:xfrm rot="5400000">
          <a:off x="1685299" y="2539285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74073" y="2670060"/>
        <a:ext cx="862184" cy="991016"/>
      </dsp:txXfrm>
    </dsp:sp>
    <dsp:sp modelId="{1DD11E1C-4117-4D9D-BDB7-0AB3E3FA4C53}">
      <dsp:nvSpPr>
        <dsp:cNvPr id="0" name=""/>
        <dsp:cNvSpPr/>
      </dsp:nvSpPr>
      <dsp:spPr>
        <a:xfrm rot="5400000">
          <a:off x="2359094" y="3761329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Használatbavételkor, napló(k zárásakor</a:t>
          </a:r>
          <a:endParaRPr lang="en-US" sz="1200" kern="1200" dirty="0"/>
        </a:p>
      </dsp:txBody>
      <dsp:txXfrm rot="-5400000">
        <a:off x="2647868" y="3892104"/>
        <a:ext cx="862184" cy="991016"/>
      </dsp:txXfrm>
    </dsp:sp>
    <dsp:sp modelId="{2FCC98D2-0779-4BE8-8F64-D581697DB718}">
      <dsp:nvSpPr>
        <dsp:cNvPr id="0" name=""/>
        <dsp:cNvSpPr/>
      </dsp:nvSpPr>
      <dsp:spPr>
        <a:xfrm>
          <a:off x="845935" y="3955693"/>
          <a:ext cx="155491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Munkaterület visszavétele,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Dokumentumok összegyűjtése,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Kérelem elindítása</a:t>
          </a:r>
        </a:p>
      </dsp:txBody>
      <dsp:txXfrm>
        <a:off x="845935" y="3955693"/>
        <a:ext cx="1554910" cy="863839"/>
      </dsp:txXfrm>
    </dsp:sp>
    <dsp:sp modelId="{62713BE0-7D3A-45B0-9DBB-5CD10033396B}">
      <dsp:nvSpPr>
        <dsp:cNvPr id="0" name=""/>
        <dsp:cNvSpPr/>
      </dsp:nvSpPr>
      <dsp:spPr>
        <a:xfrm rot="5400000">
          <a:off x="3711866" y="3761329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0640" y="3892104"/>
        <a:ext cx="862184" cy="991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45CC4-EF9B-4AE9-A91B-E602B4D7950D}">
      <dsp:nvSpPr>
        <dsp:cNvPr id="0" name=""/>
        <dsp:cNvSpPr/>
      </dsp:nvSpPr>
      <dsp:spPr>
        <a:xfrm rot="5400000">
          <a:off x="3038071" y="95196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Feladatai</a:t>
          </a:r>
          <a:endParaRPr lang="en-US" sz="1200" kern="1200" dirty="0"/>
        </a:p>
      </dsp:txBody>
      <dsp:txXfrm rot="-5400000">
        <a:off x="3326845" y="225971"/>
        <a:ext cx="862184" cy="991016"/>
      </dsp:txXfrm>
    </dsp:sp>
    <dsp:sp modelId="{528F05BC-9999-4D97-9AB8-5B7B75A2FCCD}">
      <dsp:nvSpPr>
        <dsp:cNvPr id="0" name=""/>
        <dsp:cNvSpPr/>
      </dsp:nvSpPr>
      <dsp:spPr>
        <a:xfrm>
          <a:off x="4422230" y="289560"/>
          <a:ext cx="160674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Mi az amit CSAK Ő tehet meg?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Tervezői program, engedélyes és kiviteli tervek</a:t>
          </a:r>
        </a:p>
      </dsp:txBody>
      <dsp:txXfrm>
        <a:off x="4422230" y="289560"/>
        <a:ext cx="1606740" cy="863839"/>
      </dsp:txXfrm>
    </dsp:sp>
    <dsp:sp modelId="{8177C382-A684-4AF4-8374-717A0E007047}">
      <dsp:nvSpPr>
        <dsp:cNvPr id="0" name=""/>
        <dsp:cNvSpPr/>
      </dsp:nvSpPr>
      <dsp:spPr>
        <a:xfrm rot="5400000">
          <a:off x="1685299" y="95196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74073" y="225971"/>
        <a:ext cx="862184" cy="991016"/>
      </dsp:txXfrm>
    </dsp:sp>
    <dsp:sp modelId="{7A8C1609-67FD-437F-BD0B-E5C1D0C72C85}">
      <dsp:nvSpPr>
        <dsp:cNvPr id="0" name=""/>
        <dsp:cNvSpPr/>
      </dsp:nvSpPr>
      <dsp:spPr>
        <a:xfrm rot="5400000">
          <a:off x="2359094" y="1317240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Előkészítés idején</a:t>
          </a:r>
          <a:endParaRPr lang="en-US" sz="1200" kern="1200" dirty="0"/>
        </a:p>
      </dsp:txBody>
      <dsp:txXfrm rot="-5400000">
        <a:off x="2647868" y="1448015"/>
        <a:ext cx="862184" cy="991016"/>
      </dsp:txXfrm>
    </dsp:sp>
    <dsp:sp modelId="{AF85E548-1D32-43E2-A850-AE72BF7A1D63}">
      <dsp:nvSpPr>
        <dsp:cNvPr id="0" name=""/>
        <dsp:cNvSpPr/>
      </dsp:nvSpPr>
      <dsp:spPr>
        <a:xfrm>
          <a:off x="845935" y="1511604"/>
          <a:ext cx="155491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Engedélyes vagy bejelentési </a:t>
          </a:r>
          <a:r>
            <a:rPr lang="hu-HU" sz="1100" kern="1200" dirty="0" err="1"/>
            <a:t>doumentáció</a:t>
          </a:r>
          <a:r>
            <a:rPr lang="hu-HU" sz="1100" kern="1200" dirty="0"/>
            <a:t> (ETDR???)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Biztostás</a:t>
          </a:r>
        </a:p>
      </dsp:txBody>
      <dsp:txXfrm>
        <a:off x="845935" y="1511604"/>
        <a:ext cx="1554910" cy="863839"/>
      </dsp:txXfrm>
    </dsp:sp>
    <dsp:sp modelId="{04245001-FE99-476A-9D8E-E4AA434625F7}">
      <dsp:nvSpPr>
        <dsp:cNvPr id="0" name=""/>
        <dsp:cNvSpPr/>
      </dsp:nvSpPr>
      <dsp:spPr>
        <a:xfrm rot="5400000">
          <a:off x="3711866" y="1317240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0640" y="1448015"/>
        <a:ext cx="862184" cy="991016"/>
      </dsp:txXfrm>
    </dsp:sp>
    <dsp:sp modelId="{E72F52D9-F9BD-4285-A078-A81FBC5C6E1F}">
      <dsp:nvSpPr>
        <dsp:cNvPr id="0" name=""/>
        <dsp:cNvSpPr/>
      </dsp:nvSpPr>
      <dsp:spPr>
        <a:xfrm rot="5400000">
          <a:off x="3038071" y="2539285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Munkálatok idején</a:t>
          </a:r>
          <a:endParaRPr lang="en-US" sz="1200" kern="1200" dirty="0"/>
        </a:p>
      </dsp:txBody>
      <dsp:txXfrm rot="-5400000">
        <a:off x="3326845" y="2670060"/>
        <a:ext cx="862184" cy="991016"/>
      </dsp:txXfrm>
    </dsp:sp>
    <dsp:sp modelId="{78A04238-04D2-4412-9AE7-8E80B66B80A9}">
      <dsp:nvSpPr>
        <dsp:cNvPr id="0" name=""/>
        <dsp:cNvSpPr/>
      </dsp:nvSpPr>
      <dsp:spPr>
        <a:xfrm>
          <a:off x="4422230" y="2733649"/>
          <a:ext cx="160674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3896F-1C54-41FB-B50D-DA1553DB8250}">
      <dsp:nvSpPr>
        <dsp:cNvPr id="0" name=""/>
        <dsp:cNvSpPr/>
      </dsp:nvSpPr>
      <dsp:spPr>
        <a:xfrm rot="5400000">
          <a:off x="1685299" y="2539285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74073" y="2670060"/>
        <a:ext cx="862184" cy="991016"/>
      </dsp:txXfrm>
    </dsp:sp>
    <dsp:sp modelId="{1DD11E1C-4117-4D9D-BDB7-0AB3E3FA4C53}">
      <dsp:nvSpPr>
        <dsp:cNvPr id="0" name=""/>
        <dsp:cNvSpPr/>
      </dsp:nvSpPr>
      <dsp:spPr>
        <a:xfrm rot="5400000">
          <a:off x="2359094" y="3761329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Használatbavételkor, napló(k zárásakor</a:t>
          </a:r>
          <a:endParaRPr lang="en-US" sz="1200" kern="1200" dirty="0"/>
        </a:p>
      </dsp:txBody>
      <dsp:txXfrm rot="-5400000">
        <a:off x="2647868" y="3892104"/>
        <a:ext cx="862184" cy="991016"/>
      </dsp:txXfrm>
    </dsp:sp>
    <dsp:sp modelId="{2FCC98D2-0779-4BE8-8F64-D581697DB718}">
      <dsp:nvSpPr>
        <dsp:cNvPr id="0" name=""/>
        <dsp:cNvSpPr/>
      </dsp:nvSpPr>
      <dsp:spPr>
        <a:xfrm>
          <a:off x="845935" y="3955693"/>
          <a:ext cx="155491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/>
            <a:t>Megvalósulási dokumentáció (megállapodás szerint)</a:t>
          </a:r>
        </a:p>
      </dsp:txBody>
      <dsp:txXfrm>
        <a:off x="845935" y="3955693"/>
        <a:ext cx="1554910" cy="863839"/>
      </dsp:txXfrm>
    </dsp:sp>
    <dsp:sp modelId="{62713BE0-7D3A-45B0-9DBB-5CD10033396B}">
      <dsp:nvSpPr>
        <dsp:cNvPr id="0" name=""/>
        <dsp:cNvSpPr/>
      </dsp:nvSpPr>
      <dsp:spPr>
        <a:xfrm rot="5400000">
          <a:off x="3711866" y="3761329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0640" y="3892104"/>
        <a:ext cx="862184" cy="991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45CC4-EF9B-4AE9-A91B-E602B4D7950D}">
      <dsp:nvSpPr>
        <dsp:cNvPr id="0" name=""/>
        <dsp:cNvSpPr/>
      </dsp:nvSpPr>
      <dsp:spPr>
        <a:xfrm rot="5400000">
          <a:off x="3038071" y="95196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Feladatai</a:t>
          </a:r>
          <a:endParaRPr lang="en-US" sz="1200" kern="1200" dirty="0"/>
        </a:p>
      </dsp:txBody>
      <dsp:txXfrm rot="-5400000">
        <a:off x="3326845" y="225971"/>
        <a:ext cx="862184" cy="991016"/>
      </dsp:txXfrm>
    </dsp:sp>
    <dsp:sp modelId="{528F05BC-9999-4D97-9AB8-5B7B75A2FCCD}">
      <dsp:nvSpPr>
        <dsp:cNvPr id="0" name=""/>
        <dsp:cNvSpPr/>
      </dsp:nvSpPr>
      <dsp:spPr>
        <a:xfrm>
          <a:off x="4422230" y="289560"/>
          <a:ext cx="160674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Mi az amit neki (is) kell tennie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Felelőssége</a:t>
          </a:r>
        </a:p>
      </dsp:txBody>
      <dsp:txXfrm>
        <a:off x="4422230" y="289560"/>
        <a:ext cx="1606740" cy="863839"/>
      </dsp:txXfrm>
    </dsp:sp>
    <dsp:sp modelId="{8177C382-A684-4AF4-8374-717A0E007047}">
      <dsp:nvSpPr>
        <dsp:cNvPr id="0" name=""/>
        <dsp:cNvSpPr/>
      </dsp:nvSpPr>
      <dsp:spPr>
        <a:xfrm rot="5400000">
          <a:off x="1685299" y="95196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74073" y="225971"/>
        <a:ext cx="862184" cy="991016"/>
      </dsp:txXfrm>
    </dsp:sp>
    <dsp:sp modelId="{7A8C1609-67FD-437F-BD0B-E5C1D0C72C85}">
      <dsp:nvSpPr>
        <dsp:cNvPr id="0" name=""/>
        <dsp:cNvSpPr/>
      </dsp:nvSpPr>
      <dsp:spPr>
        <a:xfrm rot="5400000">
          <a:off x="2359094" y="1317240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Előkészítés idején</a:t>
          </a:r>
          <a:endParaRPr lang="en-US" sz="1200" kern="1200" dirty="0"/>
        </a:p>
      </dsp:txBody>
      <dsp:txXfrm rot="-5400000">
        <a:off x="2647868" y="1448015"/>
        <a:ext cx="862184" cy="991016"/>
      </dsp:txXfrm>
    </dsp:sp>
    <dsp:sp modelId="{AF85E548-1D32-43E2-A850-AE72BF7A1D63}">
      <dsp:nvSpPr>
        <dsp:cNvPr id="0" name=""/>
        <dsp:cNvSpPr/>
      </dsp:nvSpPr>
      <dsp:spPr>
        <a:xfrm>
          <a:off x="845935" y="1511604"/>
          <a:ext cx="155491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… csak a naplója készenlétbe helyezésénél lép be …</a:t>
          </a:r>
        </a:p>
      </dsp:txBody>
      <dsp:txXfrm>
        <a:off x="845935" y="1511604"/>
        <a:ext cx="1554910" cy="863839"/>
      </dsp:txXfrm>
    </dsp:sp>
    <dsp:sp modelId="{04245001-FE99-476A-9D8E-E4AA434625F7}">
      <dsp:nvSpPr>
        <dsp:cNvPr id="0" name=""/>
        <dsp:cNvSpPr/>
      </dsp:nvSpPr>
      <dsp:spPr>
        <a:xfrm rot="5400000">
          <a:off x="3711866" y="1317240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0640" y="1448015"/>
        <a:ext cx="862184" cy="991016"/>
      </dsp:txXfrm>
    </dsp:sp>
    <dsp:sp modelId="{E72F52D9-F9BD-4285-A078-A81FBC5C6E1F}">
      <dsp:nvSpPr>
        <dsp:cNvPr id="0" name=""/>
        <dsp:cNvSpPr/>
      </dsp:nvSpPr>
      <dsp:spPr>
        <a:xfrm rot="5400000">
          <a:off x="3038071" y="2539285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Munkálatok idején</a:t>
          </a:r>
          <a:endParaRPr lang="en-US" sz="1200" kern="1200" dirty="0"/>
        </a:p>
      </dsp:txBody>
      <dsp:txXfrm rot="-5400000">
        <a:off x="3326845" y="2670060"/>
        <a:ext cx="862184" cy="991016"/>
      </dsp:txXfrm>
    </dsp:sp>
    <dsp:sp modelId="{78A04238-04D2-4412-9AE7-8E80B66B80A9}">
      <dsp:nvSpPr>
        <dsp:cNvPr id="0" name=""/>
        <dsp:cNvSpPr/>
      </dsp:nvSpPr>
      <dsp:spPr>
        <a:xfrm>
          <a:off x="4422230" y="2733649"/>
          <a:ext cx="160674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3896F-1C54-41FB-B50D-DA1553DB8250}">
      <dsp:nvSpPr>
        <dsp:cNvPr id="0" name=""/>
        <dsp:cNvSpPr/>
      </dsp:nvSpPr>
      <dsp:spPr>
        <a:xfrm rot="5400000">
          <a:off x="1685299" y="2539285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74073" y="2670060"/>
        <a:ext cx="862184" cy="991016"/>
      </dsp:txXfrm>
    </dsp:sp>
    <dsp:sp modelId="{1DD11E1C-4117-4D9D-BDB7-0AB3E3FA4C53}">
      <dsp:nvSpPr>
        <dsp:cNvPr id="0" name=""/>
        <dsp:cNvSpPr/>
      </dsp:nvSpPr>
      <dsp:spPr>
        <a:xfrm rot="5400000">
          <a:off x="2359094" y="3761329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Használatbavételkor, napló(k zárásakor</a:t>
          </a:r>
          <a:endParaRPr lang="en-US" sz="1200" kern="1200" dirty="0"/>
        </a:p>
      </dsp:txBody>
      <dsp:txXfrm rot="-5400000">
        <a:off x="2647868" y="3892104"/>
        <a:ext cx="862184" cy="991016"/>
      </dsp:txXfrm>
    </dsp:sp>
    <dsp:sp modelId="{2FCC98D2-0779-4BE8-8F64-D581697DB718}">
      <dsp:nvSpPr>
        <dsp:cNvPr id="0" name=""/>
        <dsp:cNvSpPr/>
      </dsp:nvSpPr>
      <dsp:spPr>
        <a:xfrm>
          <a:off x="845935" y="3955693"/>
          <a:ext cx="155491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Nyilatkozatok,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Munkaterület visszaadása</a:t>
          </a:r>
        </a:p>
      </dsp:txBody>
      <dsp:txXfrm>
        <a:off x="845935" y="3955693"/>
        <a:ext cx="1554910" cy="863839"/>
      </dsp:txXfrm>
    </dsp:sp>
    <dsp:sp modelId="{62713BE0-7D3A-45B0-9DBB-5CD10033396B}">
      <dsp:nvSpPr>
        <dsp:cNvPr id="0" name=""/>
        <dsp:cNvSpPr/>
      </dsp:nvSpPr>
      <dsp:spPr>
        <a:xfrm rot="5400000">
          <a:off x="3711866" y="3761329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0640" y="3892104"/>
        <a:ext cx="862184" cy="991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45CC4-EF9B-4AE9-A91B-E602B4D7950D}">
      <dsp:nvSpPr>
        <dsp:cNvPr id="0" name=""/>
        <dsp:cNvSpPr/>
      </dsp:nvSpPr>
      <dsp:spPr>
        <a:xfrm rot="5400000">
          <a:off x="3038071" y="95196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Feladatai</a:t>
          </a:r>
          <a:endParaRPr lang="en-US" sz="1200" kern="1200" dirty="0"/>
        </a:p>
      </dsp:txBody>
      <dsp:txXfrm rot="-5400000">
        <a:off x="3326845" y="225971"/>
        <a:ext cx="862184" cy="991016"/>
      </dsp:txXfrm>
    </dsp:sp>
    <dsp:sp modelId="{528F05BC-9999-4D97-9AB8-5B7B75A2FCCD}">
      <dsp:nvSpPr>
        <dsp:cNvPr id="0" name=""/>
        <dsp:cNvSpPr/>
      </dsp:nvSpPr>
      <dsp:spPr>
        <a:xfrm>
          <a:off x="4422230" y="289560"/>
          <a:ext cx="160674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Saját napló,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Alnapló(k) felügyelete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Felelőssége</a:t>
          </a:r>
        </a:p>
      </dsp:txBody>
      <dsp:txXfrm>
        <a:off x="4422230" y="289560"/>
        <a:ext cx="1606740" cy="863839"/>
      </dsp:txXfrm>
    </dsp:sp>
    <dsp:sp modelId="{8177C382-A684-4AF4-8374-717A0E007047}">
      <dsp:nvSpPr>
        <dsp:cNvPr id="0" name=""/>
        <dsp:cNvSpPr/>
      </dsp:nvSpPr>
      <dsp:spPr>
        <a:xfrm rot="5400000">
          <a:off x="1685299" y="95196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74073" y="225971"/>
        <a:ext cx="862184" cy="991016"/>
      </dsp:txXfrm>
    </dsp:sp>
    <dsp:sp modelId="{7A8C1609-67FD-437F-BD0B-E5C1D0C72C85}">
      <dsp:nvSpPr>
        <dsp:cNvPr id="0" name=""/>
        <dsp:cNvSpPr/>
      </dsp:nvSpPr>
      <dsp:spPr>
        <a:xfrm rot="5400000">
          <a:off x="2359094" y="1317240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Előkészítés idején</a:t>
          </a:r>
          <a:endParaRPr lang="en-US" sz="1200" kern="1200" dirty="0"/>
        </a:p>
      </dsp:txBody>
      <dsp:txXfrm rot="-5400000">
        <a:off x="2647868" y="1448015"/>
        <a:ext cx="862184" cy="991016"/>
      </dsp:txXfrm>
    </dsp:sp>
    <dsp:sp modelId="{AF85E548-1D32-43E2-A850-AE72BF7A1D63}">
      <dsp:nvSpPr>
        <dsp:cNvPr id="0" name=""/>
        <dsp:cNvSpPr/>
      </dsp:nvSpPr>
      <dsp:spPr>
        <a:xfrm>
          <a:off x="845935" y="1511604"/>
          <a:ext cx="155491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… csak a naplója készenlétbe helyezésénél lép be …</a:t>
          </a:r>
        </a:p>
      </dsp:txBody>
      <dsp:txXfrm>
        <a:off x="845935" y="1511604"/>
        <a:ext cx="1554910" cy="863839"/>
      </dsp:txXfrm>
    </dsp:sp>
    <dsp:sp modelId="{04245001-FE99-476A-9D8E-E4AA434625F7}">
      <dsp:nvSpPr>
        <dsp:cNvPr id="0" name=""/>
        <dsp:cNvSpPr/>
      </dsp:nvSpPr>
      <dsp:spPr>
        <a:xfrm rot="5400000">
          <a:off x="3711866" y="1317240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0640" y="1448015"/>
        <a:ext cx="862184" cy="991016"/>
      </dsp:txXfrm>
    </dsp:sp>
    <dsp:sp modelId="{E72F52D9-F9BD-4285-A078-A81FBC5C6E1F}">
      <dsp:nvSpPr>
        <dsp:cNvPr id="0" name=""/>
        <dsp:cNvSpPr/>
      </dsp:nvSpPr>
      <dsp:spPr>
        <a:xfrm rot="5400000">
          <a:off x="3038071" y="2539285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Munkálatok idején</a:t>
          </a:r>
          <a:endParaRPr lang="en-US" sz="1200" kern="1200" dirty="0"/>
        </a:p>
      </dsp:txBody>
      <dsp:txXfrm rot="-5400000">
        <a:off x="3326845" y="2670060"/>
        <a:ext cx="862184" cy="991016"/>
      </dsp:txXfrm>
    </dsp:sp>
    <dsp:sp modelId="{78A04238-04D2-4412-9AE7-8E80B66B80A9}">
      <dsp:nvSpPr>
        <dsp:cNvPr id="0" name=""/>
        <dsp:cNvSpPr/>
      </dsp:nvSpPr>
      <dsp:spPr>
        <a:xfrm>
          <a:off x="4422230" y="2733649"/>
          <a:ext cx="160674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3896F-1C54-41FB-B50D-DA1553DB8250}">
      <dsp:nvSpPr>
        <dsp:cNvPr id="0" name=""/>
        <dsp:cNvSpPr/>
      </dsp:nvSpPr>
      <dsp:spPr>
        <a:xfrm rot="5400000">
          <a:off x="1685299" y="2539285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974073" y="2670060"/>
        <a:ext cx="862184" cy="991016"/>
      </dsp:txXfrm>
    </dsp:sp>
    <dsp:sp modelId="{1DD11E1C-4117-4D9D-BDB7-0AB3E3FA4C53}">
      <dsp:nvSpPr>
        <dsp:cNvPr id="0" name=""/>
        <dsp:cNvSpPr/>
      </dsp:nvSpPr>
      <dsp:spPr>
        <a:xfrm rot="5400000">
          <a:off x="2359094" y="3761329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Használatbavételkor, napló(k) zárásakor</a:t>
          </a:r>
          <a:endParaRPr lang="en-US" sz="1200" kern="1200" dirty="0"/>
        </a:p>
      </dsp:txBody>
      <dsp:txXfrm rot="-5400000">
        <a:off x="2647868" y="3892104"/>
        <a:ext cx="862184" cy="991016"/>
      </dsp:txXfrm>
    </dsp:sp>
    <dsp:sp modelId="{2FCC98D2-0779-4BE8-8F64-D581697DB718}">
      <dsp:nvSpPr>
        <dsp:cNvPr id="0" name=""/>
        <dsp:cNvSpPr/>
      </dsp:nvSpPr>
      <dsp:spPr>
        <a:xfrm>
          <a:off x="845935" y="3955693"/>
          <a:ext cx="1554910" cy="86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kern="1200" dirty="0"/>
            <a:t>Munkaterület visszavétele</a:t>
          </a:r>
        </a:p>
      </dsp:txBody>
      <dsp:txXfrm>
        <a:off x="845935" y="3955693"/>
        <a:ext cx="1554910" cy="863839"/>
      </dsp:txXfrm>
    </dsp:sp>
    <dsp:sp modelId="{62713BE0-7D3A-45B0-9DBB-5CD10033396B}">
      <dsp:nvSpPr>
        <dsp:cNvPr id="0" name=""/>
        <dsp:cNvSpPr/>
      </dsp:nvSpPr>
      <dsp:spPr>
        <a:xfrm rot="5400000">
          <a:off x="3711866" y="3761329"/>
          <a:ext cx="1439732" cy="125256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000640" y="3892104"/>
        <a:ext cx="862184" cy="991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27BCD-7E2E-49AD-9799-87229BADCC13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892E1-92CB-4DC5-8063-5DAF4BF385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004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12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3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58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5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40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3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01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27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75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07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3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38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43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11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1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00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70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0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1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4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46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75FD120-EF6A-4B6A-8E2F-DB4AC49D904B}" type="datetime1">
              <a:rPr lang="hu-HU" smtClean="0"/>
              <a:t>2023. 06. 20.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mailto:jt.vcomplex@gmail.com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mailto:jt.vcomplex@gmail.com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-cím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22F33A-FD98-36A9-8B36-E50EC625A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4AAE836-B2B9-7AF3-ACDB-36984C4B1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86F6C0-4029-117C-C461-4558F970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2BC5DC-B760-D7C5-1ECF-31349F17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DD2D68F-75E9-6623-81AF-E7C44AA4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27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-fejeze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Dátum helye 3">
            <a:extLst>
              <a:ext uri="{FF2B5EF4-FFF2-40B4-BE49-F238E27FC236}">
                <a16:creationId xmlns:a16="http://schemas.microsoft.com/office/drawing/2014/main" id="{354ED5D0-7880-4B4B-B38B-C6043352D4E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13" name="Élőláb helye 4">
            <a:extLst>
              <a:ext uri="{FF2B5EF4-FFF2-40B4-BE49-F238E27FC236}">
                <a16:creationId xmlns:a16="http://schemas.microsoft.com/office/drawing/2014/main" id="{9E5EEB55-AFD6-4CA1-9D0C-401F3D499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48AB6523-1E66-42FD-A844-5B7F5057C529}"/>
              </a:ext>
            </a:extLst>
          </p:cNvPr>
          <p:cNvSpPr/>
          <p:nvPr/>
        </p:nvSpPr>
        <p:spPr>
          <a:xfrm>
            <a:off x="454592" y="524232"/>
            <a:ext cx="4112407" cy="5909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78"/>
              <a:gd name="f7" fmla="val 7886"/>
              <a:gd name="f8" fmla="val 3364"/>
              <a:gd name="f9" fmla="val 3501"/>
              <a:gd name="f10" fmla="val 984"/>
              <a:gd name="f11" fmla="val 3641"/>
              <a:gd name="f12" fmla="val 1971"/>
              <a:gd name="f13" fmla="val 3780"/>
              <a:gd name="f14" fmla="val 2955"/>
              <a:gd name="f15" fmla="val 3920"/>
              <a:gd name="f16" fmla="val 3942"/>
              <a:gd name="f17" fmla="val 4060"/>
              <a:gd name="f18" fmla="val 4927"/>
              <a:gd name="f19" fmla="val 4199"/>
              <a:gd name="f20" fmla="val 5913"/>
              <a:gd name="f21" fmla="val 4339"/>
              <a:gd name="f22" fmla="val 6900"/>
              <a:gd name="f23" fmla="val 3358"/>
              <a:gd name="f24" fmla="val 2238"/>
              <a:gd name="f25" fmla="val 1118"/>
              <a:gd name="f26" fmla="val 841"/>
              <a:gd name="f27" fmla="val 1682"/>
              <a:gd name="f28" fmla="val 2523"/>
              <a:gd name="f29" fmla="+- 0 0 -90"/>
              <a:gd name="f30" fmla="*/ f3 1 4478"/>
              <a:gd name="f31" fmla="*/ f4 1 7886"/>
              <a:gd name="f32" fmla="+- f7 0 f5"/>
              <a:gd name="f33" fmla="+- f6 0 f5"/>
              <a:gd name="f34" fmla="*/ f29 f0 1"/>
              <a:gd name="f35" fmla="*/ f33 1 4478"/>
              <a:gd name="f36" fmla="*/ f32 1 7886"/>
              <a:gd name="f37" fmla="*/ 3364 f33 1"/>
              <a:gd name="f38" fmla="*/ 0 f32 1"/>
              <a:gd name="f39" fmla="*/ 3501 f33 1"/>
              <a:gd name="f40" fmla="*/ 984 f32 1"/>
              <a:gd name="f41" fmla="*/ 3641 f33 1"/>
              <a:gd name="f42" fmla="*/ 1971 f32 1"/>
              <a:gd name="f43" fmla="*/ 3780 f33 1"/>
              <a:gd name="f44" fmla="*/ 2955 f32 1"/>
              <a:gd name="f45" fmla="*/ 3920 f33 1"/>
              <a:gd name="f46" fmla="*/ 3942 f32 1"/>
              <a:gd name="f47" fmla="*/ 4060 f33 1"/>
              <a:gd name="f48" fmla="*/ 4927 f32 1"/>
              <a:gd name="f49" fmla="*/ 4199 f33 1"/>
              <a:gd name="f50" fmla="*/ 5913 f32 1"/>
              <a:gd name="f51" fmla="*/ 4339 f33 1"/>
              <a:gd name="f52" fmla="*/ 6900 f32 1"/>
              <a:gd name="f53" fmla="*/ 4478 f33 1"/>
              <a:gd name="f54" fmla="*/ 7886 f32 1"/>
              <a:gd name="f55" fmla="*/ 3358 f33 1"/>
              <a:gd name="f56" fmla="*/ 2238 f33 1"/>
              <a:gd name="f57" fmla="*/ 1118 f33 1"/>
              <a:gd name="f58" fmla="*/ 0 f33 1"/>
              <a:gd name="f59" fmla="*/ 841 f33 1"/>
              <a:gd name="f60" fmla="*/ 1682 f33 1"/>
              <a:gd name="f61" fmla="*/ 2523 f33 1"/>
              <a:gd name="f62" fmla="*/ f34 1 f2"/>
              <a:gd name="f63" fmla="*/ f37 1 4478"/>
              <a:gd name="f64" fmla="*/ f38 1 7886"/>
              <a:gd name="f65" fmla="*/ f39 1 4478"/>
              <a:gd name="f66" fmla="*/ f40 1 7886"/>
              <a:gd name="f67" fmla="*/ f41 1 4478"/>
              <a:gd name="f68" fmla="*/ f42 1 7886"/>
              <a:gd name="f69" fmla="*/ f43 1 4478"/>
              <a:gd name="f70" fmla="*/ f44 1 7886"/>
              <a:gd name="f71" fmla="*/ f45 1 4478"/>
              <a:gd name="f72" fmla="*/ f46 1 7886"/>
              <a:gd name="f73" fmla="*/ f47 1 4478"/>
              <a:gd name="f74" fmla="*/ f48 1 7886"/>
              <a:gd name="f75" fmla="*/ f49 1 4478"/>
              <a:gd name="f76" fmla="*/ f50 1 7886"/>
              <a:gd name="f77" fmla="*/ f51 1 4478"/>
              <a:gd name="f78" fmla="*/ f52 1 7886"/>
              <a:gd name="f79" fmla="*/ f53 1 4478"/>
              <a:gd name="f80" fmla="*/ f54 1 7886"/>
              <a:gd name="f81" fmla="*/ f55 1 4478"/>
              <a:gd name="f82" fmla="*/ f56 1 4478"/>
              <a:gd name="f83" fmla="*/ f57 1 4478"/>
              <a:gd name="f84" fmla="*/ f58 1 4478"/>
              <a:gd name="f85" fmla="*/ f59 1 4478"/>
              <a:gd name="f86" fmla="*/ f60 1 4478"/>
              <a:gd name="f87" fmla="*/ f61 1 4478"/>
              <a:gd name="f88" fmla="*/ 0 1 f35"/>
              <a:gd name="f89" fmla="*/ f6 1 f35"/>
              <a:gd name="f90" fmla="*/ 0 1 f36"/>
              <a:gd name="f91" fmla="*/ f7 1 f36"/>
              <a:gd name="f92" fmla="+- f62 0 f1"/>
              <a:gd name="f93" fmla="*/ f63 1 f35"/>
              <a:gd name="f94" fmla="*/ f64 1 f36"/>
              <a:gd name="f95" fmla="*/ f65 1 f35"/>
              <a:gd name="f96" fmla="*/ f66 1 f36"/>
              <a:gd name="f97" fmla="*/ f67 1 f35"/>
              <a:gd name="f98" fmla="*/ f68 1 f36"/>
              <a:gd name="f99" fmla="*/ f69 1 f35"/>
              <a:gd name="f100" fmla="*/ f70 1 f36"/>
              <a:gd name="f101" fmla="*/ f71 1 f35"/>
              <a:gd name="f102" fmla="*/ f72 1 f36"/>
              <a:gd name="f103" fmla="*/ f73 1 f35"/>
              <a:gd name="f104" fmla="*/ f74 1 f36"/>
              <a:gd name="f105" fmla="*/ f75 1 f35"/>
              <a:gd name="f106" fmla="*/ f76 1 f36"/>
              <a:gd name="f107" fmla="*/ f77 1 f35"/>
              <a:gd name="f108" fmla="*/ f78 1 f36"/>
              <a:gd name="f109" fmla="*/ f79 1 f35"/>
              <a:gd name="f110" fmla="*/ f80 1 f36"/>
              <a:gd name="f111" fmla="*/ f81 1 f35"/>
              <a:gd name="f112" fmla="*/ f82 1 f35"/>
              <a:gd name="f113" fmla="*/ f83 1 f35"/>
              <a:gd name="f114" fmla="*/ f84 1 f35"/>
              <a:gd name="f115" fmla="*/ f85 1 f35"/>
              <a:gd name="f116" fmla="*/ f86 1 f35"/>
              <a:gd name="f117" fmla="*/ f87 1 f35"/>
              <a:gd name="f118" fmla="*/ f88 f30 1"/>
              <a:gd name="f119" fmla="*/ f89 f30 1"/>
              <a:gd name="f120" fmla="*/ f91 f31 1"/>
              <a:gd name="f121" fmla="*/ f90 f31 1"/>
              <a:gd name="f122" fmla="*/ f93 f30 1"/>
              <a:gd name="f123" fmla="*/ f94 f31 1"/>
              <a:gd name="f124" fmla="*/ f95 f30 1"/>
              <a:gd name="f125" fmla="*/ f96 f31 1"/>
              <a:gd name="f126" fmla="*/ f97 f30 1"/>
              <a:gd name="f127" fmla="*/ f98 f31 1"/>
              <a:gd name="f128" fmla="*/ f99 f30 1"/>
              <a:gd name="f129" fmla="*/ f100 f31 1"/>
              <a:gd name="f130" fmla="*/ f101 f30 1"/>
              <a:gd name="f131" fmla="*/ f102 f31 1"/>
              <a:gd name="f132" fmla="*/ f103 f30 1"/>
              <a:gd name="f133" fmla="*/ f104 f31 1"/>
              <a:gd name="f134" fmla="*/ f105 f30 1"/>
              <a:gd name="f135" fmla="*/ f106 f31 1"/>
              <a:gd name="f136" fmla="*/ f107 f30 1"/>
              <a:gd name="f137" fmla="*/ f108 f31 1"/>
              <a:gd name="f138" fmla="*/ f109 f30 1"/>
              <a:gd name="f139" fmla="*/ f110 f31 1"/>
              <a:gd name="f140" fmla="*/ f111 f30 1"/>
              <a:gd name="f141" fmla="*/ f112 f30 1"/>
              <a:gd name="f142" fmla="*/ f113 f30 1"/>
              <a:gd name="f143" fmla="*/ f114 f30 1"/>
              <a:gd name="f144" fmla="*/ f115 f30 1"/>
              <a:gd name="f145" fmla="*/ f116 f30 1"/>
              <a:gd name="f146" fmla="*/ f11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22" y="f123"/>
              </a:cxn>
              <a:cxn ang="f92">
                <a:pos x="f124" y="f125"/>
              </a:cxn>
              <a:cxn ang="f92">
                <a:pos x="f126" y="f127"/>
              </a:cxn>
              <a:cxn ang="f92">
                <a:pos x="f128" y="f129"/>
              </a:cxn>
              <a:cxn ang="f92">
                <a:pos x="f130" y="f131"/>
              </a:cxn>
              <a:cxn ang="f92">
                <a:pos x="f132" y="f133"/>
              </a:cxn>
              <a:cxn ang="f92">
                <a:pos x="f134" y="f135"/>
              </a:cxn>
              <a:cxn ang="f92">
                <a:pos x="f136" y="f137"/>
              </a:cxn>
              <a:cxn ang="f92">
                <a:pos x="f138" y="f139"/>
              </a:cxn>
              <a:cxn ang="f92">
                <a:pos x="f140" y="f139"/>
              </a:cxn>
              <a:cxn ang="f92">
                <a:pos x="f141" y="f139"/>
              </a:cxn>
              <a:cxn ang="f92">
                <a:pos x="f142" y="f139"/>
              </a:cxn>
              <a:cxn ang="f92">
                <a:pos x="f143" y="f139"/>
              </a:cxn>
              <a:cxn ang="f92">
                <a:pos x="f143" y="f137"/>
              </a:cxn>
              <a:cxn ang="f92">
                <a:pos x="f143" y="f135"/>
              </a:cxn>
              <a:cxn ang="f92">
                <a:pos x="f143" y="f133"/>
              </a:cxn>
              <a:cxn ang="f92">
                <a:pos x="f143" y="f131"/>
              </a:cxn>
              <a:cxn ang="f92">
                <a:pos x="f143" y="f129"/>
              </a:cxn>
              <a:cxn ang="f92">
                <a:pos x="f143" y="f127"/>
              </a:cxn>
              <a:cxn ang="f92">
                <a:pos x="f143" y="f125"/>
              </a:cxn>
              <a:cxn ang="f92">
                <a:pos x="f143" y="f123"/>
              </a:cxn>
              <a:cxn ang="f92">
                <a:pos x="f144" y="f123"/>
              </a:cxn>
              <a:cxn ang="f92">
                <a:pos x="f145" y="f123"/>
              </a:cxn>
              <a:cxn ang="f92">
                <a:pos x="f146" y="f123"/>
              </a:cxn>
              <a:cxn ang="f92">
                <a:pos x="f122" y="f123"/>
              </a:cxn>
            </a:cxnLst>
            <a:rect l="f118" t="f121" r="f119" b="f120"/>
            <a:pathLst>
              <a:path w="4478" h="7886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6" y="f7"/>
                </a:lnTo>
                <a:lnTo>
                  <a:pt x="f23" y="f7"/>
                </a:lnTo>
                <a:lnTo>
                  <a:pt x="f24" y="f7"/>
                </a:lnTo>
                <a:lnTo>
                  <a:pt x="f25" y="f7"/>
                </a:lnTo>
                <a:lnTo>
                  <a:pt x="f5" y="f7"/>
                </a:lnTo>
                <a:lnTo>
                  <a:pt x="f5" y="f22"/>
                </a:lnTo>
                <a:lnTo>
                  <a:pt x="f5" y="f20"/>
                </a:lnTo>
                <a:lnTo>
                  <a:pt x="f5" y="f18"/>
                </a:lnTo>
                <a:lnTo>
                  <a:pt x="f5" y="f16"/>
                </a:lnTo>
                <a:lnTo>
                  <a:pt x="f5" y="f14"/>
                </a:lnTo>
                <a:lnTo>
                  <a:pt x="f5" y="f12"/>
                </a:lnTo>
                <a:lnTo>
                  <a:pt x="f5" y="f10"/>
                </a:lnTo>
                <a:lnTo>
                  <a:pt x="f5" y="f5"/>
                </a:lnTo>
                <a:lnTo>
                  <a:pt x="f26" y="f5"/>
                </a:lnTo>
                <a:lnTo>
                  <a:pt x="f27" y="f5"/>
                </a:lnTo>
                <a:lnTo>
                  <a:pt x="f28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B80BBF07-B234-4E6C-9BC8-E087253628FB}"/>
              </a:ext>
            </a:extLst>
          </p:cNvPr>
          <p:cNvSpPr/>
          <p:nvPr/>
        </p:nvSpPr>
        <p:spPr>
          <a:xfrm>
            <a:off x="667442" y="1048486"/>
            <a:ext cx="3256857" cy="5360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54"/>
              <a:gd name="f7" fmla="val 7547"/>
              <a:gd name="f8" fmla="val 2184"/>
              <a:gd name="f9" fmla="val 6646"/>
              <a:gd name="f10" fmla="val 3733"/>
              <a:gd name="f11" fmla="val 2957"/>
              <a:gd name="f12" fmla="val 5357"/>
              <a:gd name="f13" fmla="val 2934"/>
              <a:gd name="f14" fmla="val 5343"/>
              <a:gd name="f15" fmla="val 1385"/>
              <a:gd name="f16" fmla="val 2160"/>
              <a:gd name="f17" fmla="val 6634"/>
              <a:gd name="f18" fmla="val 2168"/>
              <a:gd name="f19" fmla="val 4014"/>
              <a:gd name="f20" fmla="val 5317"/>
              <a:gd name="f21" fmla="val 2949"/>
              <a:gd name="f22" fmla="val 4350"/>
              <a:gd name="f23" fmla="val 6674"/>
              <a:gd name="f24" fmla="val 3763"/>
              <a:gd name="f25" fmla="val 3238"/>
              <a:gd name="f26" fmla="val 3209"/>
              <a:gd name="f27" fmla="val 2708"/>
              <a:gd name="f28" fmla="val 2676"/>
              <a:gd name="f29" fmla="val 2148"/>
              <a:gd name="f30" fmla="val 6666"/>
              <a:gd name="f31" fmla="val 1363"/>
              <a:gd name="f32" fmla="val 580"/>
              <a:gd name="f33" fmla="val 6660"/>
              <a:gd name="f34" fmla="val 1112"/>
              <a:gd name="f35" fmla="val 1082"/>
              <a:gd name="f36" fmla="val 564"/>
              <a:gd name="f37" fmla="val 6686"/>
              <a:gd name="f38" fmla="val 48"/>
              <a:gd name="f39" fmla="val 18"/>
              <a:gd name="f40" fmla="val 542"/>
              <a:gd name="f41" fmla="val 5745"/>
              <a:gd name="f42" fmla="val 5694"/>
              <a:gd name="f43" fmla="val 1347"/>
              <a:gd name="f44" fmla="val 5331"/>
              <a:gd name="f45" fmla="val 4027"/>
              <a:gd name="f46" fmla="val 4968"/>
              <a:gd name="f47" fmla="val 4916"/>
              <a:gd name="f48" fmla="val 3988"/>
              <a:gd name="f49" fmla="val 3085"/>
              <a:gd name="f50" fmla="val 3035"/>
              <a:gd name="f51" fmla="val 576"/>
              <a:gd name="f52" fmla="val 3994"/>
              <a:gd name="f53" fmla="val 5305"/>
              <a:gd name="f54" fmla="val 2150"/>
              <a:gd name="f55" fmla="val 3992"/>
              <a:gd name="f56" fmla="val 2154"/>
              <a:gd name="f57" fmla="val 3990"/>
              <a:gd name="f58" fmla="val 2684"/>
              <a:gd name="f59" fmla="val 1359"/>
              <a:gd name="f60" fmla="val 1357"/>
              <a:gd name="f61" fmla="val 1353"/>
              <a:gd name="f62" fmla="val 2680"/>
              <a:gd name="f63" fmla="val 554"/>
              <a:gd name="f64" fmla="val 1349"/>
              <a:gd name="f65" fmla="val 552"/>
              <a:gd name="f66" fmla="val 1345"/>
              <a:gd name="f67" fmla="val 1343"/>
              <a:gd name="f68" fmla="val 1339"/>
              <a:gd name="f69" fmla="val 1335"/>
              <a:gd name="f70" fmla="val 1351"/>
              <a:gd name="f71" fmla="val 6"/>
              <a:gd name="f72" fmla="val 4"/>
              <a:gd name="f73" fmla="val 1355"/>
              <a:gd name="f74" fmla="val 2"/>
              <a:gd name="f75" fmla="val 2963"/>
              <a:gd name="f76" fmla="val 2965"/>
              <a:gd name="f77" fmla="val 2967"/>
              <a:gd name="f78" fmla="val 2969"/>
              <a:gd name="f79" fmla="val 8"/>
              <a:gd name="f80" fmla="val 2971"/>
              <a:gd name="f81" fmla="val 12"/>
              <a:gd name="f82" fmla="val 20"/>
              <a:gd name="f83" fmla="val 22"/>
              <a:gd name="f84" fmla="val 26"/>
              <a:gd name="f85" fmla="val 1369"/>
              <a:gd name="f86" fmla="val 2658"/>
              <a:gd name="f87" fmla="val 2660"/>
              <a:gd name="f88" fmla="val 2662"/>
              <a:gd name="f89" fmla="val 2664"/>
              <a:gd name="f90" fmla="val 3767"/>
              <a:gd name="f91" fmla="val 3769"/>
              <a:gd name="f92" fmla="val 3998"/>
              <a:gd name="f93" fmla="val 4002"/>
              <a:gd name="f94" fmla="val 4004"/>
              <a:gd name="f95" fmla="val 4008"/>
              <a:gd name="f96" fmla="val 2981"/>
              <a:gd name="f97" fmla="val 4163"/>
              <a:gd name="f98" fmla="val 4167"/>
              <a:gd name="f99" fmla="val 3755"/>
              <a:gd name="f100" fmla="val 4235"/>
              <a:gd name="f101" fmla="val 5833"/>
              <a:gd name="f102" fmla="val 4241"/>
              <a:gd name="f103" fmla="val 5875"/>
              <a:gd name="f104" fmla="val 3779"/>
              <a:gd name="f105" fmla="+- 0 0 -90"/>
              <a:gd name="f106" fmla="*/ f3 1 4354"/>
              <a:gd name="f107" fmla="*/ f4 1 7547"/>
              <a:gd name="f108" fmla="+- f7 0 f5"/>
              <a:gd name="f109" fmla="+- f6 0 f5"/>
              <a:gd name="f110" fmla="*/ f105 f0 1"/>
              <a:gd name="f111" fmla="*/ f109 1 4354"/>
              <a:gd name="f112" fmla="*/ f108 1 7547"/>
              <a:gd name="f113" fmla="*/ 3733 f109 1"/>
              <a:gd name="f114" fmla="*/ 6646 f108 1"/>
              <a:gd name="f115" fmla="*/ 2184 f109 1"/>
              <a:gd name="f116" fmla="*/ 1385 f109 1"/>
              <a:gd name="f117" fmla="*/ 5343 f108 1"/>
              <a:gd name="f118" fmla="*/ 2934 f109 1"/>
              <a:gd name="f119" fmla="*/ 5317 f108 1"/>
              <a:gd name="f120" fmla="*/ 4014 f108 1"/>
              <a:gd name="f121" fmla="*/ 4350 f109 1"/>
              <a:gd name="f122" fmla="*/ 3763 f109 1"/>
              <a:gd name="f123" fmla="*/ 6674 f108 1"/>
              <a:gd name="f124" fmla="*/ 3209 f109 1"/>
              <a:gd name="f125" fmla="*/ 7547 f108 1"/>
              <a:gd name="f126" fmla="*/ 2676 f109 1"/>
              <a:gd name="f127" fmla="*/ 1363 f109 1"/>
              <a:gd name="f128" fmla="*/ 5357 f108 1"/>
              <a:gd name="f129" fmla="*/ 1112 f109 1"/>
              <a:gd name="f130" fmla="*/ 564 f109 1"/>
              <a:gd name="f131" fmla="*/ 6686 f108 1"/>
              <a:gd name="f132" fmla="*/ 18 f109 1"/>
              <a:gd name="f133" fmla="*/ 0 f109 1"/>
              <a:gd name="f134" fmla="*/ 542 f109 1"/>
              <a:gd name="f135" fmla="*/ 5694 f108 1"/>
              <a:gd name="f136" fmla="*/ 1347 f109 1"/>
              <a:gd name="f137" fmla="*/ 5331 f108 1"/>
              <a:gd name="f138" fmla="*/ 4968 f108 1"/>
              <a:gd name="f139" fmla="*/ 3988 f108 1"/>
              <a:gd name="f140" fmla="*/ 3085 f108 1"/>
              <a:gd name="f141" fmla="*/ 576 f109 1"/>
              <a:gd name="f142" fmla="*/ 3994 f108 1"/>
              <a:gd name="f143" fmla="*/ 2148 f109 1"/>
              <a:gd name="f144" fmla="*/ 2154 f109 1"/>
              <a:gd name="f145" fmla="*/ 3990 f108 1"/>
              <a:gd name="f146" fmla="*/ 2684 f108 1"/>
              <a:gd name="f147" fmla="*/ 1357 f109 1"/>
              <a:gd name="f148" fmla="*/ 554 f109 1"/>
              <a:gd name="f149" fmla="*/ 1349 f108 1"/>
              <a:gd name="f150" fmla="*/ 552 f109 1"/>
              <a:gd name="f151" fmla="*/ 1343 f108 1"/>
              <a:gd name="f152" fmla="*/ 1335 f108 1"/>
              <a:gd name="f153" fmla="*/ 1353 f109 1"/>
              <a:gd name="f154" fmla="*/ 4 f108 1"/>
              <a:gd name="f155" fmla="*/ 0 f108 1"/>
              <a:gd name="f156" fmla="*/ 2963 f109 1"/>
              <a:gd name="f157" fmla="*/ 2967 f109 1"/>
              <a:gd name="f158" fmla="*/ 2971 f109 1"/>
              <a:gd name="f159" fmla="*/ 12 f108 1"/>
              <a:gd name="f160" fmla="*/ 2969 f109 1"/>
              <a:gd name="f161" fmla="*/ 20 f108 1"/>
              <a:gd name="f162" fmla="*/ 26 f108 1"/>
              <a:gd name="f163" fmla="*/ 1369 f109 1"/>
              <a:gd name="f164" fmla="*/ 2658 f108 1"/>
              <a:gd name="f165" fmla="*/ 2965 f109 1"/>
              <a:gd name="f166" fmla="*/ 2660 f108 1"/>
              <a:gd name="f167" fmla="*/ 2664 f108 1"/>
              <a:gd name="f168" fmla="*/ 3769 f109 1"/>
              <a:gd name="f169" fmla="*/ 3998 f108 1"/>
              <a:gd name="f170" fmla="*/ 4004 f108 1"/>
              <a:gd name="f171" fmla="*/ 2981 f109 1"/>
              <a:gd name="f172" fmla="*/ 4167 f109 1"/>
              <a:gd name="f173" fmla="*/ 3755 f109 1"/>
              <a:gd name="f174" fmla="*/ 6634 f108 1"/>
              <a:gd name="f175" fmla="*/ 4241 f109 1"/>
              <a:gd name="f176" fmla="*/ 5875 f108 1"/>
              <a:gd name="f177" fmla="*/ f110 1 f2"/>
              <a:gd name="f178" fmla="*/ f113 1 4354"/>
              <a:gd name="f179" fmla="*/ f114 1 7547"/>
              <a:gd name="f180" fmla="*/ f115 1 4354"/>
              <a:gd name="f181" fmla="*/ f116 1 4354"/>
              <a:gd name="f182" fmla="*/ f117 1 7547"/>
              <a:gd name="f183" fmla="*/ f118 1 4354"/>
              <a:gd name="f184" fmla="*/ f119 1 7547"/>
              <a:gd name="f185" fmla="*/ f120 1 7547"/>
              <a:gd name="f186" fmla="*/ f121 1 4354"/>
              <a:gd name="f187" fmla="*/ f122 1 4354"/>
              <a:gd name="f188" fmla="*/ f123 1 7547"/>
              <a:gd name="f189" fmla="*/ f124 1 4354"/>
              <a:gd name="f190" fmla="*/ f125 1 7547"/>
              <a:gd name="f191" fmla="*/ f126 1 4354"/>
              <a:gd name="f192" fmla="*/ f127 1 4354"/>
              <a:gd name="f193" fmla="*/ f128 1 7547"/>
              <a:gd name="f194" fmla="*/ f129 1 4354"/>
              <a:gd name="f195" fmla="*/ f130 1 4354"/>
              <a:gd name="f196" fmla="*/ f131 1 7547"/>
              <a:gd name="f197" fmla="*/ f132 1 4354"/>
              <a:gd name="f198" fmla="*/ f133 1 4354"/>
              <a:gd name="f199" fmla="*/ f134 1 4354"/>
              <a:gd name="f200" fmla="*/ f135 1 7547"/>
              <a:gd name="f201" fmla="*/ f136 1 4354"/>
              <a:gd name="f202" fmla="*/ f137 1 7547"/>
              <a:gd name="f203" fmla="*/ f138 1 7547"/>
              <a:gd name="f204" fmla="*/ f139 1 7547"/>
              <a:gd name="f205" fmla="*/ f140 1 7547"/>
              <a:gd name="f206" fmla="*/ f141 1 4354"/>
              <a:gd name="f207" fmla="*/ f142 1 7547"/>
              <a:gd name="f208" fmla="*/ f143 1 4354"/>
              <a:gd name="f209" fmla="*/ f144 1 4354"/>
              <a:gd name="f210" fmla="*/ f145 1 7547"/>
              <a:gd name="f211" fmla="*/ f146 1 7547"/>
              <a:gd name="f212" fmla="*/ f147 1 4354"/>
              <a:gd name="f213" fmla="*/ f148 1 4354"/>
              <a:gd name="f214" fmla="*/ f149 1 7547"/>
              <a:gd name="f215" fmla="*/ f150 1 4354"/>
              <a:gd name="f216" fmla="*/ f151 1 7547"/>
              <a:gd name="f217" fmla="*/ f152 1 7547"/>
              <a:gd name="f218" fmla="*/ f153 1 4354"/>
              <a:gd name="f219" fmla="*/ f154 1 7547"/>
              <a:gd name="f220" fmla="*/ f155 1 7547"/>
              <a:gd name="f221" fmla="*/ f156 1 4354"/>
              <a:gd name="f222" fmla="*/ f157 1 4354"/>
              <a:gd name="f223" fmla="*/ f158 1 4354"/>
              <a:gd name="f224" fmla="*/ f159 1 7547"/>
              <a:gd name="f225" fmla="*/ f160 1 4354"/>
              <a:gd name="f226" fmla="*/ f161 1 7547"/>
              <a:gd name="f227" fmla="*/ f162 1 7547"/>
              <a:gd name="f228" fmla="*/ f163 1 4354"/>
              <a:gd name="f229" fmla="*/ f164 1 7547"/>
              <a:gd name="f230" fmla="*/ f165 1 4354"/>
              <a:gd name="f231" fmla="*/ f166 1 7547"/>
              <a:gd name="f232" fmla="*/ f167 1 7547"/>
              <a:gd name="f233" fmla="*/ f168 1 4354"/>
              <a:gd name="f234" fmla="*/ f169 1 7547"/>
              <a:gd name="f235" fmla="*/ f170 1 7547"/>
              <a:gd name="f236" fmla="*/ f171 1 4354"/>
              <a:gd name="f237" fmla="*/ f172 1 4354"/>
              <a:gd name="f238" fmla="*/ f173 1 4354"/>
              <a:gd name="f239" fmla="*/ f174 1 7547"/>
              <a:gd name="f240" fmla="*/ f175 1 4354"/>
              <a:gd name="f241" fmla="*/ f176 1 7547"/>
              <a:gd name="f242" fmla="*/ 0 1 f111"/>
              <a:gd name="f243" fmla="*/ f6 1 f111"/>
              <a:gd name="f244" fmla="*/ 0 1 f112"/>
              <a:gd name="f245" fmla="*/ f7 1 f112"/>
              <a:gd name="f246" fmla="+- f177 0 f1"/>
              <a:gd name="f247" fmla="*/ f178 1 f111"/>
              <a:gd name="f248" fmla="*/ f179 1 f112"/>
              <a:gd name="f249" fmla="*/ f180 1 f111"/>
              <a:gd name="f250" fmla="*/ f181 1 f111"/>
              <a:gd name="f251" fmla="*/ f182 1 f112"/>
              <a:gd name="f252" fmla="*/ f183 1 f111"/>
              <a:gd name="f253" fmla="*/ f184 1 f112"/>
              <a:gd name="f254" fmla="*/ f185 1 f112"/>
              <a:gd name="f255" fmla="*/ f186 1 f111"/>
              <a:gd name="f256" fmla="*/ f187 1 f111"/>
              <a:gd name="f257" fmla="*/ f188 1 f112"/>
              <a:gd name="f258" fmla="*/ f189 1 f111"/>
              <a:gd name="f259" fmla="*/ f190 1 f112"/>
              <a:gd name="f260" fmla="*/ f191 1 f111"/>
              <a:gd name="f261" fmla="*/ f192 1 f111"/>
              <a:gd name="f262" fmla="*/ f193 1 f112"/>
              <a:gd name="f263" fmla="*/ f194 1 f111"/>
              <a:gd name="f264" fmla="*/ f195 1 f111"/>
              <a:gd name="f265" fmla="*/ f196 1 f112"/>
              <a:gd name="f266" fmla="*/ f197 1 f111"/>
              <a:gd name="f267" fmla="*/ f198 1 f111"/>
              <a:gd name="f268" fmla="*/ f199 1 f111"/>
              <a:gd name="f269" fmla="*/ f200 1 f112"/>
              <a:gd name="f270" fmla="*/ f201 1 f111"/>
              <a:gd name="f271" fmla="*/ f202 1 f112"/>
              <a:gd name="f272" fmla="*/ f203 1 f112"/>
              <a:gd name="f273" fmla="*/ f204 1 f112"/>
              <a:gd name="f274" fmla="*/ f205 1 f112"/>
              <a:gd name="f275" fmla="*/ f206 1 f111"/>
              <a:gd name="f276" fmla="*/ f207 1 f112"/>
              <a:gd name="f277" fmla="*/ f208 1 f111"/>
              <a:gd name="f278" fmla="*/ f209 1 f111"/>
              <a:gd name="f279" fmla="*/ f210 1 f112"/>
              <a:gd name="f280" fmla="*/ f211 1 f112"/>
              <a:gd name="f281" fmla="*/ f212 1 f111"/>
              <a:gd name="f282" fmla="*/ f213 1 f111"/>
              <a:gd name="f283" fmla="*/ f214 1 f112"/>
              <a:gd name="f284" fmla="*/ f215 1 f111"/>
              <a:gd name="f285" fmla="*/ f216 1 f112"/>
              <a:gd name="f286" fmla="*/ f217 1 f112"/>
              <a:gd name="f287" fmla="*/ f218 1 f111"/>
              <a:gd name="f288" fmla="*/ f219 1 f112"/>
              <a:gd name="f289" fmla="*/ f220 1 f112"/>
              <a:gd name="f290" fmla="*/ f221 1 f111"/>
              <a:gd name="f291" fmla="*/ f222 1 f111"/>
              <a:gd name="f292" fmla="*/ f223 1 f111"/>
              <a:gd name="f293" fmla="*/ f224 1 f112"/>
              <a:gd name="f294" fmla="*/ f225 1 f111"/>
              <a:gd name="f295" fmla="*/ f226 1 f112"/>
              <a:gd name="f296" fmla="*/ f227 1 f112"/>
              <a:gd name="f297" fmla="*/ f228 1 f111"/>
              <a:gd name="f298" fmla="*/ f229 1 f112"/>
              <a:gd name="f299" fmla="*/ f230 1 f111"/>
              <a:gd name="f300" fmla="*/ f231 1 f112"/>
              <a:gd name="f301" fmla="*/ f232 1 f112"/>
              <a:gd name="f302" fmla="*/ f233 1 f111"/>
              <a:gd name="f303" fmla="*/ f234 1 f112"/>
              <a:gd name="f304" fmla="*/ f235 1 f112"/>
              <a:gd name="f305" fmla="*/ f236 1 f111"/>
              <a:gd name="f306" fmla="*/ f237 1 f111"/>
              <a:gd name="f307" fmla="*/ f238 1 f111"/>
              <a:gd name="f308" fmla="*/ f239 1 f112"/>
              <a:gd name="f309" fmla="*/ f240 1 f111"/>
              <a:gd name="f310" fmla="*/ f241 1 f112"/>
              <a:gd name="f311" fmla="*/ f242 f106 1"/>
              <a:gd name="f312" fmla="*/ f243 f106 1"/>
              <a:gd name="f313" fmla="*/ f245 f107 1"/>
              <a:gd name="f314" fmla="*/ f244 f107 1"/>
              <a:gd name="f315" fmla="*/ f247 f106 1"/>
              <a:gd name="f316" fmla="*/ f248 f107 1"/>
              <a:gd name="f317" fmla="*/ f249 f106 1"/>
              <a:gd name="f318" fmla="*/ f250 f106 1"/>
              <a:gd name="f319" fmla="*/ f251 f107 1"/>
              <a:gd name="f320" fmla="*/ f252 f106 1"/>
              <a:gd name="f321" fmla="*/ f253 f107 1"/>
              <a:gd name="f322" fmla="*/ f254 f107 1"/>
              <a:gd name="f323" fmla="*/ f255 f106 1"/>
              <a:gd name="f324" fmla="*/ f256 f106 1"/>
              <a:gd name="f325" fmla="*/ f257 f107 1"/>
              <a:gd name="f326" fmla="*/ f258 f106 1"/>
              <a:gd name="f327" fmla="*/ f259 f107 1"/>
              <a:gd name="f328" fmla="*/ f260 f106 1"/>
              <a:gd name="f329" fmla="*/ f261 f106 1"/>
              <a:gd name="f330" fmla="*/ f262 f107 1"/>
              <a:gd name="f331" fmla="*/ f263 f106 1"/>
              <a:gd name="f332" fmla="*/ f264 f106 1"/>
              <a:gd name="f333" fmla="*/ f265 f107 1"/>
              <a:gd name="f334" fmla="*/ f266 f106 1"/>
              <a:gd name="f335" fmla="*/ f267 f106 1"/>
              <a:gd name="f336" fmla="*/ f268 f106 1"/>
              <a:gd name="f337" fmla="*/ f269 f107 1"/>
              <a:gd name="f338" fmla="*/ f270 f106 1"/>
              <a:gd name="f339" fmla="*/ f271 f107 1"/>
              <a:gd name="f340" fmla="*/ f272 f107 1"/>
              <a:gd name="f341" fmla="*/ f273 f107 1"/>
              <a:gd name="f342" fmla="*/ f274 f107 1"/>
              <a:gd name="f343" fmla="*/ f275 f106 1"/>
              <a:gd name="f344" fmla="*/ f276 f107 1"/>
              <a:gd name="f345" fmla="*/ f277 f106 1"/>
              <a:gd name="f346" fmla="*/ f278 f106 1"/>
              <a:gd name="f347" fmla="*/ f279 f107 1"/>
              <a:gd name="f348" fmla="*/ f280 f107 1"/>
              <a:gd name="f349" fmla="*/ f281 f106 1"/>
              <a:gd name="f350" fmla="*/ f282 f106 1"/>
              <a:gd name="f351" fmla="*/ f283 f107 1"/>
              <a:gd name="f352" fmla="*/ f284 f106 1"/>
              <a:gd name="f353" fmla="*/ f285 f107 1"/>
              <a:gd name="f354" fmla="*/ f286 f107 1"/>
              <a:gd name="f355" fmla="*/ f287 f106 1"/>
              <a:gd name="f356" fmla="*/ f288 f107 1"/>
              <a:gd name="f357" fmla="*/ f289 f107 1"/>
              <a:gd name="f358" fmla="*/ f290 f106 1"/>
              <a:gd name="f359" fmla="*/ f291 f106 1"/>
              <a:gd name="f360" fmla="*/ f292 f106 1"/>
              <a:gd name="f361" fmla="*/ f293 f107 1"/>
              <a:gd name="f362" fmla="*/ f294 f106 1"/>
              <a:gd name="f363" fmla="*/ f295 f107 1"/>
              <a:gd name="f364" fmla="*/ f296 f107 1"/>
              <a:gd name="f365" fmla="*/ f297 f106 1"/>
              <a:gd name="f366" fmla="*/ f298 f107 1"/>
              <a:gd name="f367" fmla="*/ f299 f106 1"/>
              <a:gd name="f368" fmla="*/ f300 f107 1"/>
              <a:gd name="f369" fmla="*/ f301 f107 1"/>
              <a:gd name="f370" fmla="*/ f302 f106 1"/>
              <a:gd name="f371" fmla="*/ f303 f107 1"/>
              <a:gd name="f372" fmla="*/ f304 f107 1"/>
              <a:gd name="f373" fmla="*/ f305 f106 1"/>
              <a:gd name="f374" fmla="*/ f306 f106 1"/>
              <a:gd name="f375" fmla="*/ f307 f106 1"/>
              <a:gd name="f376" fmla="*/ f308 f107 1"/>
              <a:gd name="f377" fmla="*/ f309 f106 1"/>
              <a:gd name="f378" fmla="*/ f310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6">
                <a:pos x="f315" y="f316"/>
              </a:cxn>
              <a:cxn ang="f246">
                <a:pos x="f317" y="f316"/>
              </a:cxn>
              <a:cxn ang="f246">
                <a:pos x="f318" y="f319"/>
              </a:cxn>
              <a:cxn ang="f246">
                <a:pos x="f320" y="f319"/>
              </a:cxn>
              <a:cxn ang="f246">
                <a:pos x="f318" y="f321"/>
              </a:cxn>
              <a:cxn ang="f246">
                <a:pos x="f315" y="f322"/>
              </a:cxn>
              <a:cxn ang="f246">
                <a:pos x="f323" y="f316"/>
              </a:cxn>
              <a:cxn ang="f246">
                <a:pos x="f324" y="f325"/>
              </a:cxn>
              <a:cxn ang="f246">
                <a:pos x="f326" y="f327"/>
              </a:cxn>
              <a:cxn ang="f246">
                <a:pos x="f317" y="f325"/>
              </a:cxn>
              <a:cxn ang="f246">
                <a:pos x="f328" y="f327"/>
              </a:cxn>
              <a:cxn ang="f246">
                <a:pos x="f329" y="f330"/>
              </a:cxn>
              <a:cxn ang="f246">
                <a:pos x="f331" y="f327"/>
              </a:cxn>
              <a:cxn ang="f246">
                <a:pos x="f332" y="f333"/>
              </a:cxn>
              <a:cxn ang="f246">
                <a:pos x="f334" y="f327"/>
              </a:cxn>
              <a:cxn ang="f246">
                <a:pos x="f335" y="f325"/>
              </a:cxn>
              <a:cxn ang="f246">
                <a:pos x="f336" y="f316"/>
              </a:cxn>
              <a:cxn ang="f246">
                <a:pos x="f335" y="f337"/>
              </a:cxn>
              <a:cxn ang="f246">
                <a:pos x="f338" y="f339"/>
              </a:cxn>
              <a:cxn ang="f246">
                <a:pos x="f335" y="f340"/>
              </a:cxn>
              <a:cxn ang="f246">
                <a:pos x="f336" y="f322"/>
              </a:cxn>
              <a:cxn ang="f246">
                <a:pos x="f335" y="f341"/>
              </a:cxn>
              <a:cxn ang="f246">
                <a:pos x="f335" y="f342"/>
              </a:cxn>
              <a:cxn ang="f246">
                <a:pos x="f343" y="f344"/>
              </a:cxn>
              <a:cxn ang="f246">
                <a:pos x="f345" y="f344"/>
              </a:cxn>
              <a:cxn ang="f246">
                <a:pos x="f346" y="f347"/>
              </a:cxn>
              <a:cxn ang="f246">
                <a:pos x="f315" y="f341"/>
              </a:cxn>
              <a:cxn ang="f246">
                <a:pos x="f329" y="f348"/>
              </a:cxn>
              <a:cxn ang="f246">
                <a:pos x="f349" y="f348"/>
              </a:cxn>
              <a:cxn ang="f246">
                <a:pos x="f350" y="f351"/>
              </a:cxn>
              <a:cxn ang="f246">
                <a:pos x="f352" y="f353"/>
              </a:cxn>
              <a:cxn ang="f246">
                <a:pos x="f350" y="f354"/>
              </a:cxn>
              <a:cxn ang="f246">
                <a:pos x="f355" y="f356"/>
              </a:cxn>
              <a:cxn ang="f246">
                <a:pos x="f329" y="f357"/>
              </a:cxn>
              <a:cxn ang="f246">
                <a:pos x="f358" y="f357"/>
              </a:cxn>
              <a:cxn ang="f246">
                <a:pos x="f359" y="f356"/>
              </a:cxn>
              <a:cxn ang="f246">
                <a:pos x="f360" y="f361"/>
              </a:cxn>
              <a:cxn ang="f246">
                <a:pos x="f362" y="f363"/>
              </a:cxn>
              <a:cxn ang="f246">
                <a:pos x="f358" y="f364"/>
              </a:cxn>
              <a:cxn ang="f246">
                <a:pos x="f365" y="f364"/>
              </a:cxn>
              <a:cxn ang="f246">
                <a:pos x="f365" y="f366"/>
              </a:cxn>
              <a:cxn ang="f246">
                <a:pos x="f367" y="f368"/>
              </a:cxn>
              <a:cxn ang="f246">
                <a:pos x="f362" y="f369"/>
              </a:cxn>
              <a:cxn ang="f246">
                <a:pos x="f370" y="f371"/>
              </a:cxn>
              <a:cxn ang="f246">
                <a:pos x="f370" y="f372"/>
              </a:cxn>
              <a:cxn ang="f246">
                <a:pos x="f373" y="f321"/>
              </a:cxn>
              <a:cxn ang="f246">
                <a:pos x="f374" y="f319"/>
              </a:cxn>
              <a:cxn ang="f246">
                <a:pos x="f375" y="f376"/>
              </a:cxn>
              <a:cxn ang="f246">
                <a:pos x="f377" y="f378"/>
              </a:cxn>
              <a:cxn ang="f246">
                <a:pos x="f323" y="f316"/>
              </a:cxn>
            </a:cxnLst>
            <a:rect l="f311" t="f314" r="f312" b="f313"/>
            <a:pathLst>
              <a:path w="4354" h="7547">
                <a:moveTo>
                  <a:pt x="f8" y="f9"/>
                </a:moveTo>
                <a:lnTo>
                  <a:pt x="f10" y="f9"/>
                </a:lnTo>
                <a:lnTo>
                  <a:pt x="f11" y="f12"/>
                </a:lnTo>
                <a:lnTo>
                  <a:pt x="f8" y="f9"/>
                </a:lnTo>
                <a:close/>
                <a:moveTo>
                  <a:pt x="f13" y="f14"/>
                </a:moveTo>
                <a:lnTo>
                  <a:pt x="f15" y="f14"/>
                </a:lnTo>
                <a:lnTo>
                  <a:pt x="f16" y="f17"/>
                </a:lnTo>
                <a:lnTo>
                  <a:pt x="f13" y="f14"/>
                </a:lnTo>
                <a:close/>
                <a:moveTo>
                  <a:pt x="f18" y="f19"/>
                </a:moveTo>
                <a:lnTo>
                  <a:pt x="f15" y="f20"/>
                </a:lnTo>
                <a:lnTo>
                  <a:pt x="f21" y="f20"/>
                </a:lnTo>
                <a:lnTo>
                  <a:pt x="f10" y="f19"/>
                </a:lnTo>
                <a:lnTo>
                  <a:pt x="f18" y="f19"/>
                </a:lnTo>
                <a:close/>
                <a:moveTo>
                  <a:pt x="f22" y="f9"/>
                </a:moveTo>
                <a:lnTo>
                  <a:pt x="f6" y="f23"/>
                </a:lnTo>
                <a:lnTo>
                  <a:pt x="f24" y="f23"/>
                </a:lnTo>
                <a:lnTo>
                  <a:pt x="f25" y="f7"/>
                </a:lnTo>
                <a:lnTo>
                  <a:pt x="f26" y="f7"/>
                </a:lnTo>
                <a:lnTo>
                  <a:pt x="f10" y="f23"/>
                </a:lnTo>
                <a:lnTo>
                  <a:pt x="f8" y="f23"/>
                </a:lnTo>
                <a:lnTo>
                  <a:pt x="f27" y="f7"/>
                </a:lnTo>
                <a:lnTo>
                  <a:pt x="f28" y="f7"/>
                </a:lnTo>
                <a:lnTo>
                  <a:pt x="f29" y="f30"/>
                </a:lnTo>
                <a:lnTo>
                  <a:pt x="f31" y="f12"/>
                </a:lnTo>
                <a:lnTo>
                  <a:pt x="f32" y="f33"/>
                </a:lnTo>
                <a:lnTo>
                  <a:pt x="f34" y="f7"/>
                </a:lnTo>
                <a:lnTo>
                  <a:pt x="f35" y="f7"/>
                </a:lnTo>
                <a:lnTo>
                  <a:pt x="f36" y="f37"/>
                </a:lnTo>
                <a:lnTo>
                  <a:pt x="f38" y="f7"/>
                </a:lnTo>
                <a:lnTo>
                  <a:pt x="f39" y="f7"/>
                </a:lnTo>
                <a:lnTo>
                  <a:pt x="f40" y="f23"/>
                </a:lnTo>
                <a:lnTo>
                  <a:pt x="f5" y="f23"/>
                </a:lnTo>
                <a:lnTo>
                  <a:pt x="f5" y="f9"/>
                </a:lnTo>
                <a:lnTo>
                  <a:pt x="f40" y="f9"/>
                </a:lnTo>
                <a:lnTo>
                  <a:pt x="f5" y="f41"/>
                </a:lnTo>
                <a:lnTo>
                  <a:pt x="f5" y="f42"/>
                </a:lnTo>
                <a:lnTo>
                  <a:pt x="f36" y="f17"/>
                </a:lnTo>
                <a:lnTo>
                  <a:pt x="f43" y="f44"/>
                </a:lnTo>
                <a:lnTo>
                  <a:pt x="f36" y="f45"/>
                </a:lnTo>
                <a:lnTo>
                  <a:pt x="f5" y="f46"/>
                </a:lnTo>
                <a:lnTo>
                  <a:pt x="f5" y="f47"/>
                </a:lnTo>
                <a:lnTo>
                  <a:pt x="f40" y="f19"/>
                </a:lnTo>
                <a:lnTo>
                  <a:pt x="f5" y="f19"/>
                </a:lnTo>
                <a:lnTo>
                  <a:pt x="f5" y="f48"/>
                </a:lnTo>
                <a:lnTo>
                  <a:pt x="f40" y="f48"/>
                </a:lnTo>
                <a:lnTo>
                  <a:pt x="f5" y="f49"/>
                </a:lnTo>
                <a:lnTo>
                  <a:pt x="f5" y="f50"/>
                </a:lnTo>
                <a:lnTo>
                  <a:pt x="f51" y="f52"/>
                </a:lnTo>
                <a:lnTo>
                  <a:pt x="f31" y="f53"/>
                </a:lnTo>
                <a:lnTo>
                  <a:pt x="f29" y="f52"/>
                </a:lnTo>
                <a:lnTo>
                  <a:pt x="f54" y="f55"/>
                </a:lnTo>
                <a:lnTo>
                  <a:pt x="f56" y="f57"/>
                </a:lnTo>
                <a:lnTo>
                  <a:pt x="f16" y="f48"/>
                </a:lnTo>
                <a:lnTo>
                  <a:pt x="f10" y="f48"/>
                </a:lnTo>
                <a:lnTo>
                  <a:pt x="f21" y="f58"/>
                </a:lnTo>
                <a:lnTo>
                  <a:pt x="f31" y="f58"/>
                </a:lnTo>
                <a:lnTo>
                  <a:pt x="f59" y="f58"/>
                </a:lnTo>
                <a:lnTo>
                  <a:pt x="f60" y="f58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5" y="f67"/>
                </a:lnTo>
                <a:lnTo>
                  <a:pt x="f65" y="f68"/>
                </a:lnTo>
                <a:lnTo>
                  <a:pt x="f63" y="f69"/>
                </a:lnTo>
                <a:lnTo>
                  <a:pt x="f70" y="f71"/>
                </a:lnTo>
                <a:lnTo>
                  <a:pt x="f61" y="f72"/>
                </a:lnTo>
                <a:lnTo>
                  <a:pt x="f73" y="f74"/>
                </a:lnTo>
                <a:lnTo>
                  <a:pt x="f31" y="f5"/>
                </a:lnTo>
                <a:lnTo>
                  <a:pt x="f11" y="f5"/>
                </a:lnTo>
                <a:lnTo>
                  <a:pt x="f75" y="f5"/>
                </a:lnTo>
                <a:lnTo>
                  <a:pt x="f76" y="f74"/>
                </a:lnTo>
                <a:lnTo>
                  <a:pt x="f77" y="f72"/>
                </a:lnTo>
                <a:lnTo>
                  <a:pt x="f78" y="f79"/>
                </a:lnTo>
                <a:lnTo>
                  <a:pt x="f80" y="f81"/>
                </a:lnTo>
                <a:lnTo>
                  <a:pt x="f78" y="f39"/>
                </a:lnTo>
                <a:lnTo>
                  <a:pt x="f78" y="f82"/>
                </a:lnTo>
                <a:lnTo>
                  <a:pt x="f77" y="f83"/>
                </a:lnTo>
                <a:lnTo>
                  <a:pt x="f75" y="f84"/>
                </a:lnTo>
                <a:lnTo>
                  <a:pt x="f11" y="f84"/>
                </a:lnTo>
                <a:lnTo>
                  <a:pt x="f85" y="f84"/>
                </a:lnTo>
                <a:lnTo>
                  <a:pt x="f32" y="f67"/>
                </a:lnTo>
                <a:lnTo>
                  <a:pt x="f85" y="f86"/>
                </a:lnTo>
                <a:lnTo>
                  <a:pt x="f11" y="f86"/>
                </a:lnTo>
                <a:lnTo>
                  <a:pt x="f76" y="f87"/>
                </a:lnTo>
                <a:lnTo>
                  <a:pt x="f77" y="f88"/>
                </a:lnTo>
                <a:lnTo>
                  <a:pt x="f78" y="f89"/>
                </a:lnTo>
                <a:lnTo>
                  <a:pt x="f90" y="f52"/>
                </a:lnTo>
                <a:lnTo>
                  <a:pt x="f91" y="f92"/>
                </a:lnTo>
                <a:lnTo>
                  <a:pt x="f91" y="f93"/>
                </a:lnTo>
                <a:lnTo>
                  <a:pt x="f91" y="f94"/>
                </a:lnTo>
                <a:lnTo>
                  <a:pt x="f90" y="f95"/>
                </a:lnTo>
                <a:lnTo>
                  <a:pt x="f96" y="f20"/>
                </a:lnTo>
                <a:lnTo>
                  <a:pt x="f97" y="f20"/>
                </a:lnTo>
                <a:lnTo>
                  <a:pt x="f98" y="f14"/>
                </a:lnTo>
                <a:lnTo>
                  <a:pt x="f96" y="f14"/>
                </a:lnTo>
                <a:lnTo>
                  <a:pt x="f99" y="f17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9"/>
                </a:lnTo>
                <a:lnTo>
                  <a:pt x="f22" y="f9"/>
                </a:lnTo>
                <a:close/>
              </a:path>
            </a:pathLst>
          </a:custGeom>
          <a:solidFill>
            <a:srgbClr val="ABB2B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2AC801C0-B820-4416-83F4-5C1F421A1D9D}"/>
              </a:ext>
            </a:extLst>
          </p:cNvPr>
          <p:cNvSpPr/>
          <p:nvPr/>
        </p:nvSpPr>
        <p:spPr>
          <a:xfrm>
            <a:off x="464284" y="3432404"/>
            <a:ext cx="2073496" cy="30013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225"/>
              <a:gd name="f8" fmla="val 598"/>
              <a:gd name="f9" fmla="val 355"/>
              <a:gd name="f10" fmla="val 8"/>
              <a:gd name="f11" fmla="val 357"/>
              <a:gd name="f12" fmla="val 4"/>
              <a:gd name="f13" fmla="val 359"/>
              <a:gd name="f14" fmla="val 2"/>
              <a:gd name="f15" fmla="val 365"/>
              <a:gd name="f16" fmla="val 1164"/>
              <a:gd name="f17" fmla="val 1168"/>
              <a:gd name="f18" fmla="val 1170"/>
              <a:gd name="f19" fmla="val 1172"/>
              <a:gd name="f20" fmla="val 1176"/>
              <a:gd name="f21" fmla="val 10"/>
              <a:gd name="f22" fmla="val 14"/>
              <a:gd name="f23" fmla="val 20"/>
              <a:gd name="f24" fmla="val 1174"/>
              <a:gd name="f25" fmla="val 22"/>
              <a:gd name="f26" fmla="val 24"/>
              <a:gd name="f27" fmla="val 26"/>
              <a:gd name="f28" fmla="val 28"/>
              <a:gd name="f29" fmla="val 373"/>
              <a:gd name="f30" fmla="val 650"/>
              <a:gd name="f31" fmla="val 2336"/>
              <a:gd name="f32" fmla="val 3352"/>
              <a:gd name="f33" fmla="val 1570"/>
              <a:gd name="f34" fmla="val 1373"/>
              <a:gd name="f35" fmla="val 3677"/>
              <a:gd name="f36" fmla="val 1186"/>
              <a:gd name="f37" fmla="val 3990"/>
              <a:gd name="f38" fmla="val 1953"/>
              <a:gd name="f39" fmla="val 1539"/>
              <a:gd name="f40" fmla="val 787"/>
              <a:gd name="f41" fmla="val 3976"/>
              <a:gd name="f42" fmla="val 1351"/>
              <a:gd name="f43" fmla="val 3663"/>
              <a:gd name="f44" fmla="val 3324"/>
              <a:gd name="f45" fmla="val 2698"/>
              <a:gd name="f46" fmla="val 1961"/>
              <a:gd name="f47" fmla="val 1586"/>
              <a:gd name="f48" fmla="val 1937"/>
              <a:gd name="f49" fmla="val 2686"/>
              <a:gd name="f50" fmla="val 1562"/>
              <a:gd name="f51" fmla="val 3312"/>
              <a:gd name="f52" fmla="val 1140"/>
              <a:gd name="f53" fmla="val 389"/>
              <a:gd name="f54" fmla="val 765"/>
              <a:gd name="f55" fmla="val 771"/>
              <a:gd name="f56" fmla="val 2021"/>
              <a:gd name="f57" fmla="val 2661"/>
              <a:gd name="f58" fmla="val 1156"/>
              <a:gd name="f59" fmla="val 351"/>
              <a:gd name="f60" fmla="val 2673"/>
              <a:gd name="f61" fmla="val 2091"/>
              <a:gd name="f62" fmla="val 2039"/>
              <a:gd name="f63" fmla="val 2647"/>
              <a:gd name="f64" fmla="val 753"/>
              <a:gd name="f65" fmla="val 2001"/>
              <a:gd name="f66" fmla="val 755"/>
              <a:gd name="f67" fmla="val 1999"/>
              <a:gd name="f68" fmla="val 757"/>
              <a:gd name="f69" fmla="val 1997"/>
              <a:gd name="f70" fmla="val 1995"/>
              <a:gd name="f71" fmla="val 1682"/>
              <a:gd name="f72" fmla="val 1357"/>
              <a:gd name="f73" fmla="val 363"/>
              <a:gd name="f74" fmla="val 1355"/>
              <a:gd name="f75" fmla="val 1353"/>
              <a:gd name="f76" fmla="val 761"/>
              <a:gd name="f77" fmla="val 709"/>
              <a:gd name="f78" fmla="val 1331"/>
              <a:gd name="f79" fmla="val 1550"/>
              <a:gd name="f80" fmla="val 672"/>
              <a:gd name="f81" fmla="val 1552"/>
              <a:gd name="f82" fmla="val 670"/>
              <a:gd name="f83" fmla="val 1554"/>
              <a:gd name="f84" fmla="val 668"/>
              <a:gd name="f85" fmla="val 666"/>
              <a:gd name="f86" fmla="val 2360"/>
              <a:gd name="f87" fmla="val 2366"/>
              <a:gd name="f88" fmla="val 2370"/>
              <a:gd name="f89" fmla="val 2372"/>
              <a:gd name="f90" fmla="val 2770"/>
              <a:gd name="f91" fmla="val 1337"/>
              <a:gd name="f92" fmla="val 1339"/>
              <a:gd name="f93" fmla="val 1343"/>
              <a:gd name="f94" fmla="val 1347"/>
              <a:gd name="f95" fmla="val 2015"/>
              <a:gd name="f96" fmla="val 2368"/>
              <a:gd name="f97" fmla="val 2019"/>
              <a:gd name="f98" fmla="val 2364"/>
              <a:gd name="f99" fmla="val 2358"/>
              <a:gd name="f100" fmla="val 2354"/>
              <a:gd name="f101" fmla="val 2350"/>
              <a:gd name="f102" fmla="val 2017"/>
              <a:gd name="f103" fmla="val 2348"/>
              <a:gd name="f104" fmla="val 2011"/>
              <a:gd name="f105" fmla="val 2346"/>
              <a:gd name="f106" fmla="val 2007"/>
              <a:gd name="f107" fmla="val 2742"/>
              <a:gd name="f108" fmla="val 2352"/>
              <a:gd name="f109" fmla="val 692"/>
              <a:gd name="f110" fmla="val 1178"/>
              <a:gd name="f111" fmla="val 1572"/>
              <a:gd name="f112" fmla="val 1574"/>
              <a:gd name="f113" fmla="val 2005"/>
              <a:gd name="f114" fmla="val 1963"/>
              <a:gd name="f115" fmla="val 1967"/>
              <a:gd name="f116" fmla="val 1971"/>
              <a:gd name="f117" fmla="val 2665"/>
              <a:gd name="f118" fmla="val 3330"/>
              <a:gd name="f119" fmla="val 3996"/>
              <a:gd name="f120" fmla="val 4000"/>
              <a:gd name="f121" fmla="val 4002"/>
              <a:gd name="f122" fmla="val 4006"/>
              <a:gd name="f123" fmla="val 4010"/>
              <a:gd name="f124" fmla="val 2641"/>
              <a:gd name="f125" fmla="val 2609"/>
              <a:gd name="f126" fmla="val 3364"/>
              <a:gd name="f127" fmla="val 1973"/>
              <a:gd name="f128" fmla="val 4012"/>
              <a:gd name="f129" fmla="val 4014"/>
              <a:gd name="f130" fmla="val 4016"/>
              <a:gd name="f131" fmla="val 1311"/>
              <a:gd name="f132" fmla="val 1281"/>
              <a:gd name="f133" fmla="val 3420"/>
              <a:gd name="f134" fmla="val 3368"/>
              <a:gd name="f135" fmla="val 3344"/>
              <a:gd name="f136" fmla="val 177"/>
              <a:gd name="f137" fmla="val 3011"/>
              <a:gd name="f138" fmla="val 3308"/>
              <a:gd name="f139" fmla="val 3256"/>
              <a:gd name="f140" fmla="val 155"/>
              <a:gd name="f141" fmla="val 2999"/>
              <a:gd name="f142" fmla="+- 0 0 -90"/>
              <a:gd name="f143" fmla="*/ f3 1 2772"/>
              <a:gd name="f144" fmla="*/ f4 1 4225"/>
              <a:gd name="f145" fmla="+- f7 0 f5"/>
              <a:gd name="f146" fmla="+- f6 0 f5"/>
              <a:gd name="f147" fmla="*/ f142 f0 1"/>
              <a:gd name="f148" fmla="*/ f146 1 2772"/>
              <a:gd name="f149" fmla="*/ f145 1 4225"/>
              <a:gd name="f150" fmla="*/ 357 f146 1"/>
              <a:gd name="f151" fmla="*/ 4 f145 1"/>
              <a:gd name="f152" fmla="*/ 1164 f146 1"/>
              <a:gd name="f153" fmla="*/ 0 f145 1"/>
              <a:gd name="f154" fmla="*/ 1172 f146 1"/>
              <a:gd name="f155" fmla="*/ 1176 f146 1"/>
              <a:gd name="f156" fmla="*/ 20 f145 1"/>
              <a:gd name="f157" fmla="*/ 1168 f146 1"/>
              <a:gd name="f158" fmla="*/ 26 f145 1"/>
              <a:gd name="f159" fmla="*/ 0 f146 1"/>
              <a:gd name="f160" fmla="*/ 650 f145 1"/>
              <a:gd name="f161" fmla="*/ 1570 f146 1"/>
              <a:gd name="f162" fmla="*/ 3352 f145 1"/>
              <a:gd name="f163" fmla="*/ 1953 f146 1"/>
              <a:gd name="f164" fmla="*/ 3990 f145 1"/>
              <a:gd name="f165" fmla="*/ 787 f146 1"/>
              <a:gd name="f166" fmla="*/ 1539 f146 1"/>
              <a:gd name="f167" fmla="*/ 2698 f145 1"/>
              <a:gd name="f168" fmla="*/ 1961 f146 1"/>
              <a:gd name="f169" fmla="*/ 1937 f146 1"/>
              <a:gd name="f170" fmla="*/ 2686 f145 1"/>
              <a:gd name="f171" fmla="*/ 765 f146 1"/>
              <a:gd name="f172" fmla="*/ 3312 f145 1"/>
              <a:gd name="f173" fmla="*/ 389 f146 1"/>
              <a:gd name="f174" fmla="*/ 2661 f145 1"/>
              <a:gd name="f175" fmla="*/ 771 f146 1"/>
              <a:gd name="f176" fmla="*/ 2021 f145 1"/>
              <a:gd name="f177" fmla="*/ 2039 f145 1"/>
              <a:gd name="f178" fmla="*/ 755 f146 1"/>
              <a:gd name="f179" fmla="*/ 1999 f145 1"/>
              <a:gd name="f180" fmla="*/ 1995 f145 1"/>
              <a:gd name="f181" fmla="*/ 365 f146 1"/>
              <a:gd name="f182" fmla="*/ 1357 f145 1"/>
              <a:gd name="f183" fmla="*/ 1353 f145 1"/>
              <a:gd name="f184" fmla="*/ 373 f146 1"/>
              <a:gd name="f185" fmla="*/ 1331 f145 1"/>
              <a:gd name="f186" fmla="*/ 1552 f146 1"/>
              <a:gd name="f187" fmla="*/ 670 f145 1"/>
              <a:gd name="f188" fmla="*/ 2360 f146 1"/>
              <a:gd name="f189" fmla="*/ 666 f145 1"/>
              <a:gd name="f190" fmla="*/ 2372 f146 1"/>
              <a:gd name="f191" fmla="*/ 672 f145 1"/>
              <a:gd name="f192" fmla="*/ 2772 f146 1"/>
              <a:gd name="f193" fmla="*/ 1343 f145 1"/>
              <a:gd name="f194" fmla="*/ 2015 f145 1"/>
              <a:gd name="f195" fmla="*/ 2364 f146 1"/>
              <a:gd name="f196" fmla="*/ 2350 f146 1"/>
              <a:gd name="f197" fmla="*/ 2017 f145 1"/>
              <a:gd name="f198" fmla="*/ 2346 f146 1"/>
              <a:gd name="f199" fmla="*/ 2007 f145 1"/>
              <a:gd name="f200" fmla="*/ 2352 f146 1"/>
              <a:gd name="f201" fmla="*/ 692 f145 1"/>
              <a:gd name="f202" fmla="*/ 1572 f146 1"/>
              <a:gd name="f203" fmla="*/ 2001 f145 1"/>
              <a:gd name="f204" fmla="*/ 1574 f146 1"/>
              <a:gd name="f205" fmla="*/ 2011 f145 1"/>
              <a:gd name="f206" fmla="*/ 1971 f146 1"/>
              <a:gd name="f207" fmla="*/ 2665 f145 1"/>
              <a:gd name="f208" fmla="*/ 4000 f145 1"/>
              <a:gd name="f209" fmla="*/ 2770 f146 1"/>
              <a:gd name="f210" fmla="*/ 4010 f145 1"/>
              <a:gd name="f211" fmla="*/ 2742 f146 1"/>
              <a:gd name="f212" fmla="*/ 4002 f145 1"/>
              <a:gd name="f213" fmla="*/ 4012 f145 1"/>
              <a:gd name="f214" fmla="*/ 1186 f146 1"/>
              <a:gd name="f215" fmla="*/ 4016 f145 1"/>
              <a:gd name="f216" fmla="*/ 1156 f146 1"/>
              <a:gd name="f217" fmla="*/ 3368 f145 1"/>
              <a:gd name="f218" fmla="*/ 753 f146 1"/>
              <a:gd name="f219" fmla="*/ 3344 f145 1"/>
              <a:gd name="f220" fmla="*/ 3308 f145 1"/>
              <a:gd name="f221" fmla="*/ 351 f146 1"/>
              <a:gd name="f222" fmla="*/ 2673 f145 1"/>
              <a:gd name="f223" fmla="*/ f147 1 f2"/>
              <a:gd name="f224" fmla="*/ f150 1 2772"/>
              <a:gd name="f225" fmla="*/ f151 1 4225"/>
              <a:gd name="f226" fmla="*/ f152 1 2772"/>
              <a:gd name="f227" fmla="*/ f153 1 4225"/>
              <a:gd name="f228" fmla="*/ f154 1 2772"/>
              <a:gd name="f229" fmla="*/ f155 1 2772"/>
              <a:gd name="f230" fmla="*/ f156 1 4225"/>
              <a:gd name="f231" fmla="*/ f157 1 2772"/>
              <a:gd name="f232" fmla="*/ f158 1 4225"/>
              <a:gd name="f233" fmla="*/ f159 1 2772"/>
              <a:gd name="f234" fmla="*/ f160 1 4225"/>
              <a:gd name="f235" fmla="*/ f161 1 2772"/>
              <a:gd name="f236" fmla="*/ f162 1 4225"/>
              <a:gd name="f237" fmla="*/ f163 1 2772"/>
              <a:gd name="f238" fmla="*/ f164 1 4225"/>
              <a:gd name="f239" fmla="*/ f165 1 2772"/>
              <a:gd name="f240" fmla="*/ f166 1 2772"/>
              <a:gd name="f241" fmla="*/ f167 1 4225"/>
              <a:gd name="f242" fmla="*/ f168 1 2772"/>
              <a:gd name="f243" fmla="*/ f169 1 2772"/>
              <a:gd name="f244" fmla="*/ f170 1 4225"/>
              <a:gd name="f245" fmla="*/ f171 1 2772"/>
              <a:gd name="f246" fmla="*/ f172 1 4225"/>
              <a:gd name="f247" fmla="*/ f173 1 2772"/>
              <a:gd name="f248" fmla="*/ f174 1 4225"/>
              <a:gd name="f249" fmla="*/ f175 1 2772"/>
              <a:gd name="f250" fmla="*/ f176 1 4225"/>
              <a:gd name="f251" fmla="*/ f177 1 4225"/>
              <a:gd name="f252" fmla="*/ f178 1 2772"/>
              <a:gd name="f253" fmla="*/ f179 1 4225"/>
              <a:gd name="f254" fmla="*/ f180 1 4225"/>
              <a:gd name="f255" fmla="*/ f181 1 2772"/>
              <a:gd name="f256" fmla="*/ f182 1 4225"/>
              <a:gd name="f257" fmla="*/ f183 1 4225"/>
              <a:gd name="f258" fmla="*/ f184 1 2772"/>
              <a:gd name="f259" fmla="*/ f185 1 4225"/>
              <a:gd name="f260" fmla="*/ f186 1 2772"/>
              <a:gd name="f261" fmla="*/ f187 1 4225"/>
              <a:gd name="f262" fmla="*/ f188 1 2772"/>
              <a:gd name="f263" fmla="*/ f189 1 4225"/>
              <a:gd name="f264" fmla="*/ f190 1 2772"/>
              <a:gd name="f265" fmla="*/ f191 1 4225"/>
              <a:gd name="f266" fmla="*/ f192 1 2772"/>
              <a:gd name="f267" fmla="*/ f193 1 4225"/>
              <a:gd name="f268" fmla="*/ f194 1 4225"/>
              <a:gd name="f269" fmla="*/ f195 1 2772"/>
              <a:gd name="f270" fmla="*/ f196 1 2772"/>
              <a:gd name="f271" fmla="*/ f197 1 4225"/>
              <a:gd name="f272" fmla="*/ f198 1 2772"/>
              <a:gd name="f273" fmla="*/ f199 1 4225"/>
              <a:gd name="f274" fmla="*/ f200 1 2772"/>
              <a:gd name="f275" fmla="*/ f201 1 4225"/>
              <a:gd name="f276" fmla="*/ f202 1 2772"/>
              <a:gd name="f277" fmla="*/ f203 1 4225"/>
              <a:gd name="f278" fmla="*/ f204 1 2772"/>
              <a:gd name="f279" fmla="*/ f205 1 4225"/>
              <a:gd name="f280" fmla="*/ f206 1 2772"/>
              <a:gd name="f281" fmla="*/ f207 1 4225"/>
              <a:gd name="f282" fmla="*/ f208 1 4225"/>
              <a:gd name="f283" fmla="*/ f209 1 2772"/>
              <a:gd name="f284" fmla="*/ f210 1 4225"/>
              <a:gd name="f285" fmla="*/ f211 1 2772"/>
              <a:gd name="f286" fmla="*/ f212 1 4225"/>
              <a:gd name="f287" fmla="*/ f213 1 4225"/>
              <a:gd name="f288" fmla="*/ f214 1 2772"/>
              <a:gd name="f289" fmla="*/ f215 1 4225"/>
              <a:gd name="f290" fmla="*/ f216 1 2772"/>
              <a:gd name="f291" fmla="*/ f217 1 4225"/>
              <a:gd name="f292" fmla="*/ f218 1 2772"/>
              <a:gd name="f293" fmla="*/ f219 1 4225"/>
              <a:gd name="f294" fmla="*/ f220 1 4225"/>
              <a:gd name="f295" fmla="*/ f221 1 2772"/>
              <a:gd name="f296" fmla="*/ f222 1 4225"/>
              <a:gd name="f297" fmla="*/ 0 1 f148"/>
              <a:gd name="f298" fmla="*/ f6 1 f148"/>
              <a:gd name="f299" fmla="*/ 0 1 f149"/>
              <a:gd name="f300" fmla="*/ f7 1 f149"/>
              <a:gd name="f301" fmla="+- f223 0 f1"/>
              <a:gd name="f302" fmla="*/ f224 1 f148"/>
              <a:gd name="f303" fmla="*/ f225 1 f149"/>
              <a:gd name="f304" fmla="*/ f226 1 f148"/>
              <a:gd name="f305" fmla="*/ f227 1 f149"/>
              <a:gd name="f306" fmla="*/ f228 1 f148"/>
              <a:gd name="f307" fmla="*/ f229 1 f148"/>
              <a:gd name="f308" fmla="*/ f230 1 f149"/>
              <a:gd name="f309" fmla="*/ f231 1 f148"/>
              <a:gd name="f310" fmla="*/ f232 1 f149"/>
              <a:gd name="f311" fmla="*/ f233 1 f148"/>
              <a:gd name="f312" fmla="*/ f234 1 f149"/>
              <a:gd name="f313" fmla="*/ f235 1 f148"/>
              <a:gd name="f314" fmla="*/ f236 1 f149"/>
              <a:gd name="f315" fmla="*/ f237 1 f148"/>
              <a:gd name="f316" fmla="*/ f238 1 f149"/>
              <a:gd name="f317" fmla="*/ f239 1 f148"/>
              <a:gd name="f318" fmla="*/ f240 1 f148"/>
              <a:gd name="f319" fmla="*/ f241 1 f149"/>
              <a:gd name="f320" fmla="*/ f242 1 f148"/>
              <a:gd name="f321" fmla="*/ f243 1 f148"/>
              <a:gd name="f322" fmla="*/ f244 1 f149"/>
              <a:gd name="f323" fmla="*/ f245 1 f148"/>
              <a:gd name="f324" fmla="*/ f246 1 f149"/>
              <a:gd name="f325" fmla="*/ f247 1 f148"/>
              <a:gd name="f326" fmla="*/ f248 1 f149"/>
              <a:gd name="f327" fmla="*/ f249 1 f148"/>
              <a:gd name="f328" fmla="*/ f250 1 f149"/>
              <a:gd name="f329" fmla="*/ f251 1 f149"/>
              <a:gd name="f330" fmla="*/ f252 1 f148"/>
              <a:gd name="f331" fmla="*/ f253 1 f149"/>
              <a:gd name="f332" fmla="*/ f254 1 f149"/>
              <a:gd name="f333" fmla="*/ f255 1 f148"/>
              <a:gd name="f334" fmla="*/ f256 1 f149"/>
              <a:gd name="f335" fmla="*/ f257 1 f149"/>
              <a:gd name="f336" fmla="*/ f258 1 f148"/>
              <a:gd name="f337" fmla="*/ f259 1 f149"/>
              <a:gd name="f338" fmla="*/ f260 1 f148"/>
              <a:gd name="f339" fmla="*/ f261 1 f149"/>
              <a:gd name="f340" fmla="*/ f262 1 f148"/>
              <a:gd name="f341" fmla="*/ f263 1 f149"/>
              <a:gd name="f342" fmla="*/ f264 1 f148"/>
              <a:gd name="f343" fmla="*/ f265 1 f149"/>
              <a:gd name="f344" fmla="*/ f266 1 f148"/>
              <a:gd name="f345" fmla="*/ f267 1 f149"/>
              <a:gd name="f346" fmla="*/ f268 1 f149"/>
              <a:gd name="f347" fmla="*/ f269 1 f148"/>
              <a:gd name="f348" fmla="*/ f270 1 f148"/>
              <a:gd name="f349" fmla="*/ f271 1 f149"/>
              <a:gd name="f350" fmla="*/ f272 1 f148"/>
              <a:gd name="f351" fmla="*/ f273 1 f149"/>
              <a:gd name="f352" fmla="*/ f274 1 f148"/>
              <a:gd name="f353" fmla="*/ f275 1 f149"/>
              <a:gd name="f354" fmla="*/ f276 1 f148"/>
              <a:gd name="f355" fmla="*/ f277 1 f149"/>
              <a:gd name="f356" fmla="*/ f278 1 f148"/>
              <a:gd name="f357" fmla="*/ f279 1 f149"/>
              <a:gd name="f358" fmla="*/ f280 1 f148"/>
              <a:gd name="f359" fmla="*/ f281 1 f149"/>
              <a:gd name="f360" fmla="*/ f282 1 f149"/>
              <a:gd name="f361" fmla="*/ f283 1 f148"/>
              <a:gd name="f362" fmla="*/ f284 1 f149"/>
              <a:gd name="f363" fmla="*/ f285 1 f148"/>
              <a:gd name="f364" fmla="*/ f286 1 f149"/>
              <a:gd name="f365" fmla="*/ f287 1 f149"/>
              <a:gd name="f366" fmla="*/ f288 1 f148"/>
              <a:gd name="f367" fmla="*/ f289 1 f149"/>
              <a:gd name="f368" fmla="*/ f290 1 f148"/>
              <a:gd name="f369" fmla="*/ f291 1 f149"/>
              <a:gd name="f370" fmla="*/ f292 1 f148"/>
              <a:gd name="f371" fmla="*/ f293 1 f149"/>
              <a:gd name="f372" fmla="*/ f294 1 f149"/>
              <a:gd name="f373" fmla="*/ f295 1 f148"/>
              <a:gd name="f374" fmla="*/ f296 1 f149"/>
              <a:gd name="f375" fmla="*/ f297 f143 1"/>
              <a:gd name="f376" fmla="*/ f298 f143 1"/>
              <a:gd name="f377" fmla="*/ f300 f144 1"/>
              <a:gd name="f378" fmla="*/ f299 f144 1"/>
              <a:gd name="f379" fmla="*/ f302 f143 1"/>
              <a:gd name="f380" fmla="*/ f303 f144 1"/>
              <a:gd name="f381" fmla="*/ f304 f143 1"/>
              <a:gd name="f382" fmla="*/ f305 f144 1"/>
              <a:gd name="f383" fmla="*/ f306 f143 1"/>
              <a:gd name="f384" fmla="*/ f307 f143 1"/>
              <a:gd name="f385" fmla="*/ f308 f144 1"/>
              <a:gd name="f386" fmla="*/ f309 f143 1"/>
              <a:gd name="f387" fmla="*/ f310 f144 1"/>
              <a:gd name="f388" fmla="*/ f311 f143 1"/>
              <a:gd name="f389" fmla="*/ f312 f144 1"/>
              <a:gd name="f390" fmla="*/ f313 f143 1"/>
              <a:gd name="f391" fmla="*/ f314 f144 1"/>
              <a:gd name="f392" fmla="*/ f315 f143 1"/>
              <a:gd name="f393" fmla="*/ f316 f144 1"/>
              <a:gd name="f394" fmla="*/ f317 f143 1"/>
              <a:gd name="f395" fmla="*/ f318 f143 1"/>
              <a:gd name="f396" fmla="*/ f319 f144 1"/>
              <a:gd name="f397" fmla="*/ f320 f143 1"/>
              <a:gd name="f398" fmla="*/ f321 f143 1"/>
              <a:gd name="f399" fmla="*/ f322 f144 1"/>
              <a:gd name="f400" fmla="*/ f323 f143 1"/>
              <a:gd name="f401" fmla="*/ f324 f144 1"/>
              <a:gd name="f402" fmla="*/ f325 f143 1"/>
              <a:gd name="f403" fmla="*/ f326 f144 1"/>
              <a:gd name="f404" fmla="*/ f327 f143 1"/>
              <a:gd name="f405" fmla="*/ f328 f144 1"/>
              <a:gd name="f406" fmla="*/ f329 f144 1"/>
              <a:gd name="f407" fmla="*/ f330 f143 1"/>
              <a:gd name="f408" fmla="*/ f331 f144 1"/>
              <a:gd name="f409" fmla="*/ f332 f144 1"/>
              <a:gd name="f410" fmla="*/ f333 f143 1"/>
              <a:gd name="f411" fmla="*/ f334 f144 1"/>
              <a:gd name="f412" fmla="*/ f335 f144 1"/>
              <a:gd name="f413" fmla="*/ f336 f143 1"/>
              <a:gd name="f414" fmla="*/ f337 f144 1"/>
              <a:gd name="f415" fmla="*/ f338 f143 1"/>
              <a:gd name="f416" fmla="*/ f339 f144 1"/>
              <a:gd name="f417" fmla="*/ f340 f143 1"/>
              <a:gd name="f418" fmla="*/ f341 f144 1"/>
              <a:gd name="f419" fmla="*/ f342 f143 1"/>
              <a:gd name="f420" fmla="*/ f343 f144 1"/>
              <a:gd name="f421" fmla="*/ f344 f143 1"/>
              <a:gd name="f422" fmla="*/ f345 f144 1"/>
              <a:gd name="f423" fmla="*/ f346 f144 1"/>
              <a:gd name="f424" fmla="*/ f347 f143 1"/>
              <a:gd name="f425" fmla="*/ f348 f143 1"/>
              <a:gd name="f426" fmla="*/ f349 f144 1"/>
              <a:gd name="f427" fmla="*/ f350 f143 1"/>
              <a:gd name="f428" fmla="*/ f351 f144 1"/>
              <a:gd name="f429" fmla="*/ f352 f143 1"/>
              <a:gd name="f430" fmla="*/ f353 f144 1"/>
              <a:gd name="f431" fmla="*/ f354 f143 1"/>
              <a:gd name="f432" fmla="*/ f355 f144 1"/>
              <a:gd name="f433" fmla="*/ f356 f143 1"/>
              <a:gd name="f434" fmla="*/ f357 f144 1"/>
              <a:gd name="f435" fmla="*/ f358 f143 1"/>
              <a:gd name="f436" fmla="*/ f359 f144 1"/>
              <a:gd name="f437" fmla="*/ f360 f144 1"/>
              <a:gd name="f438" fmla="*/ f361 f143 1"/>
              <a:gd name="f439" fmla="*/ f362 f144 1"/>
              <a:gd name="f440" fmla="*/ f363 f143 1"/>
              <a:gd name="f441" fmla="*/ f364 f144 1"/>
              <a:gd name="f442" fmla="*/ f365 f144 1"/>
              <a:gd name="f443" fmla="*/ f366 f143 1"/>
              <a:gd name="f444" fmla="*/ f367 f144 1"/>
              <a:gd name="f445" fmla="*/ f368 f143 1"/>
              <a:gd name="f446" fmla="*/ f369 f144 1"/>
              <a:gd name="f447" fmla="*/ f370 f143 1"/>
              <a:gd name="f448" fmla="*/ f371 f144 1"/>
              <a:gd name="f449" fmla="*/ f372 f144 1"/>
              <a:gd name="f450" fmla="*/ f373 f143 1"/>
              <a:gd name="f451" fmla="*/ f374 f1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1">
                <a:pos x="f379" y="f380"/>
              </a:cxn>
              <a:cxn ang="f301">
                <a:pos x="f381" y="f382"/>
              </a:cxn>
              <a:cxn ang="f301">
                <a:pos x="f383" y="f380"/>
              </a:cxn>
              <a:cxn ang="f301">
                <a:pos x="f384" y="f385"/>
              </a:cxn>
              <a:cxn ang="f301">
                <a:pos x="f386" y="f387"/>
              </a:cxn>
              <a:cxn ang="f301">
                <a:pos x="f388" y="f389"/>
              </a:cxn>
              <a:cxn ang="f301">
                <a:pos x="f390" y="f391"/>
              </a:cxn>
              <a:cxn ang="f301">
                <a:pos x="f392" y="f393"/>
              </a:cxn>
              <a:cxn ang="f301">
                <a:pos x="f394" y="f391"/>
              </a:cxn>
              <a:cxn ang="f301">
                <a:pos x="f395" y="f391"/>
              </a:cxn>
              <a:cxn ang="f301">
                <a:pos x="f381" y="f396"/>
              </a:cxn>
              <a:cxn ang="f301">
                <a:pos x="f397" y="f396"/>
              </a:cxn>
              <a:cxn ang="f301">
                <a:pos x="f398" y="f399"/>
              </a:cxn>
              <a:cxn ang="f301">
                <a:pos x="f398" y="f399"/>
              </a:cxn>
              <a:cxn ang="f301">
                <a:pos x="f400" y="f401"/>
              </a:cxn>
              <a:cxn ang="f301">
                <a:pos x="f402" y="f403"/>
              </a:cxn>
              <a:cxn ang="f301">
                <a:pos x="f404" y="f405"/>
              </a:cxn>
              <a:cxn ang="f301">
                <a:pos x="f388" y="f406"/>
              </a:cxn>
              <a:cxn ang="f301">
                <a:pos x="f407" y="f408"/>
              </a:cxn>
              <a:cxn ang="f301">
                <a:pos x="f395" y="f409"/>
              </a:cxn>
              <a:cxn ang="f301">
                <a:pos x="f410" y="f411"/>
              </a:cxn>
              <a:cxn ang="f301">
                <a:pos x="f379" y="f412"/>
              </a:cxn>
              <a:cxn ang="f301">
                <a:pos x="f413" y="f414"/>
              </a:cxn>
              <a:cxn ang="f301">
                <a:pos x="f415" y="f416"/>
              </a:cxn>
              <a:cxn ang="f301">
                <a:pos x="f417" y="f418"/>
              </a:cxn>
              <a:cxn ang="f301">
                <a:pos x="f419" y="f420"/>
              </a:cxn>
              <a:cxn ang="f301">
                <a:pos x="f421" y="f422"/>
              </a:cxn>
              <a:cxn ang="f301">
                <a:pos x="f419" y="f423"/>
              </a:cxn>
              <a:cxn ang="f301">
                <a:pos x="f424" y="f405"/>
              </a:cxn>
              <a:cxn ang="f301">
                <a:pos x="f425" y="f426"/>
              </a:cxn>
              <a:cxn ang="f301">
                <a:pos x="f427" y="f428"/>
              </a:cxn>
              <a:cxn ang="f301">
                <a:pos x="f429" y="f430"/>
              </a:cxn>
              <a:cxn ang="f301">
                <a:pos x="f431" y="f432"/>
              </a:cxn>
              <a:cxn ang="f301">
                <a:pos x="f433" y="f434"/>
              </a:cxn>
              <a:cxn ang="f301">
                <a:pos x="f397" y="f403"/>
              </a:cxn>
              <a:cxn ang="f301">
                <a:pos x="f435" y="f436"/>
              </a:cxn>
              <a:cxn ang="f301">
                <a:pos x="f421" y="f437"/>
              </a:cxn>
              <a:cxn ang="f301">
                <a:pos x="f438" y="f439"/>
              </a:cxn>
              <a:cxn ang="f301">
                <a:pos x="f440" y="f441"/>
              </a:cxn>
              <a:cxn ang="f301">
                <a:pos x="f435" y="f442"/>
              </a:cxn>
              <a:cxn ang="f301">
                <a:pos x="f443" y="f444"/>
              </a:cxn>
              <a:cxn ang="f301">
                <a:pos x="f445" y="f444"/>
              </a:cxn>
              <a:cxn ang="f301">
                <a:pos x="f379" y="f442"/>
              </a:cxn>
              <a:cxn ang="f301">
                <a:pos x="f388" y="f446"/>
              </a:cxn>
              <a:cxn ang="f301">
                <a:pos x="f447" y="f448"/>
              </a:cxn>
              <a:cxn ang="f301">
                <a:pos x="f388" y="f449"/>
              </a:cxn>
              <a:cxn ang="f301">
                <a:pos x="f450" y="f451"/>
              </a:cxn>
            </a:cxnLst>
            <a:rect l="f375" t="f378" r="f376" b="f377"/>
            <a:pathLst>
              <a:path w="2772" h="4225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5"/>
                </a:lnTo>
                <a:lnTo>
                  <a:pt x="f16" y="f5"/>
                </a:lnTo>
                <a:lnTo>
                  <a:pt x="f17" y="f14"/>
                </a:lnTo>
                <a:lnTo>
                  <a:pt x="f18" y="f12"/>
                </a:lnTo>
                <a:lnTo>
                  <a:pt x="f19" y="f12"/>
                </a:lnTo>
                <a:lnTo>
                  <a:pt x="f20" y="f21"/>
                </a:lnTo>
                <a:lnTo>
                  <a:pt x="f20" y="f22"/>
                </a:lnTo>
                <a:lnTo>
                  <a:pt x="f20" y="f23"/>
                </a:lnTo>
                <a:lnTo>
                  <a:pt x="f24" y="f25"/>
                </a:lnTo>
                <a:lnTo>
                  <a:pt x="f19" y="f26"/>
                </a:lnTo>
                <a:lnTo>
                  <a:pt x="f17" y="f27"/>
                </a:lnTo>
                <a:lnTo>
                  <a:pt x="f16" y="f28"/>
                </a:lnTo>
                <a:lnTo>
                  <a:pt x="f29" y="f28"/>
                </a:lnTo>
                <a:lnTo>
                  <a:pt x="f5" y="f30"/>
                </a:lnTo>
                <a:lnTo>
                  <a:pt x="f5" y="f8"/>
                </a:lnTo>
                <a:close/>
                <a:moveTo>
                  <a:pt x="f31" y="f32"/>
                </a:move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1" y="f32"/>
                </a:lnTo>
                <a:close/>
                <a:moveTo>
                  <a:pt x="f39" y="f32"/>
                </a:moveTo>
                <a:lnTo>
                  <a:pt x="f40" y="f32"/>
                </a:lnTo>
                <a:lnTo>
                  <a:pt x="f16" y="f41"/>
                </a:lnTo>
                <a:lnTo>
                  <a:pt x="f42" y="f43"/>
                </a:lnTo>
                <a:lnTo>
                  <a:pt x="f39" y="f32"/>
                </a:lnTo>
                <a:close/>
                <a:moveTo>
                  <a:pt x="f40" y="f44"/>
                </a:moveTo>
                <a:lnTo>
                  <a:pt x="f39" y="f44"/>
                </a:lnTo>
                <a:lnTo>
                  <a:pt x="f16" y="f45"/>
                </a:lnTo>
                <a:lnTo>
                  <a:pt x="f40" y="f44"/>
                </a:lnTo>
                <a:close/>
                <a:moveTo>
                  <a:pt x="f31" y="f44"/>
                </a:moveTo>
                <a:lnTo>
                  <a:pt x="f46" y="f45"/>
                </a:lnTo>
                <a:lnTo>
                  <a:pt x="f47" y="f44"/>
                </a:lnTo>
                <a:lnTo>
                  <a:pt x="f31" y="f44"/>
                </a:lnTo>
                <a:close/>
                <a:moveTo>
                  <a:pt x="f48" y="f49"/>
                </a:moveTo>
                <a:lnTo>
                  <a:pt x="f36" y="f49"/>
                </a:lnTo>
                <a:lnTo>
                  <a:pt x="f50" y="f51"/>
                </a:lnTo>
                <a:lnTo>
                  <a:pt x="f48" y="f49"/>
                </a:lnTo>
                <a:close/>
                <a:moveTo>
                  <a:pt x="f52" y="f49"/>
                </a:moveTo>
                <a:lnTo>
                  <a:pt x="f53" y="f49"/>
                </a:lnTo>
                <a:lnTo>
                  <a:pt x="f54" y="f51"/>
                </a:lnTo>
                <a:lnTo>
                  <a:pt x="f52" y="f49"/>
                </a:lnTo>
                <a:close/>
                <a:moveTo>
                  <a:pt x="f55" y="f56"/>
                </a:moveTo>
                <a:lnTo>
                  <a:pt x="f53" y="f57"/>
                </a:lnTo>
                <a:lnTo>
                  <a:pt x="f58" y="f57"/>
                </a:lnTo>
                <a:lnTo>
                  <a:pt x="f39" y="f56"/>
                </a:lnTo>
                <a:lnTo>
                  <a:pt x="f55" y="f56"/>
                </a:lnTo>
                <a:close/>
                <a:moveTo>
                  <a:pt x="f59" y="f60"/>
                </a:moveTo>
                <a:lnTo>
                  <a:pt x="f5" y="f61"/>
                </a:lnTo>
                <a:lnTo>
                  <a:pt x="f5" y="f62"/>
                </a:lnTo>
                <a:lnTo>
                  <a:pt x="f15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54" y="f70"/>
                </a:lnTo>
                <a:lnTo>
                  <a:pt x="f39" y="f70"/>
                </a:lnTo>
                <a:lnTo>
                  <a:pt x="f42" y="f71"/>
                </a:lnTo>
                <a:lnTo>
                  <a:pt x="f58" y="f72"/>
                </a:lnTo>
                <a:lnTo>
                  <a:pt x="f15" y="f72"/>
                </a:lnTo>
                <a:lnTo>
                  <a:pt x="f73" y="f72"/>
                </a:lnTo>
                <a:lnTo>
                  <a:pt x="f13" y="f74"/>
                </a:lnTo>
                <a:lnTo>
                  <a:pt x="f11" y="f75"/>
                </a:lnTo>
                <a:lnTo>
                  <a:pt x="f5" y="f76"/>
                </a:lnTo>
                <a:lnTo>
                  <a:pt x="f5" y="f77"/>
                </a:lnTo>
                <a:lnTo>
                  <a:pt x="f29" y="f78"/>
                </a:lnTo>
                <a:lnTo>
                  <a:pt x="f58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50" y="f85"/>
                </a:lnTo>
                <a:lnTo>
                  <a:pt x="f86" y="f85"/>
                </a:lnTo>
                <a:lnTo>
                  <a:pt x="f87" y="f84"/>
                </a:lnTo>
                <a:lnTo>
                  <a:pt x="f88" y="f82"/>
                </a:lnTo>
                <a:lnTo>
                  <a:pt x="f89" y="f80"/>
                </a:lnTo>
                <a:lnTo>
                  <a:pt x="f90" y="f91"/>
                </a:lnTo>
                <a:lnTo>
                  <a:pt x="f6" y="f92"/>
                </a:lnTo>
                <a:lnTo>
                  <a:pt x="f6" y="f93"/>
                </a:lnTo>
                <a:lnTo>
                  <a:pt x="f6" y="f94"/>
                </a:lnTo>
                <a:lnTo>
                  <a:pt x="f90" y="f42"/>
                </a:lnTo>
                <a:lnTo>
                  <a:pt x="f89" y="f95"/>
                </a:lnTo>
                <a:lnTo>
                  <a:pt x="f96" y="f97"/>
                </a:lnTo>
                <a:lnTo>
                  <a:pt x="f87" y="f56"/>
                </a:lnTo>
                <a:lnTo>
                  <a:pt x="f98" y="f56"/>
                </a:lnTo>
                <a:lnTo>
                  <a:pt x="f99" y="f56"/>
                </a:lnTo>
                <a:lnTo>
                  <a:pt x="f100" y="f56"/>
                </a:lnTo>
                <a:lnTo>
                  <a:pt x="f101" y="f102"/>
                </a:lnTo>
                <a:lnTo>
                  <a:pt x="f103" y="f95"/>
                </a:lnTo>
                <a:lnTo>
                  <a:pt x="f103" y="f104"/>
                </a:lnTo>
                <a:lnTo>
                  <a:pt x="f105" y="f106"/>
                </a:lnTo>
                <a:lnTo>
                  <a:pt x="f103" y="f65"/>
                </a:lnTo>
                <a:lnTo>
                  <a:pt x="f107" y="f93"/>
                </a:lnTo>
                <a:lnTo>
                  <a:pt x="f108" y="f109"/>
                </a:lnTo>
                <a:lnTo>
                  <a:pt x="f33" y="f109"/>
                </a:lnTo>
                <a:lnTo>
                  <a:pt x="f110" y="f93"/>
                </a:lnTo>
                <a:lnTo>
                  <a:pt x="f111" y="f65"/>
                </a:lnTo>
                <a:lnTo>
                  <a:pt x="f112" y="f113"/>
                </a:lnTo>
                <a:lnTo>
                  <a:pt x="f112" y="f106"/>
                </a:lnTo>
                <a:lnTo>
                  <a:pt x="f112" y="f104"/>
                </a:lnTo>
                <a:lnTo>
                  <a:pt x="f112" y="f95"/>
                </a:lnTo>
                <a:lnTo>
                  <a:pt x="f36" y="f57"/>
                </a:lnTo>
                <a:lnTo>
                  <a:pt x="f46" y="f57"/>
                </a:lnTo>
                <a:lnTo>
                  <a:pt x="f114" y="f57"/>
                </a:lnTo>
                <a:lnTo>
                  <a:pt x="f115" y="f57"/>
                </a:lnTo>
                <a:lnTo>
                  <a:pt x="f116" y="f117"/>
                </a:lnTo>
                <a:lnTo>
                  <a:pt x="f89" y="f118"/>
                </a:lnTo>
                <a:lnTo>
                  <a:pt x="f90" y="f119"/>
                </a:lnTo>
                <a:lnTo>
                  <a:pt x="f6" y="f120"/>
                </a:lnTo>
                <a:lnTo>
                  <a:pt x="f6" y="f121"/>
                </a:lnTo>
                <a:lnTo>
                  <a:pt x="f6" y="f122"/>
                </a:lnTo>
                <a:lnTo>
                  <a:pt x="f90" y="f123"/>
                </a:lnTo>
                <a:lnTo>
                  <a:pt x="f124" y="f7"/>
                </a:lnTo>
                <a:lnTo>
                  <a:pt x="f125" y="f7"/>
                </a:lnTo>
                <a:lnTo>
                  <a:pt x="f107" y="f121"/>
                </a:lnTo>
                <a:lnTo>
                  <a:pt x="f86" y="f126"/>
                </a:lnTo>
                <a:lnTo>
                  <a:pt x="f127" y="f123"/>
                </a:lnTo>
                <a:lnTo>
                  <a:pt x="f116" y="f128"/>
                </a:lnTo>
                <a:lnTo>
                  <a:pt x="f115" y="f129"/>
                </a:lnTo>
                <a:lnTo>
                  <a:pt x="f46" y="f130"/>
                </a:lnTo>
                <a:lnTo>
                  <a:pt x="f36" y="f130"/>
                </a:lnTo>
                <a:lnTo>
                  <a:pt x="f131" y="f7"/>
                </a:lnTo>
                <a:lnTo>
                  <a:pt x="f132" y="f7"/>
                </a:lnTo>
                <a:lnTo>
                  <a:pt x="f58" y="f130"/>
                </a:lnTo>
                <a:lnTo>
                  <a:pt x="f15" y="f130"/>
                </a:lnTo>
                <a:lnTo>
                  <a:pt x="f13" y="f129"/>
                </a:lnTo>
                <a:lnTo>
                  <a:pt x="f11" y="f128"/>
                </a:lnTo>
                <a:lnTo>
                  <a:pt x="f9" y="f123"/>
                </a:lnTo>
                <a:lnTo>
                  <a:pt x="f5" y="f133"/>
                </a:lnTo>
                <a:lnTo>
                  <a:pt x="f5" y="f134"/>
                </a:lnTo>
                <a:lnTo>
                  <a:pt x="f29" y="f37"/>
                </a:lnTo>
                <a:lnTo>
                  <a:pt x="f52" y="f37"/>
                </a:lnTo>
                <a:lnTo>
                  <a:pt x="f64" y="f135"/>
                </a:lnTo>
                <a:lnTo>
                  <a:pt x="f15" y="f45"/>
                </a:lnTo>
                <a:lnTo>
                  <a:pt x="f136" y="f137"/>
                </a:lnTo>
                <a:lnTo>
                  <a:pt x="f5" y="f138"/>
                </a:lnTo>
                <a:lnTo>
                  <a:pt x="f5" y="f139"/>
                </a:lnTo>
                <a:lnTo>
                  <a:pt x="f140" y="f141"/>
                </a:lnTo>
                <a:lnTo>
                  <a:pt x="f59" y="f60"/>
                </a:lnTo>
                <a:close/>
              </a:path>
            </a:pathLst>
          </a:custGeom>
          <a:solidFill>
            <a:srgbClr val="C3C8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8FE6CBE6-03FA-4219-BC35-D12918521E95}"/>
              </a:ext>
            </a:extLst>
          </p:cNvPr>
          <p:cNvSpPr/>
          <p:nvPr/>
        </p:nvSpPr>
        <p:spPr>
          <a:xfrm>
            <a:off x="464284" y="540065"/>
            <a:ext cx="2073496" cy="3090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353"/>
              <a:gd name="f8" fmla="val 269"/>
              <a:gd name="f9" fmla="val 161"/>
              <a:gd name="f10" fmla="val 193"/>
              <a:gd name="f11" fmla="val 321"/>
              <a:gd name="f12" fmla="val 1156"/>
              <a:gd name="f13" fmla="val 2360"/>
              <a:gd name="f14" fmla="val 389"/>
              <a:gd name="f15" fmla="val 771"/>
              <a:gd name="f16" fmla="val 2997"/>
              <a:gd name="f17" fmla="val 1539"/>
              <a:gd name="f18" fmla="val 1694"/>
              <a:gd name="f19" fmla="val 2332"/>
              <a:gd name="f20" fmla="val 1969"/>
              <a:gd name="f21" fmla="val 1030"/>
              <a:gd name="f22" fmla="val 1586"/>
              <a:gd name="f23" fmla="val 1668"/>
              <a:gd name="f24" fmla="val 2352"/>
              <a:gd name="f25" fmla="val 2734"/>
              <a:gd name="f26" fmla="val 1164"/>
              <a:gd name="f27" fmla="val 1042"/>
              <a:gd name="f28" fmla="val 787"/>
              <a:gd name="f29" fmla="val 373"/>
              <a:gd name="f30" fmla="val 1002"/>
              <a:gd name="f31" fmla="val 1140"/>
              <a:gd name="f32" fmla="val 757"/>
              <a:gd name="f33" fmla="val 365"/>
              <a:gd name="f34" fmla="val 339"/>
              <a:gd name="f35" fmla="val 765"/>
              <a:gd name="f36" fmla="val 341"/>
              <a:gd name="f37" fmla="val 773"/>
              <a:gd name="f38" fmla="val 343"/>
              <a:gd name="f39" fmla="val 775"/>
              <a:gd name="f40" fmla="val 345"/>
              <a:gd name="f41" fmla="val 990"/>
              <a:gd name="f42" fmla="val 1546"/>
              <a:gd name="f43" fmla="val 351"/>
              <a:gd name="f44" fmla="val 1335"/>
              <a:gd name="f45" fmla="val 1367"/>
              <a:gd name="f46" fmla="val 1570"/>
              <a:gd name="f47" fmla="val 2555"/>
              <a:gd name="f48" fmla="val 2587"/>
              <a:gd name="f49" fmla="val 2372"/>
              <a:gd name="f50" fmla="val 359"/>
              <a:gd name="f51" fmla="val 2368"/>
              <a:gd name="f52" fmla="val 361"/>
              <a:gd name="f53" fmla="val 2366"/>
              <a:gd name="f54" fmla="val 363"/>
              <a:gd name="f55" fmla="val 2362"/>
              <a:gd name="f56" fmla="val 1178"/>
              <a:gd name="f57" fmla="val 1016"/>
              <a:gd name="f58" fmla="val 1562"/>
              <a:gd name="f59" fmla="val 1656"/>
              <a:gd name="f60" fmla="val 1949"/>
              <a:gd name="f61" fmla="val 1010"/>
              <a:gd name="f62" fmla="val 1951"/>
              <a:gd name="f63" fmla="val 1006"/>
              <a:gd name="f64" fmla="val 1955"/>
              <a:gd name="f65" fmla="val 1004"/>
              <a:gd name="f66" fmla="val 1961"/>
              <a:gd name="f67" fmla="val 2758"/>
              <a:gd name="f68" fmla="val 2762"/>
              <a:gd name="f69" fmla="val 2766"/>
              <a:gd name="f70" fmla="val 2768"/>
              <a:gd name="f71" fmla="val 2770"/>
              <a:gd name="f72" fmla="val 1012"/>
              <a:gd name="f73" fmla="val 1020"/>
              <a:gd name="f74" fmla="val 1022"/>
              <a:gd name="f75" fmla="val 1688"/>
              <a:gd name="f76" fmla="val 2370"/>
              <a:gd name="f77" fmla="val 1690"/>
              <a:gd name="f78" fmla="val 1692"/>
              <a:gd name="f79" fmla="val 1973"/>
              <a:gd name="f80" fmla="val 2340"/>
              <a:gd name="f81" fmla="val 2342"/>
              <a:gd name="f82" fmla="val 1975"/>
              <a:gd name="f83" fmla="val 2346"/>
              <a:gd name="f84" fmla="val 2350"/>
              <a:gd name="f85" fmla="val 1971"/>
              <a:gd name="f86" fmla="val 2356"/>
              <a:gd name="f87" fmla="val 1967"/>
              <a:gd name="f88" fmla="val 2358"/>
              <a:gd name="f89" fmla="val 1963"/>
              <a:gd name="f90" fmla="val 1957"/>
              <a:gd name="f91" fmla="val 1953"/>
              <a:gd name="f92" fmla="val 1706"/>
              <a:gd name="f93" fmla="val 1574"/>
              <a:gd name="f94" fmla="val 3003"/>
              <a:gd name="f95" fmla="val 3669"/>
              <a:gd name="f96" fmla="val 3671"/>
              <a:gd name="f97" fmla="val 3675"/>
              <a:gd name="f98" fmla="val 3679"/>
              <a:gd name="f99" fmla="val 3681"/>
              <a:gd name="f100" fmla="val 3685"/>
              <a:gd name="f101" fmla="val 3687"/>
              <a:gd name="f102" fmla="val 3689"/>
              <a:gd name="f103" fmla="val 3683"/>
              <a:gd name="f104" fmla="val 3037"/>
              <a:gd name="f105" fmla="val 1174"/>
              <a:gd name="f106" fmla="val 1172"/>
              <a:gd name="f107" fmla="val 1168"/>
              <a:gd name="f108" fmla="val 1166"/>
              <a:gd name="f109" fmla="val 1162"/>
              <a:gd name="f110" fmla="val 1152"/>
              <a:gd name="f111" fmla="val 1150"/>
              <a:gd name="f112" fmla="val 3673"/>
              <a:gd name="f113" fmla="val 3023"/>
              <a:gd name="f114" fmla="val 381"/>
              <a:gd name="f115" fmla="val 4327"/>
              <a:gd name="f116" fmla="val 1566"/>
              <a:gd name="f117" fmla="val 4329"/>
              <a:gd name="f118" fmla="val 1572"/>
              <a:gd name="f119" fmla="val 4331"/>
              <a:gd name="f120" fmla="val 4335"/>
              <a:gd name="f121" fmla="val 4341"/>
              <a:gd name="f122" fmla="val 4345"/>
              <a:gd name="f123" fmla="val 4347"/>
              <a:gd name="f124" fmla="val 4349"/>
              <a:gd name="f125" fmla="val 4351"/>
              <a:gd name="f126" fmla="val 755"/>
              <a:gd name="f127" fmla="val 753"/>
              <a:gd name="f128" fmla="val 355"/>
              <a:gd name="f129" fmla="val 3093"/>
              <a:gd name="f130" fmla="val 3041"/>
              <a:gd name="f131" fmla="val 3649"/>
              <a:gd name="f132" fmla="val 749"/>
              <a:gd name="f133" fmla="val 3011"/>
              <a:gd name="f134" fmla="val 2979"/>
              <a:gd name="f135" fmla="val 2930"/>
              <a:gd name="f136" fmla="val 1764"/>
              <a:gd name="f137" fmla="val 1712"/>
              <a:gd name="f138" fmla="val 2320"/>
              <a:gd name="f139" fmla="val 741"/>
              <a:gd name="f140" fmla="val 1650"/>
              <a:gd name="f141" fmla="val 1598"/>
              <a:gd name="f142" fmla="val 432"/>
              <a:gd name="f143" fmla="val 383"/>
              <a:gd name="f144" fmla="+- 0 0 -90"/>
              <a:gd name="f145" fmla="*/ f3 1 2772"/>
              <a:gd name="f146" fmla="*/ f4 1 4353"/>
              <a:gd name="f147" fmla="+- f7 0 f5"/>
              <a:gd name="f148" fmla="+- f6 0 f5"/>
              <a:gd name="f149" fmla="*/ f144 f0 1"/>
              <a:gd name="f150" fmla="*/ f148 1 2772"/>
              <a:gd name="f151" fmla="*/ f147 1 4353"/>
              <a:gd name="f152" fmla="*/ 193 f148 1"/>
              <a:gd name="f153" fmla="*/ 0 f147 1"/>
              <a:gd name="f154" fmla="*/ 1156 f148 1"/>
              <a:gd name="f155" fmla="*/ 2360 f147 1"/>
              <a:gd name="f156" fmla="*/ 1539 f148 1"/>
              <a:gd name="f157" fmla="*/ 2997 f147 1"/>
              <a:gd name="f158" fmla="*/ 771 f148 1"/>
              <a:gd name="f159" fmla="*/ 1694 f147 1"/>
              <a:gd name="f160" fmla="*/ 2352 f148 1"/>
              <a:gd name="f161" fmla="*/ 1668 f147 1"/>
              <a:gd name="f162" fmla="*/ 757 f148 1"/>
              <a:gd name="f163" fmla="*/ 365 f147 1"/>
              <a:gd name="f164" fmla="*/ 765 f148 1"/>
              <a:gd name="f165" fmla="*/ 339 f147 1"/>
              <a:gd name="f166" fmla="*/ 775 f148 1"/>
              <a:gd name="f167" fmla="*/ 345 f147 1"/>
              <a:gd name="f168" fmla="*/ 1335 f148 1"/>
              <a:gd name="f169" fmla="*/ 2372 f148 1"/>
              <a:gd name="f170" fmla="*/ 359 f147 1"/>
              <a:gd name="f171" fmla="*/ 2362 f148 1"/>
              <a:gd name="f172" fmla="*/ 1562 f148 1"/>
              <a:gd name="f173" fmla="*/ 1656 f147 1"/>
              <a:gd name="f174" fmla="*/ 1955 f148 1"/>
              <a:gd name="f175" fmla="*/ 1004 f147 1"/>
              <a:gd name="f176" fmla="*/ 2762 f148 1"/>
              <a:gd name="f177" fmla="*/ 2770 f148 1"/>
              <a:gd name="f178" fmla="*/ 1010 f147 1"/>
              <a:gd name="f179" fmla="*/ 2772 f148 1"/>
              <a:gd name="f180" fmla="*/ 1020 f147 1"/>
              <a:gd name="f181" fmla="*/ 2370 f148 1"/>
              <a:gd name="f182" fmla="*/ 1690 f147 1"/>
              <a:gd name="f183" fmla="*/ 1586 f148 1"/>
              <a:gd name="f184" fmla="*/ 1975 f148 1"/>
              <a:gd name="f185" fmla="*/ 2346 f147 1"/>
              <a:gd name="f186" fmla="*/ 1971 f148 1"/>
              <a:gd name="f187" fmla="*/ 2356 f147 1"/>
              <a:gd name="f188" fmla="*/ 1957 f148 1"/>
              <a:gd name="f189" fmla="*/ 1706 f147 1"/>
              <a:gd name="f190" fmla="*/ 1973 f148 1"/>
              <a:gd name="f191" fmla="*/ 3669 f147 1"/>
              <a:gd name="f192" fmla="*/ 3679 f147 1"/>
              <a:gd name="f193" fmla="*/ 1967 f148 1"/>
              <a:gd name="f194" fmla="*/ 3687 f147 1"/>
              <a:gd name="f195" fmla="*/ 1953 f148 1"/>
              <a:gd name="f196" fmla="*/ 1174 f148 1"/>
              <a:gd name="f197" fmla="*/ 3683 f147 1"/>
              <a:gd name="f198" fmla="*/ 1166 f148 1"/>
              <a:gd name="f199" fmla="*/ 3689 f147 1"/>
              <a:gd name="f200" fmla="*/ 1152 f148 1"/>
              <a:gd name="f201" fmla="*/ 381 f148 1"/>
              <a:gd name="f202" fmla="*/ 3675 f147 1"/>
              <a:gd name="f203" fmla="*/ 1566 f148 1"/>
              <a:gd name="f204" fmla="*/ 4329 f147 1"/>
              <a:gd name="f205" fmla="*/ 1574 f148 1"/>
              <a:gd name="f206" fmla="*/ 4335 f147 1"/>
              <a:gd name="f207" fmla="*/ 1572 f148 1"/>
              <a:gd name="f208" fmla="*/ 4347 f147 1"/>
              <a:gd name="f209" fmla="*/ 4353 f147 1"/>
              <a:gd name="f210" fmla="*/ 755 f148 1"/>
              <a:gd name="f211" fmla="*/ 4349 f147 1"/>
              <a:gd name="f212" fmla="*/ 0 f148 1"/>
              <a:gd name="f213" fmla="*/ 3093 f147 1"/>
              <a:gd name="f214" fmla="*/ 749 f148 1"/>
              <a:gd name="f215" fmla="*/ 3011 f147 1"/>
              <a:gd name="f216" fmla="*/ 2930 f147 1"/>
              <a:gd name="f217" fmla="*/ 1712 f147 1"/>
              <a:gd name="f218" fmla="*/ 1140 f148 1"/>
              <a:gd name="f219" fmla="*/ 1030 f147 1"/>
              <a:gd name="f220" fmla="*/ 1598 f147 1"/>
              <a:gd name="f221" fmla="*/ 383 f147 1"/>
              <a:gd name="f222" fmla="*/ f149 1 f2"/>
              <a:gd name="f223" fmla="*/ f152 1 2772"/>
              <a:gd name="f224" fmla="*/ f153 1 4353"/>
              <a:gd name="f225" fmla="*/ f154 1 2772"/>
              <a:gd name="f226" fmla="*/ f155 1 4353"/>
              <a:gd name="f227" fmla="*/ f156 1 2772"/>
              <a:gd name="f228" fmla="*/ f157 1 4353"/>
              <a:gd name="f229" fmla="*/ f158 1 2772"/>
              <a:gd name="f230" fmla="*/ f159 1 4353"/>
              <a:gd name="f231" fmla="*/ f160 1 2772"/>
              <a:gd name="f232" fmla="*/ f161 1 4353"/>
              <a:gd name="f233" fmla="*/ f162 1 2772"/>
              <a:gd name="f234" fmla="*/ f163 1 4353"/>
              <a:gd name="f235" fmla="*/ f164 1 2772"/>
              <a:gd name="f236" fmla="*/ f165 1 4353"/>
              <a:gd name="f237" fmla="*/ f166 1 2772"/>
              <a:gd name="f238" fmla="*/ f167 1 4353"/>
              <a:gd name="f239" fmla="*/ f168 1 2772"/>
              <a:gd name="f240" fmla="*/ f169 1 2772"/>
              <a:gd name="f241" fmla="*/ f170 1 4353"/>
              <a:gd name="f242" fmla="*/ f171 1 2772"/>
              <a:gd name="f243" fmla="*/ f172 1 2772"/>
              <a:gd name="f244" fmla="*/ f173 1 4353"/>
              <a:gd name="f245" fmla="*/ f174 1 2772"/>
              <a:gd name="f246" fmla="*/ f175 1 4353"/>
              <a:gd name="f247" fmla="*/ f176 1 2772"/>
              <a:gd name="f248" fmla="*/ f177 1 2772"/>
              <a:gd name="f249" fmla="*/ f178 1 4353"/>
              <a:gd name="f250" fmla="*/ f179 1 2772"/>
              <a:gd name="f251" fmla="*/ f180 1 4353"/>
              <a:gd name="f252" fmla="*/ f181 1 2772"/>
              <a:gd name="f253" fmla="*/ f182 1 4353"/>
              <a:gd name="f254" fmla="*/ f183 1 2772"/>
              <a:gd name="f255" fmla="*/ f184 1 2772"/>
              <a:gd name="f256" fmla="*/ f185 1 4353"/>
              <a:gd name="f257" fmla="*/ f186 1 2772"/>
              <a:gd name="f258" fmla="*/ f187 1 4353"/>
              <a:gd name="f259" fmla="*/ f188 1 2772"/>
              <a:gd name="f260" fmla="*/ f189 1 4353"/>
              <a:gd name="f261" fmla="*/ f190 1 2772"/>
              <a:gd name="f262" fmla="*/ f191 1 4353"/>
              <a:gd name="f263" fmla="*/ f192 1 4353"/>
              <a:gd name="f264" fmla="*/ f193 1 2772"/>
              <a:gd name="f265" fmla="*/ f194 1 4353"/>
              <a:gd name="f266" fmla="*/ f195 1 2772"/>
              <a:gd name="f267" fmla="*/ f196 1 2772"/>
              <a:gd name="f268" fmla="*/ f197 1 4353"/>
              <a:gd name="f269" fmla="*/ f198 1 2772"/>
              <a:gd name="f270" fmla="*/ f199 1 4353"/>
              <a:gd name="f271" fmla="*/ f200 1 2772"/>
              <a:gd name="f272" fmla="*/ f201 1 2772"/>
              <a:gd name="f273" fmla="*/ f202 1 4353"/>
              <a:gd name="f274" fmla="*/ f203 1 2772"/>
              <a:gd name="f275" fmla="*/ f204 1 4353"/>
              <a:gd name="f276" fmla="*/ f205 1 2772"/>
              <a:gd name="f277" fmla="*/ f206 1 4353"/>
              <a:gd name="f278" fmla="*/ f207 1 2772"/>
              <a:gd name="f279" fmla="*/ f208 1 4353"/>
              <a:gd name="f280" fmla="*/ f209 1 4353"/>
              <a:gd name="f281" fmla="*/ f210 1 2772"/>
              <a:gd name="f282" fmla="*/ f211 1 4353"/>
              <a:gd name="f283" fmla="*/ f212 1 2772"/>
              <a:gd name="f284" fmla="*/ f213 1 4353"/>
              <a:gd name="f285" fmla="*/ f214 1 2772"/>
              <a:gd name="f286" fmla="*/ f215 1 4353"/>
              <a:gd name="f287" fmla="*/ f216 1 4353"/>
              <a:gd name="f288" fmla="*/ f217 1 4353"/>
              <a:gd name="f289" fmla="*/ f218 1 2772"/>
              <a:gd name="f290" fmla="*/ f219 1 4353"/>
              <a:gd name="f291" fmla="*/ f220 1 4353"/>
              <a:gd name="f292" fmla="*/ f221 1 4353"/>
              <a:gd name="f293" fmla="*/ 0 1 f150"/>
              <a:gd name="f294" fmla="*/ f6 1 f150"/>
              <a:gd name="f295" fmla="*/ 0 1 f151"/>
              <a:gd name="f296" fmla="*/ f7 1 f151"/>
              <a:gd name="f297" fmla="+- f222 0 f1"/>
              <a:gd name="f298" fmla="*/ f223 1 f150"/>
              <a:gd name="f299" fmla="*/ f224 1 f151"/>
              <a:gd name="f300" fmla="*/ f225 1 f150"/>
              <a:gd name="f301" fmla="*/ f226 1 f151"/>
              <a:gd name="f302" fmla="*/ f227 1 f150"/>
              <a:gd name="f303" fmla="*/ f228 1 f151"/>
              <a:gd name="f304" fmla="*/ f229 1 f150"/>
              <a:gd name="f305" fmla="*/ f230 1 f151"/>
              <a:gd name="f306" fmla="*/ f231 1 f150"/>
              <a:gd name="f307" fmla="*/ f232 1 f151"/>
              <a:gd name="f308" fmla="*/ f233 1 f150"/>
              <a:gd name="f309" fmla="*/ f234 1 f151"/>
              <a:gd name="f310" fmla="*/ f235 1 f150"/>
              <a:gd name="f311" fmla="*/ f236 1 f151"/>
              <a:gd name="f312" fmla="*/ f237 1 f150"/>
              <a:gd name="f313" fmla="*/ f238 1 f151"/>
              <a:gd name="f314" fmla="*/ f239 1 f150"/>
              <a:gd name="f315" fmla="*/ f240 1 f150"/>
              <a:gd name="f316" fmla="*/ f241 1 f151"/>
              <a:gd name="f317" fmla="*/ f242 1 f150"/>
              <a:gd name="f318" fmla="*/ f243 1 f150"/>
              <a:gd name="f319" fmla="*/ f244 1 f151"/>
              <a:gd name="f320" fmla="*/ f245 1 f150"/>
              <a:gd name="f321" fmla="*/ f246 1 f151"/>
              <a:gd name="f322" fmla="*/ f247 1 f150"/>
              <a:gd name="f323" fmla="*/ f248 1 f150"/>
              <a:gd name="f324" fmla="*/ f249 1 f151"/>
              <a:gd name="f325" fmla="*/ f250 1 f150"/>
              <a:gd name="f326" fmla="*/ f251 1 f151"/>
              <a:gd name="f327" fmla="*/ f252 1 f150"/>
              <a:gd name="f328" fmla="*/ f253 1 f151"/>
              <a:gd name="f329" fmla="*/ f254 1 f150"/>
              <a:gd name="f330" fmla="*/ f255 1 f150"/>
              <a:gd name="f331" fmla="*/ f256 1 f151"/>
              <a:gd name="f332" fmla="*/ f257 1 f150"/>
              <a:gd name="f333" fmla="*/ f258 1 f151"/>
              <a:gd name="f334" fmla="*/ f259 1 f150"/>
              <a:gd name="f335" fmla="*/ f260 1 f151"/>
              <a:gd name="f336" fmla="*/ f261 1 f150"/>
              <a:gd name="f337" fmla="*/ f262 1 f151"/>
              <a:gd name="f338" fmla="*/ f263 1 f151"/>
              <a:gd name="f339" fmla="*/ f264 1 f150"/>
              <a:gd name="f340" fmla="*/ f265 1 f151"/>
              <a:gd name="f341" fmla="*/ f266 1 f150"/>
              <a:gd name="f342" fmla="*/ f267 1 f150"/>
              <a:gd name="f343" fmla="*/ f268 1 f151"/>
              <a:gd name="f344" fmla="*/ f269 1 f150"/>
              <a:gd name="f345" fmla="*/ f270 1 f151"/>
              <a:gd name="f346" fmla="*/ f271 1 f150"/>
              <a:gd name="f347" fmla="*/ f272 1 f150"/>
              <a:gd name="f348" fmla="*/ f273 1 f151"/>
              <a:gd name="f349" fmla="*/ f274 1 f150"/>
              <a:gd name="f350" fmla="*/ f275 1 f151"/>
              <a:gd name="f351" fmla="*/ f276 1 f150"/>
              <a:gd name="f352" fmla="*/ f277 1 f151"/>
              <a:gd name="f353" fmla="*/ f278 1 f150"/>
              <a:gd name="f354" fmla="*/ f279 1 f151"/>
              <a:gd name="f355" fmla="*/ f280 1 f151"/>
              <a:gd name="f356" fmla="*/ f281 1 f150"/>
              <a:gd name="f357" fmla="*/ f282 1 f151"/>
              <a:gd name="f358" fmla="*/ f283 1 f150"/>
              <a:gd name="f359" fmla="*/ f284 1 f151"/>
              <a:gd name="f360" fmla="*/ f285 1 f150"/>
              <a:gd name="f361" fmla="*/ f286 1 f151"/>
              <a:gd name="f362" fmla="*/ f287 1 f151"/>
              <a:gd name="f363" fmla="*/ f288 1 f151"/>
              <a:gd name="f364" fmla="*/ f289 1 f150"/>
              <a:gd name="f365" fmla="*/ f290 1 f151"/>
              <a:gd name="f366" fmla="*/ f291 1 f151"/>
              <a:gd name="f367" fmla="*/ f292 1 f151"/>
              <a:gd name="f368" fmla="*/ f293 f145 1"/>
              <a:gd name="f369" fmla="*/ f294 f145 1"/>
              <a:gd name="f370" fmla="*/ f296 f146 1"/>
              <a:gd name="f371" fmla="*/ f295 f146 1"/>
              <a:gd name="f372" fmla="*/ f298 f145 1"/>
              <a:gd name="f373" fmla="*/ f299 f146 1"/>
              <a:gd name="f374" fmla="*/ f300 f145 1"/>
              <a:gd name="f375" fmla="*/ f301 f146 1"/>
              <a:gd name="f376" fmla="*/ f302 f145 1"/>
              <a:gd name="f377" fmla="*/ f303 f146 1"/>
              <a:gd name="f378" fmla="*/ f304 f145 1"/>
              <a:gd name="f379" fmla="*/ f305 f146 1"/>
              <a:gd name="f380" fmla="*/ f306 f145 1"/>
              <a:gd name="f381" fmla="*/ f307 f146 1"/>
              <a:gd name="f382" fmla="*/ f308 f145 1"/>
              <a:gd name="f383" fmla="*/ f309 f146 1"/>
              <a:gd name="f384" fmla="*/ f310 f145 1"/>
              <a:gd name="f385" fmla="*/ f311 f146 1"/>
              <a:gd name="f386" fmla="*/ f312 f145 1"/>
              <a:gd name="f387" fmla="*/ f313 f146 1"/>
              <a:gd name="f388" fmla="*/ f314 f145 1"/>
              <a:gd name="f389" fmla="*/ f315 f145 1"/>
              <a:gd name="f390" fmla="*/ f316 f146 1"/>
              <a:gd name="f391" fmla="*/ f317 f145 1"/>
              <a:gd name="f392" fmla="*/ f318 f145 1"/>
              <a:gd name="f393" fmla="*/ f319 f146 1"/>
              <a:gd name="f394" fmla="*/ f320 f145 1"/>
              <a:gd name="f395" fmla="*/ f321 f146 1"/>
              <a:gd name="f396" fmla="*/ f322 f145 1"/>
              <a:gd name="f397" fmla="*/ f323 f145 1"/>
              <a:gd name="f398" fmla="*/ f324 f146 1"/>
              <a:gd name="f399" fmla="*/ f325 f145 1"/>
              <a:gd name="f400" fmla="*/ f326 f146 1"/>
              <a:gd name="f401" fmla="*/ f327 f145 1"/>
              <a:gd name="f402" fmla="*/ f328 f146 1"/>
              <a:gd name="f403" fmla="*/ f329 f145 1"/>
              <a:gd name="f404" fmla="*/ f330 f145 1"/>
              <a:gd name="f405" fmla="*/ f331 f146 1"/>
              <a:gd name="f406" fmla="*/ f332 f145 1"/>
              <a:gd name="f407" fmla="*/ f333 f146 1"/>
              <a:gd name="f408" fmla="*/ f334 f145 1"/>
              <a:gd name="f409" fmla="*/ f335 f146 1"/>
              <a:gd name="f410" fmla="*/ f336 f145 1"/>
              <a:gd name="f411" fmla="*/ f337 f146 1"/>
              <a:gd name="f412" fmla="*/ f338 f146 1"/>
              <a:gd name="f413" fmla="*/ f339 f145 1"/>
              <a:gd name="f414" fmla="*/ f340 f146 1"/>
              <a:gd name="f415" fmla="*/ f341 f145 1"/>
              <a:gd name="f416" fmla="*/ f342 f145 1"/>
              <a:gd name="f417" fmla="*/ f343 f146 1"/>
              <a:gd name="f418" fmla="*/ f344 f145 1"/>
              <a:gd name="f419" fmla="*/ f345 f146 1"/>
              <a:gd name="f420" fmla="*/ f346 f145 1"/>
              <a:gd name="f421" fmla="*/ f347 f145 1"/>
              <a:gd name="f422" fmla="*/ f348 f146 1"/>
              <a:gd name="f423" fmla="*/ f349 f145 1"/>
              <a:gd name="f424" fmla="*/ f350 f146 1"/>
              <a:gd name="f425" fmla="*/ f351 f145 1"/>
              <a:gd name="f426" fmla="*/ f352 f146 1"/>
              <a:gd name="f427" fmla="*/ f353 f145 1"/>
              <a:gd name="f428" fmla="*/ f354 f146 1"/>
              <a:gd name="f429" fmla="*/ f355 f146 1"/>
              <a:gd name="f430" fmla="*/ f356 f145 1"/>
              <a:gd name="f431" fmla="*/ f357 f146 1"/>
              <a:gd name="f432" fmla="*/ f358 f145 1"/>
              <a:gd name="f433" fmla="*/ f359 f146 1"/>
              <a:gd name="f434" fmla="*/ f360 f145 1"/>
              <a:gd name="f435" fmla="*/ f361 f146 1"/>
              <a:gd name="f436" fmla="*/ f362 f146 1"/>
              <a:gd name="f437" fmla="*/ f363 f146 1"/>
              <a:gd name="f438" fmla="*/ f364 f145 1"/>
              <a:gd name="f439" fmla="*/ f365 f146 1"/>
              <a:gd name="f440" fmla="*/ f366 f146 1"/>
              <a:gd name="f441" fmla="*/ f367 f1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7">
                <a:pos x="f372" y="f373"/>
              </a:cxn>
              <a:cxn ang="f297">
                <a:pos x="f374" y="f375"/>
              </a:cxn>
              <a:cxn ang="f297">
                <a:pos x="f376" y="f377"/>
              </a:cxn>
              <a:cxn ang="f297">
                <a:pos x="f378" y="f379"/>
              </a:cxn>
              <a:cxn ang="f297">
                <a:pos x="f376" y="f379"/>
              </a:cxn>
              <a:cxn ang="f297">
                <a:pos x="f380" y="f381"/>
              </a:cxn>
              <a:cxn ang="f297">
                <a:pos x="f376" y="f381"/>
              </a:cxn>
              <a:cxn ang="f297">
                <a:pos x="f376" y="f381"/>
              </a:cxn>
              <a:cxn ang="f297">
                <a:pos x="f382" y="f383"/>
              </a:cxn>
              <a:cxn ang="f297">
                <a:pos x="f384" y="f385"/>
              </a:cxn>
              <a:cxn ang="f297">
                <a:pos x="f386" y="f387"/>
              </a:cxn>
              <a:cxn ang="f297">
                <a:pos x="f388" y="f373"/>
              </a:cxn>
              <a:cxn ang="f297">
                <a:pos x="f380" y="f385"/>
              </a:cxn>
              <a:cxn ang="f297">
                <a:pos x="f389" y="f390"/>
              </a:cxn>
              <a:cxn ang="f297">
                <a:pos x="f391" y="f383"/>
              </a:cxn>
              <a:cxn ang="f297">
                <a:pos x="f392" y="f393"/>
              </a:cxn>
              <a:cxn ang="f297">
                <a:pos x="f394" y="f395"/>
              </a:cxn>
              <a:cxn ang="f297">
                <a:pos x="f396" y="f395"/>
              </a:cxn>
              <a:cxn ang="f297">
                <a:pos x="f397" y="f398"/>
              </a:cxn>
              <a:cxn ang="f297">
                <a:pos x="f399" y="f400"/>
              </a:cxn>
              <a:cxn ang="f297">
                <a:pos x="f401" y="f402"/>
              </a:cxn>
              <a:cxn ang="f297">
                <a:pos x="f403" y="f379"/>
              </a:cxn>
              <a:cxn ang="f297">
                <a:pos x="f404" y="f405"/>
              </a:cxn>
              <a:cxn ang="f297">
                <a:pos x="f406" y="f407"/>
              </a:cxn>
              <a:cxn ang="f297">
                <a:pos x="f408" y="f375"/>
              </a:cxn>
              <a:cxn ang="f297">
                <a:pos x="f392" y="f409"/>
              </a:cxn>
              <a:cxn ang="f297">
                <a:pos x="f410" y="f411"/>
              </a:cxn>
              <a:cxn ang="f297">
                <a:pos x="f410" y="f412"/>
              </a:cxn>
              <a:cxn ang="f297">
                <a:pos x="f413" y="f414"/>
              </a:cxn>
              <a:cxn ang="f297">
                <a:pos x="f415" y="f414"/>
              </a:cxn>
              <a:cxn ang="f297">
                <a:pos x="f416" y="f417"/>
              </a:cxn>
              <a:cxn ang="f297">
                <a:pos x="f418" y="f419"/>
              </a:cxn>
              <a:cxn ang="f297">
                <a:pos x="f420" y="f417"/>
              </a:cxn>
              <a:cxn ang="f297">
                <a:pos x="f420" y="f411"/>
              </a:cxn>
              <a:cxn ang="f297">
                <a:pos x="f421" y="f422"/>
              </a:cxn>
              <a:cxn ang="f297">
                <a:pos x="f423" y="f424"/>
              </a:cxn>
              <a:cxn ang="f297">
                <a:pos x="f425" y="f426"/>
              </a:cxn>
              <a:cxn ang="f297">
                <a:pos x="f427" y="f428"/>
              </a:cxn>
              <a:cxn ang="f297">
                <a:pos x="f392" y="f429"/>
              </a:cxn>
              <a:cxn ang="f297">
                <a:pos x="f430" y="f431"/>
              </a:cxn>
              <a:cxn ang="f297">
                <a:pos x="f432" y="f433"/>
              </a:cxn>
              <a:cxn ang="f297">
                <a:pos x="f434" y="f435"/>
              </a:cxn>
              <a:cxn ang="f297">
                <a:pos x="f432" y="f436"/>
              </a:cxn>
              <a:cxn ang="f297">
                <a:pos x="f432" y="f437"/>
              </a:cxn>
              <a:cxn ang="f297">
                <a:pos x="f432" y="f379"/>
              </a:cxn>
              <a:cxn ang="f297">
                <a:pos x="f438" y="f439"/>
              </a:cxn>
              <a:cxn ang="f297">
                <a:pos x="f432" y="f440"/>
              </a:cxn>
              <a:cxn ang="f297">
                <a:pos x="f432" y="f441"/>
              </a:cxn>
            </a:cxnLst>
            <a:rect l="f368" t="f371" r="f369" b="f370"/>
            <a:pathLst>
              <a:path w="2772" h="4353">
                <a:moveTo>
                  <a:pt x="f5" y="f8"/>
                </a:moveTo>
                <a:lnTo>
                  <a:pt x="f9" y="f5"/>
                </a:lnTo>
                <a:lnTo>
                  <a:pt x="f10" y="f5"/>
                </a:lnTo>
                <a:lnTo>
                  <a:pt x="f5" y="f11"/>
                </a:lnTo>
                <a:lnTo>
                  <a:pt x="f5" y="f8"/>
                </a:lnTo>
                <a:close/>
                <a:moveTo>
                  <a:pt x="f12" y="f13"/>
                </a:moveTo>
                <a:lnTo>
                  <a:pt x="f14" y="f13"/>
                </a:lnTo>
                <a:lnTo>
                  <a:pt x="f15" y="f16"/>
                </a:lnTo>
                <a:lnTo>
                  <a:pt x="f17" y="f16"/>
                </a:lnTo>
                <a:lnTo>
                  <a:pt x="f12" y="f13"/>
                </a:lnTo>
                <a:close/>
                <a:moveTo>
                  <a:pt x="f17" y="f18"/>
                </a:moveTo>
                <a:lnTo>
                  <a:pt x="f15" y="f18"/>
                </a:lnTo>
                <a:lnTo>
                  <a:pt x="f14" y="f19"/>
                </a:lnTo>
                <a:lnTo>
                  <a:pt x="f12" y="f19"/>
                </a:lnTo>
                <a:lnTo>
                  <a:pt x="f17" y="f18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4" y="f23"/>
                </a:lnTo>
                <a:lnTo>
                  <a:pt x="f25" y="f21"/>
                </a:lnTo>
                <a:lnTo>
                  <a:pt x="f20" y="f21"/>
                </a:lnTo>
                <a:close/>
                <a:moveTo>
                  <a:pt x="f17" y="f23"/>
                </a:moveTo>
                <a:lnTo>
                  <a:pt x="f26" y="f27"/>
                </a:lnTo>
                <a:lnTo>
                  <a:pt x="f28" y="f23"/>
                </a:lnTo>
                <a:lnTo>
                  <a:pt x="f17" y="f23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2" y="f33"/>
                </a:lnTo>
                <a:lnTo>
                  <a:pt x="f5" y="f33"/>
                </a:lnTo>
                <a:lnTo>
                  <a:pt x="f5" y="f34"/>
                </a:lnTo>
                <a:lnTo>
                  <a:pt x="f35" y="f34"/>
                </a:lnTo>
                <a:lnTo>
                  <a:pt x="f15" y="f36"/>
                </a:lnTo>
                <a:lnTo>
                  <a:pt x="f37" y="f38"/>
                </a:lnTo>
                <a:lnTo>
                  <a:pt x="f39" y="f40"/>
                </a:lnTo>
                <a:lnTo>
                  <a:pt x="f26" y="f41"/>
                </a:lnTo>
                <a:lnTo>
                  <a:pt x="f42" y="f43"/>
                </a:lnTo>
                <a:lnTo>
                  <a:pt x="f44" y="f5"/>
                </a:lnTo>
                <a:lnTo>
                  <a:pt x="f45" y="f5"/>
                </a:lnTo>
                <a:lnTo>
                  <a:pt x="f46" y="f34"/>
                </a:lnTo>
                <a:lnTo>
                  <a:pt x="f24" y="f34"/>
                </a:lnTo>
                <a:lnTo>
                  <a:pt x="f47" y="f5"/>
                </a:lnTo>
                <a:lnTo>
                  <a:pt x="f48" y="f5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33"/>
                </a:lnTo>
                <a:lnTo>
                  <a:pt x="f46" y="f33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30"/>
                </a:lnTo>
                <a:lnTo>
                  <a:pt x="f67" y="f30"/>
                </a:lnTo>
                <a:lnTo>
                  <a:pt x="f68" y="f65"/>
                </a:lnTo>
                <a:lnTo>
                  <a:pt x="f69" y="f65"/>
                </a:lnTo>
                <a:lnTo>
                  <a:pt x="f70" y="f63"/>
                </a:lnTo>
                <a:lnTo>
                  <a:pt x="f71" y="f61"/>
                </a:lnTo>
                <a:lnTo>
                  <a:pt x="f6" y="f72"/>
                </a:lnTo>
                <a:lnTo>
                  <a:pt x="f6" y="f57"/>
                </a:lnTo>
                <a:lnTo>
                  <a:pt x="f6" y="f73"/>
                </a:lnTo>
                <a:lnTo>
                  <a:pt x="f71" y="f74"/>
                </a:lnTo>
                <a:lnTo>
                  <a:pt x="f49" y="f75"/>
                </a:lnTo>
                <a:lnTo>
                  <a:pt x="f76" y="f77"/>
                </a:lnTo>
                <a:lnTo>
                  <a:pt x="f53" y="f78"/>
                </a:lnTo>
                <a:lnTo>
                  <a:pt x="f13" y="f18"/>
                </a:lnTo>
                <a:lnTo>
                  <a:pt x="f22" y="f18"/>
                </a:lnTo>
                <a:lnTo>
                  <a:pt x="f79" y="f80"/>
                </a:lnTo>
                <a:lnTo>
                  <a:pt x="f79" y="f81"/>
                </a:lnTo>
                <a:lnTo>
                  <a:pt x="f82" y="f83"/>
                </a:lnTo>
                <a:lnTo>
                  <a:pt x="f79" y="f84"/>
                </a:lnTo>
                <a:lnTo>
                  <a:pt x="f79" y="f24"/>
                </a:lnTo>
                <a:lnTo>
                  <a:pt x="f85" y="f86"/>
                </a:lnTo>
                <a:lnTo>
                  <a:pt x="f87" y="f88"/>
                </a:lnTo>
                <a:lnTo>
                  <a:pt x="f89" y="f13"/>
                </a:lnTo>
                <a:lnTo>
                  <a:pt x="f90" y="f13"/>
                </a:lnTo>
                <a:lnTo>
                  <a:pt x="f91" y="f86"/>
                </a:lnTo>
                <a:lnTo>
                  <a:pt x="f60" y="f24"/>
                </a:lnTo>
                <a:lnTo>
                  <a:pt x="f58" y="f92"/>
                </a:lnTo>
                <a:lnTo>
                  <a:pt x="f56" y="f83"/>
                </a:lnTo>
                <a:lnTo>
                  <a:pt x="f93" y="f94"/>
                </a:lnTo>
                <a:lnTo>
                  <a:pt x="f79" y="f95"/>
                </a:lnTo>
                <a:lnTo>
                  <a:pt x="f79" y="f96"/>
                </a:lnTo>
                <a:lnTo>
                  <a:pt x="f82" y="f97"/>
                </a:lnTo>
                <a:lnTo>
                  <a:pt x="f79" y="f98"/>
                </a:lnTo>
                <a:lnTo>
                  <a:pt x="f79" y="f99"/>
                </a:lnTo>
                <a:lnTo>
                  <a:pt x="f85" y="f100"/>
                </a:lnTo>
                <a:lnTo>
                  <a:pt x="f87" y="f101"/>
                </a:lnTo>
                <a:lnTo>
                  <a:pt x="f89" y="f102"/>
                </a:lnTo>
                <a:lnTo>
                  <a:pt x="f90" y="f102"/>
                </a:lnTo>
                <a:lnTo>
                  <a:pt x="f91" y="f101"/>
                </a:lnTo>
                <a:lnTo>
                  <a:pt x="f60" y="f103"/>
                </a:lnTo>
                <a:lnTo>
                  <a:pt x="f58" y="f104"/>
                </a:lnTo>
                <a:lnTo>
                  <a:pt x="f105" y="f103"/>
                </a:lnTo>
                <a:lnTo>
                  <a:pt x="f106" y="f101"/>
                </a:lnTo>
                <a:lnTo>
                  <a:pt x="f107" y="f101"/>
                </a:lnTo>
                <a:lnTo>
                  <a:pt x="f108" y="f102"/>
                </a:lnTo>
                <a:lnTo>
                  <a:pt x="f109" y="f102"/>
                </a:lnTo>
                <a:lnTo>
                  <a:pt x="f12" y="f101"/>
                </a:lnTo>
                <a:lnTo>
                  <a:pt x="f110" y="f103"/>
                </a:lnTo>
                <a:lnTo>
                  <a:pt x="f111" y="f98"/>
                </a:lnTo>
                <a:lnTo>
                  <a:pt x="f111" y="f112"/>
                </a:lnTo>
                <a:lnTo>
                  <a:pt x="f110" y="f95"/>
                </a:lnTo>
                <a:lnTo>
                  <a:pt x="f17" y="f113"/>
                </a:lnTo>
                <a:lnTo>
                  <a:pt x="f15" y="f113"/>
                </a:lnTo>
                <a:lnTo>
                  <a:pt x="f114" y="f97"/>
                </a:lnTo>
                <a:lnTo>
                  <a:pt x="f15" y="f115"/>
                </a:lnTo>
                <a:lnTo>
                  <a:pt x="f58" y="f115"/>
                </a:lnTo>
                <a:lnTo>
                  <a:pt x="f116" y="f117"/>
                </a:lnTo>
                <a:lnTo>
                  <a:pt x="f46" y="f117"/>
                </a:lnTo>
                <a:lnTo>
                  <a:pt x="f118" y="f119"/>
                </a:lnTo>
                <a:lnTo>
                  <a:pt x="f93" y="f120"/>
                </a:lnTo>
                <a:lnTo>
                  <a:pt x="f93" y="f121"/>
                </a:lnTo>
                <a:lnTo>
                  <a:pt x="f93" y="f122"/>
                </a:lnTo>
                <a:lnTo>
                  <a:pt x="f118" y="f123"/>
                </a:lnTo>
                <a:lnTo>
                  <a:pt x="f118" y="f124"/>
                </a:lnTo>
                <a:lnTo>
                  <a:pt x="f116" y="f7"/>
                </a:lnTo>
                <a:lnTo>
                  <a:pt x="f58" y="f7"/>
                </a:lnTo>
                <a:lnTo>
                  <a:pt x="f35" y="f7"/>
                </a:lnTo>
                <a:lnTo>
                  <a:pt x="f32" y="f125"/>
                </a:lnTo>
                <a:lnTo>
                  <a:pt x="f126" y="f124"/>
                </a:lnTo>
                <a:lnTo>
                  <a:pt x="f127" y="f123"/>
                </a:lnTo>
                <a:lnTo>
                  <a:pt x="f128" y="f103"/>
                </a:lnTo>
                <a:lnTo>
                  <a:pt x="f5" y="f129"/>
                </a:lnTo>
                <a:lnTo>
                  <a:pt x="f5" y="f130"/>
                </a:lnTo>
                <a:lnTo>
                  <a:pt x="f33" y="f131"/>
                </a:lnTo>
                <a:lnTo>
                  <a:pt x="f132" y="f133"/>
                </a:lnTo>
                <a:lnTo>
                  <a:pt x="f33" y="f49"/>
                </a:lnTo>
                <a:lnTo>
                  <a:pt x="f5" y="f134"/>
                </a:lnTo>
                <a:lnTo>
                  <a:pt x="f5" y="f135"/>
                </a:lnTo>
                <a:lnTo>
                  <a:pt x="f43" y="f83"/>
                </a:lnTo>
                <a:lnTo>
                  <a:pt x="f5" y="f136"/>
                </a:lnTo>
                <a:lnTo>
                  <a:pt x="f5" y="f137"/>
                </a:lnTo>
                <a:lnTo>
                  <a:pt x="f33" y="f138"/>
                </a:lnTo>
                <a:lnTo>
                  <a:pt x="f139" y="f18"/>
                </a:lnTo>
                <a:lnTo>
                  <a:pt x="f5" y="f18"/>
                </a:lnTo>
                <a:lnTo>
                  <a:pt x="f5" y="f23"/>
                </a:lnTo>
                <a:lnTo>
                  <a:pt x="f32" y="f23"/>
                </a:lnTo>
                <a:lnTo>
                  <a:pt x="f31" y="f21"/>
                </a:lnTo>
                <a:lnTo>
                  <a:pt x="f29" y="f21"/>
                </a:lnTo>
                <a:lnTo>
                  <a:pt x="f5" y="f140"/>
                </a:lnTo>
                <a:lnTo>
                  <a:pt x="f5" y="f141"/>
                </a:lnTo>
                <a:lnTo>
                  <a:pt x="f43" y="f57"/>
                </a:lnTo>
                <a:lnTo>
                  <a:pt x="f5" y="f142"/>
                </a:lnTo>
                <a:lnTo>
                  <a:pt x="f5" y="f143"/>
                </a:lnTo>
                <a:lnTo>
                  <a:pt x="f29" y="f30"/>
                </a:lnTo>
                <a:close/>
              </a:path>
            </a:pathLst>
          </a:custGeom>
          <a:solidFill>
            <a:srgbClr val="939CA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0A037400-F3FD-4B58-A03A-8CDFA113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Szöveg helye 3">
            <a:extLst>
              <a:ext uri="{FF2B5EF4-FFF2-40B4-BE49-F238E27FC236}">
                <a16:creationId xmlns:a16="http://schemas.microsoft.com/office/drawing/2014/main" id="{ADC15C0F-9281-41DE-8893-06F2FB18F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7916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IS-tartalom-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02EAD9-7599-AEC8-4B13-6236BC22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489C2D-2AC2-AE54-1078-C4F1B2DD0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8017"/>
            <a:ext cx="5181600" cy="476894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D0E5CDB-CF9F-21DF-55AA-F2BDDF13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8017"/>
            <a:ext cx="5181600" cy="476894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F22AD6-07A5-2A2E-F379-36FC9517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81C372A-97C6-AF92-94B8-8EB85AC8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8849504-C8AD-F11E-6930-783A5AA5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440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IS-tartalom-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02EAD9-7599-AEC8-4B13-6236BC22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489C2D-2AC2-AE54-1078-C4F1B2DD0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8017"/>
            <a:ext cx="3449715" cy="476894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D0E5CDB-CF9F-21DF-55AA-F2BDDF13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3223" y="1408017"/>
            <a:ext cx="6870577" cy="476894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F22AD6-07A5-2A2E-F379-36FC9517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81C372A-97C6-AF92-94B8-8EB85AC8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8849504-C8AD-F11E-6930-783A5AA5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89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IS-tartalom-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02EAD9-7599-AEC8-4B13-6236BC22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489C2D-2AC2-AE54-1078-C4F1B2DD0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8017"/>
            <a:ext cx="6885373" cy="476894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D0E5CDB-CF9F-21DF-55AA-F2BDDF13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4085" y="1408017"/>
            <a:ext cx="3449715" cy="476894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F22AD6-07A5-2A2E-F379-36FC9517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81C372A-97C6-AF92-94B8-8EB85AC8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8849504-C8AD-F11E-6930-783A5AA5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955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-tartalom-4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02EAD9-7599-AEC8-4B13-6236BC22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489C2D-2AC2-AE54-1078-C4F1B2DD0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8017"/>
            <a:ext cx="3449715" cy="476894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D0E5CDB-CF9F-21DF-55AA-F2BDDF13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4085" y="1408017"/>
            <a:ext cx="3449715" cy="476894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F22AD6-07A5-2A2E-F379-36FC9517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81C372A-97C6-AF92-94B8-8EB85AC8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8849504-C8AD-F11E-6930-783A5AA5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7D1F8376-CAAC-7E36-655D-9172C76B57E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71142" y="1414842"/>
            <a:ext cx="3449715" cy="476894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5520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IS-tartalom-c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90A27E-A81D-DE8E-2CBA-A461A494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C0E82D-F0A5-3714-AC0E-A20516746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027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7ECD274-21B0-BFF2-CC6D-8BFDA6D22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0594"/>
            <a:ext cx="5157787" cy="38390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8E0AAE1-F431-EF7F-F9FC-8E7565E1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027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7760E86-9511-AE6F-6D2E-6120E827B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0594"/>
            <a:ext cx="5183188" cy="38390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B1F7686-31DB-BBC1-932D-6445F73E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8A3442E-2659-EE75-2A24-F77CEBE2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03CF499-7A09-9BDE-2C66-C2861B88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13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IS-tartalom-c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90A27E-A81D-DE8E-2CBA-A461A494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C0E82D-F0A5-3714-AC0E-A20516746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457005" cy="4938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7ECD274-21B0-BFF2-CC6D-8BFDA6D22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43705"/>
            <a:ext cx="3457004" cy="384595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8E0AAE1-F431-EF7F-F9FC-8E7565E1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2101" y="1681163"/>
            <a:ext cx="6863287" cy="4938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7760E86-9511-AE6F-6D2E-6120E827B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2101" y="2343705"/>
            <a:ext cx="6863287" cy="384595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B1F7686-31DB-BBC1-932D-6445F73E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8A3442E-2659-EE75-2A24-F77CEBE2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03CF499-7A09-9BDE-2C66-C2861B88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53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IS-tartalom-c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90A27E-A81D-DE8E-2CBA-A461A494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C0E82D-F0A5-3714-AC0E-A20516746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874907" cy="4938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7ECD274-21B0-BFF2-CC6D-8BFDA6D22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43705"/>
            <a:ext cx="6874907" cy="384595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8E0AAE1-F431-EF7F-F9FC-8E7565E11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92248" y="1681163"/>
            <a:ext cx="3463139" cy="4938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7760E86-9511-AE6F-6D2E-6120E827B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92248" y="2343705"/>
            <a:ext cx="3463139" cy="384595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B1F7686-31DB-BBC1-932D-6445F73E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8A3442E-2659-EE75-2A24-F77CEBE2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03CF499-7A09-9BDE-2C66-C2861B882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3983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S-tartalom-c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CD3693-99E7-C567-46A3-BC2076E2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40E5782-D246-C092-3E59-41767F49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228AB56-9BB1-8AB6-69B1-13CA4AC6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B497B2F-A650-B88B-C666-BE84970A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336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-tartalom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>
            <a:extLst>
              <a:ext uri="{FF2B5EF4-FFF2-40B4-BE49-F238E27FC236}">
                <a16:creationId xmlns:a16="http://schemas.microsoft.com/office/drawing/2014/main" id="{540E5782-D246-C092-3E59-41767F49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228AB56-9BB1-8AB6-69B1-13CA4AC6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B497B2F-A650-B88B-C666-BE84970A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01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-cím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8B119E-C067-6ED1-3F8C-4C655110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4B4265-5C15-4379-09DF-BDD3B106B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B3ABA5-4139-D8F9-15F6-7324C915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51C3C87-CF85-288A-82CE-4EC4C60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ED2AA4-884B-CABB-F6AC-20BB9E44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356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S-tartalom-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939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19082C-4C7F-B0D7-94A5-AA3A8F49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70DFAA-FF09-CE84-F904-D7CD7D5A3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25A2C5C-1FE5-1648-E95C-029D2F527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BBF0FC4-3F76-6751-9721-2B2FCADC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56D303E-B927-5AD8-A70B-2CEAA3A0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71EBBBF-9088-4EE9-4E9C-800FA55C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750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B69A3C-3A3C-F713-BF41-F6D58CC7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C6F00D0-6132-50B3-77A2-D9B193EC2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2B916F8-5BB0-FC88-1CE1-79595760A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E5F3280-C568-1FFA-7277-CABEB5C1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27920B9-F394-09AC-2CE0-DFE87122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FE41576-34C6-2BB8-2027-AC1C27AC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168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FE34E0-B34B-030C-EE45-CF01A82E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4E5076E-6FA2-00F1-BB1C-309709E0E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DBA44B-CEBC-E03F-037B-30272BCB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154CA26-805C-1AC6-D48B-723FAD11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EFDF8D-AC90-BE93-CD2B-FD59D5A9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309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DA5E01D-5C8D-9305-5C55-77D36B859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B1B3D2E-F6B4-6628-CE93-5CA6D1641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7EF4C9-3F23-8E62-E9F2-CDF7FD2F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4517A9-716A-C142-898F-576EFBDE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A598A6-132B-E155-7495-AA93AC92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1219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átum helye 3">
            <a:extLst>
              <a:ext uri="{FF2B5EF4-FFF2-40B4-BE49-F238E27FC236}">
                <a16:creationId xmlns:a16="http://schemas.microsoft.com/office/drawing/2014/main" id="{291E3361-3C20-4C28-BDE7-DE95CD4B6D4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hu" dirty="0"/>
              <a:t>VIS Complex Kft.</a:t>
            </a:r>
            <a:endParaRPr lang="en-US" dirty="0"/>
          </a:p>
        </p:txBody>
      </p:sp>
      <p:sp>
        <p:nvSpPr>
          <p:cNvPr id="15" name="Élőláb helye 4">
            <a:extLst>
              <a:ext uri="{FF2B5EF4-FFF2-40B4-BE49-F238E27FC236}">
                <a16:creationId xmlns:a16="http://schemas.microsoft.com/office/drawing/2014/main" id="{643AC3BA-B53C-47C8-AB6F-75F1D5001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hu-HU" dirty="0"/>
              <a:t>M</a:t>
            </a:r>
            <a:r>
              <a:rPr lang="hu" dirty="0"/>
              <a:t>obil: +36-70/33-44-212	Email: </a:t>
            </a:r>
            <a:r>
              <a:rPr lang="hu" dirty="0">
                <a:hlinkClick r:id="rId2"/>
              </a:rPr>
              <a:t>jt.vcomplex@gmail.com</a:t>
            </a:r>
            <a:endParaRPr lang="en-US" dirty="0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79EAECE7-4C36-4882-8BF4-B6D55DD490D7}"/>
              </a:ext>
            </a:extLst>
          </p:cNvPr>
          <p:cNvSpPr/>
          <p:nvPr userDrawn="1"/>
        </p:nvSpPr>
        <p:spPr>
          <a:xfrm>
            <a:off x="454592" y="524232"/>
            <a:ext cx="4112407" cy="5909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78"/>
              <a:gd name="f7" fmla="val 7886"/>
              <a:gd name="f8" fmla="val 3364"/>
              <a:gd name="f9" fmla="val 3501"/>
              <a:gd name="f10" fmla="val 984"/>
              <a:gd name="f11" fmla="val 3641"/>
              <a:gd name="f12" fmla="val 1971"/>
              <a:gd name="f13" fmla="val 3780"/>
              <a:gd name="f14" fmla="val 2955"/>
              <a:gd name="f15" fmla="val 3920"/>
              <a:gd name="f16" fmla="val 3942"/>
              <a:gd name="f17" fmla="val 4060"/>
              <a:gd name="f18" fmla="val 4927"/>
              <a:gd name="f19" fmla="val 4199"/>
              <a:gd name="f20" fmla="val 5913"/>
              <a:gd name="f21" fmla="val 4339"/>
              <a:gd name="f22" fmla="val 6900"/>
              <a:gd name="f23" fmla="val 3358"/>
              <a:gd name="f24" fmla="val 2238"/>
              <a:gd name="f25" fmla="val 1118"/>
              <a:gd name="f26" fmla="val 841"/>
              <a:gd name="f27" fmla="val 1682"/>
              <a:gd name="f28" fmla="val 2523"/>
              <a:gd name="f29" fmla="+- 0 0 -90"/>
              <a:gd name="f30" fmla="*/ f3 1 4478"/>
              <a:gd name="f31" fmla="*/ f4 1 7886"/>
              <a:gd name="f32" fmla="+- f7 0 f5"/>
              <a:gd name="f33" fmla="+- f6 0 f5"/>
              <a:gd name="f34" fmla="*/ f29 f0 1"/>
              <a:gd name="f35" fmla="*/ f33 1 4478"/>
              <a:gd name="f36" fmla="*/ f32 1 7886"/>
              <a:gd name="f37" fmla="*/ 3364 f33 1"/>
              <a:gd name="f38" fmla="*/ 0 f32 1"/>
              <a:gd name="f39" fmla="*/ 3501 f33 1"/>
              <a:gd name="f40" fmla="*/ 984 f32 1"/>
              <a:gd name="f41" fmla="*/ 3641 f33 1"/>
              <a:gd name="f42" fmla="*/ 1971 f32 1"/>
              <a:gd name="f43" fmla="*/ 3780 f33 1"/>
              <a:gd name="f44" fmla="*/ 2955 f32 1"/>
              <a:gd name="f45" fmla="*/ 3920 f33 1"/>
              <a:gd name="f46" fmla="*/ 3942 f32 1"/>
              <a:gd name="f47" fmla="*/ 4060 f33 1"/>
              <a:gd name="f48" fmla="*/ 4927 f32 1"/>
              <a:gd name="f49" fmla="*/ 4199 f33 1"/>
              <a:gd name="f50" fmla="*/ 5913 f32 1"/>
              <a:gd name="f51" fmla="*/ 4339 f33 1"/>
              <a:gd name="f52" fmla="*/ 6900 f32 1"/>
              <a:gd name="f53" fmla="*/ 4478 f33 1"/>
              <a:gd name="f54" fmla="*/ 7886 f32 1"/>
              <a:gd name="f55" fmla="*/ 3358 f33 1"/>
              <a:gd name="f56" fmla="*/ 2238 f33 1"/>
              <a:gd name="f57" fmla="*/ 1118 f33 1"/>
              <a:gd name="f58" fmla="*/ 0 f33 1"/>
              <a:gd name="f59" fmla="*/ 841 f33 1"/>
              <a:gd name="f60" fmla="*/ 1682 f33 1"/>
              <a:gd name="f61" fmla="*/ 2523 f33 1"/>
              <a:gd name="f62" fmla="*/ f34 1 f2"/>
              <a:gd name="f63" fmla="*/ f37 1 4478"/>
              <a:gd name="f64" fmla="*/ f38 1 7886"/>
              <a:gd name="f65" fmla="*/ f39 1 4478"/>
              <a:gd name="f66" fmla="*/ f40 1 7886"/>
              <a:gd name="f67" fmla="*/ f41 1 4478"/>
              <a:gd name="f68" fmla="*/ f42 1 7886"/>
              <a:gd name="f69" fmla="*/ f43 1 4478"/>
              <a:gd name="f70" fmla="*/ f44 1 7886"/>
              <a:gd name="f71" fmla="*/ f45 1 4478"/>
              <a:gd name="f72" fmla="*/ f46 1 7886"/>
              <a:gd name="f73" fmla="*/ f47 1 4478"/>
              <a:gd name="f74" fmla="*/ f48 1 7886"/>
              <a:gd name="f75" fmla="*/ f49 1 4478"/>
              <a:gd name="f76" fmla="*/ f50 1 7886"/>
              <a:gd name="f77" fmla="*/ f51 1 4478"/>
              <a:gd name="f78" fmla="*/ f52 1 7886"/>
              <a:gd name="f79" fmla="*/ f53 1 4478"/>
              <a:gd name="f80" fmla="*/ f54 1 7886"/>
              <a:gd name="f81" fmla="*/ f55 1 4478"/>
              <a:gd name="f82" fmla="*/ f56 1 4478"/>
              <a:gd name="f83" fmla="*/ f57 1 4478"/>
              <a:gd name="f84" fmla="*/ f58 1 4478"/>
              <a:gd name="f85" fmla="*/ f59 1 4478"/>
              <a:gd name="f86" fmla="*/ f60 1 4478"/>
              <a:gd name="f87" fmla="*/ f61 1 4478"/>
              <a:gd name="f88" fmla="*/ 0 1 f35"/>
              <a:gd name="f89" fmla="*/ f6 1 f35"/>
              <a:gd name="f90" fmla="*/ 0 1 f36"/>
              <a:gd name="f91" fmla="*/ f7 1 f36"/>
              <a:gd name="f92" fmla="+- f62 0 f1"/>
              <a:gd name="f93" fmla="*/ f63 1 f35"/>
              <a:gd name="f94" fmla="*/ f64 1 f36"/>
              <a:gd name="f95" fmla="*/ f65 1 f35"/>
              <a:gd name="f96" fmla="*/ f66 1 f36"/>
              <a:gd name="f97" fmla="*/ f67 1 f35"/>
              <a:gd name="f98" fmla="*/ f68 1 f36"/>
              <a:gd name="f99" fmla="*/ f69 1 f35"/>
              <a:gd name="f100" fmla="*/ f70 1 f36"/>
              <a:gd name="f101" fmla="*/ f71 1 f35"/>
              <a:gd name="f102" fmla="*/ f72 1 f36"/>
              <a:gd name="f103" fmla="*/ f73 1 f35"/>
              <a:gd name="f104" fmla="*/ f74 1 f36"/>
              <a:gd name="f105" fmla="*/ f75 1 f35"/>
              <a:gd name="f106" fmla="*/ f76 1 f36"/>
              <a:gd name="f107" fmla="*/ f77 1 f35"/>
              <a:gd name="f108" fmla="*/ f78 1 f36"/>
              <a:gd name="f109" fmla="*/ f79 1 f35"/>
              <a:gd name="f110" fmla="*/ f80 1 f36"/>
              <a:gd name="f111" fmla="*/ f81 1 f35"/>
              <a:gd name="f112" fmla="*/ f82 1 f35"/>
              <a:gd name="f113" fmla="*/ f83 1 f35"/>
              <a:gd name="f114" fmla="*/ f84 1 f35"/>
              <a:gd name="f115" fmla="*/ f85 1 f35"/>
              <a:gd name="f116" fmla="*/ f86 1 f35"/>
              <a:gd name="f117" fmla="*/ f87 1 f35"/>
              <a:gd name="f118" fmla="*/ f88 f30 1"/>
              <a:gd name="f119" fmla="*/ f89 f30 1"/>
              <a:gd name="f120" fmla="*/ f91 f31 1"/>
              <a:gd name="f121" fmla="*/ f90 f31 1"/>
              <a:gd name="f122" fmla="*/ f93 f30 1"/>
              <a:gd name="f123" fmla="*/ f94 f31 1"/>
              <a:gd name="f124" fmla="*/ f95 f30 1"/>
              <a:gd name="f125" fmla="*/ f96 f31 1"/>
              <a:gd name="f126" fmla="*/ f97 f30 1"/>
              <a:gd name="f127" fmla="*/ f98 f31 1"/>
              <a:gd name="f128" fmla="*/ f99 f30 1"/>
              <a:gd name="f129" fmla="*/ f100 f31 1"/>
              <a:gd name="f130" fmla="*/ f101 f30 1"/>
              <a:gd name="f131" fmla="*/ f102 f31 1"/>
              <a:gd name="f132" fmla="*/ f103 f30 1"/>
              <a:gd name="f133" fmla="*/ f104 f31 1"/>
              <a:gd name="f134" fmla="*/ f105 f30 1"/>
              <a:gd name="f135" fmla="*/ f106 f31 1"/>
              <a:gd name="f136" fmla="*/ f107 f30 1"/>
              <a:gd name="f137" fmla="*/ f108 f31 1"/>
              <a:gd name="f138" fmla="*/ f109 f30 1"/>
              <a:gd name="f139" fmla="*/ f110 f31 1"/>
              <a:gd name="f140" fmla="*/ f111 f30 1"/>
              <a:gd name="f141" fmla="*/ f112 f30 1"/>
              <a:gd name="f142" fmla="*/ f113 f30 1"/>
              <a:gd name="f143" fmla="*/ f114 f30 1"/>
              <a:gd name="f144" fmla="*/ f115 f30 1"/>
              <a:gd name="f145" fmla="*/ f116 f30 1"/>
              <a:gd name="f146" fmla="*/ f11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22" y="f123"/>
              </a:cxn>
              <a:cxn ang="f92">
                <a:pos x="f124" y="f125"/>
              </a:cxn>
              <a:cxn ang="f92">
                <a:pos x="f126" y="f127"/>
              </a:cxn>
              <a:cxn ang="f92">
                <a:pos x="f128" y="f129"/>
              </a:cxn>
              <a:cxn ang="f92">
                <a:pos x="f130" y="f131"/>
              </a:cxn>
              <a:cxn ang="f92">
                <a:pos x="f132" y="f133"/>
              </a:cxn>
              <a:cxn ang="f92">
                <a:pos x="f134" y="f135"/>
              </a:cxn>
              <a:cxn ang="f92">
                <a:pos x="f136" y="f137"/>
              </a:cxn>
              <a:cxn ang="f92">
                <a:pos x="f138" y="f139"/>
              </a:cxn>
              <a:cxn ang="f92">
                <a:pos x="f140" y="f139"/>
              </a:cxn>
              <a:cxn ang="f92">
                <a:pos x="f141" y="f139"/>
              </a:cxn>
              <a:cxn ang="f92">
                <a:pos x="f142" y="f139"/>
              </a:cxn>
              <a:cxn ang="f92">
                <a:pos x="f143" y="f139"/>
              </a:cxn>
              <a:cxn ang="f92">
                <a:pos x="f143" y="f137"/>
              </a:cxn>
              <a:cxn ang="f92">
                <a:pos x="f143" y="f135"/>
              </a:cxn>
              <a:cxn ang="f92">
                <a:pos x="f143" y="f133"/>
              </a:cxn>
              <a:cxn ang="f92">
                <a:pos x="f143" y="f131"/>
              </a:cxn>
              <a:cxn ang="f92">
                <a:pos x="f143" y="f129"/>
              </a:cxn>
              <a:cxn ang="f92">
                <a:pos x="f143" y="f127"/>
              </a:cxn>
              <a:cxn ang="f92">
                <a:pos x="f143" y="f125"/>
              </a:cxn>
              <a:cxn ang="f92">
                <a:pos x="f143" y="f123"/>
              </a:cxn>
              <a:cxn ang="f92">
                <a:pos x="f144" y="f123"/>
              </a:cxn>
              <a:cxn ang="f92">
                <a:pos x="f145" y="f123"/>
              </a:cxn>
              <a:cxn ang="f92">
                <a:pos x="f146" y="f123"/>
              </a:cxn>
              <a:cxn ang="f92">
                <a:pos x="f122" y="f123"/>
              </a:cxn>
            </a:cxnLst>
            <a:rect l="f118" t="f121" r="f119" b="f120"/>
            <a:pathLst>
              <a:path w="4478" h="7886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6" y="f7"/>
                </a:lnTo>
                <a:lnTo>
                  <a:pt x="f23" y="f7"/>
                </a:lnTo>
                <a:lnTo>
                  <a:pt x="f24" y="f7"/>
                </a:lnTo>
                <a:lnTo>
                  <a:pt x="f25" y="f7"/>
                </a:lnTo>
                <a:lnTo>
                  <a:pt x="f5" y="f7"/>
                </a:lnTo>
                <a:lnTo>
                  <a:pt x="f5" y="f22"/>
                </a:lnTo>
                <a:lnTo>
                  <a:pt x="f5" y="f20"/>
                </a:lnTo>
                <a:lnTo>
                  <a:pt x="f5" y="f18"/>
                </a:lnTo>
                <a:lnTo>
                  <a:pt x="f5" y="f16"/>
                </a:lnTo>
                <a:lnTo>
                  <a:pt x="f5" y="f14"/>
                </a:lnTo>
                <a:lnTo>
                  <a:pt x="f5" y="f12"/>
                </a:lnTo>
                <a:lnTo>
                  <a:pt x="f5" y="f10"/>
                </a:lnTo>
                <a:lnTo>
                  <a:pt x="f5" y="f5"/>
                </a:lnTo>
                <a:lnTo>
                  <a:pt x="f26" y="f5"/>
                </a:lnTo>
                <a:lnTo>
                  <a:pt x="f27" y="f5"/>
                </a:lnTo>
                <a:lnTo>
                  <a:pt x="f28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4DF4C8B-F604-4465-AAA8-5E58A162DDB7}"/>
              </a:ext>
            </a:extLst>
          </p:cNvPr>
          <p:cNvSpPr/>
          <p:nvPr userDrawn="1"/>
        </p:nvSpPr>
        <p:spPr>
          <a:xfrm>
            <a:off x="667442" y="1048486"/>
            <a:ext cx="3256857" cy="5360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54"/>
              <a:gd name="f7" fmla="val 7547"/>
              <a:gd name="f8" fmla="val 2184"/>
              <a:gd name="f9" fmla="val 6646"/>
              <a:gd name="f10" fmla="val 3733"/>
              <a:gd name="f11" fmla="val 2957"/>
              <a:gd name="f12" fmla="val 5357"/>
              <a:gd name="f13" fmla="val 2934"/>
              <a:gd name="f14" fmla="val 5343"/>
              <a:gd name="f15" fmla="val 1385"/>
              <a:gd name="f16" fmla="val 2160"/>
              <a:gd name="f17" fmla="val 6634"/>
              <a:gd name="f18" fmla="val 2168"/>
              <a:gd name="f19" fmla="val 4014"/>
              <a:gd name="f20" fmla="val 5317"/>
              <a:gd name="f21" fmla="val 2949"/>
              <a:gd name="f22" fmla="val 4350"/>
              <a:gd name="f23" fmla="val 6674"/>
              <a:gd name="f24" fmla="val 3763"/>
              <a:gd name="f25" fmla="val 3238"/>
              <a:gd name="f26" fmla="val 3209"/>
              <a:gd name="f27" fmla="val 2708"/>
              <a:gd name="f28" fmla="val 2676"/>
              <a:gd name="f29" fmla="val 2148"/>
              <a:gd name="f30" fmla="val 6666"/>
              <a:gd name="f31" fmla="val 1363"/>
              <a:gd name="f32" fmla="val 580"/>
              <a:gd name="f33" fmla="val 6660"/>
              <a:gd name="f34" fmla="val 1112"/>
              <a:gd name="f35" fmla="val 1082"/>
              <a:gd name="f36" fmla="val 564"/>
              <a:gd name="f37" fmla="val 6686"/>
              <a:gd name="f38" fmla="val 48"/>
              <a:gd name="f39" fmla="val 18"/>
              <a:gd name="f40" fmla="val 542"/>
              <a:gd name="f41" fmla="val 5745"/>
              <a:gd name="f42" fmla="val 5694"/>
              <a:gd name="f43" fmla="val 1347"/>
              <a:gd name="f44" fmla="val 5331"/>
              <a:gd name="f45" fmla="val 4027"/>
              <a:gd name="f46" fmla="val 4968"/>
              <a:gd name="f47" fmla="val 4916"/>
              <a:gd name="f48" fmla="val 3988"/>
              <a:gd name="f49" fmla="val 3085"/>
              <a:gd name="f50" fmla="val 3035"/>
              <a:gd name="f51" fmla="val 576"/>
              <a:gd name="f52" fmla="val 3994"/>
              <a:gd name="f53" fmla="val 5305"/>
              <a:gd name="f54" fmla="val 2150"/>
              <a:gd name="f55" fmla="val 3992"/>
              <a:gd name="f56" fmla="val 2154"/>
              <a:gd name="f57" fmla="val 3990"/>
              <a:gd name="f58" fmla="val 2684"/>
              <a:gd name="f59" fmla="val 1359"/>
              <a:gd name="f60" fmla="val 1357"/>
              <a:gd name="f61" fmla="val 1353"/>
              <a:gd name="f62" fmla="val 2680"/>
              <a:gd name="f63" fmla="val 554"/>
              <a:gd name="f64" fmla="val 1349"/>
              <a:gd name="f65" fmla="val 552"/>
              <a:gd name="f66" fmla="val 1345"/>
              <a:gd name="f67" fmla="val 1343"/>
              <a:gd name="f68" fmla="val 1339"/>
              <a:gd name="f69" fmla="val 1335"/>
              <a:gd name="f70" fmla="val 1351"/>
              <a:gd name="f71" fmla="val 6"/>
              <a:gd name="f72" fmla="val 4"/>
              <a:gd name="f73" fmla="val 1355"/>
              <a:gd name="f74" fmla="val 2"/>
              <a:gd name="f75" fmla="val 2963"/>
              <a:gd name="f76" fmla="val 2965"/>
              <a:gd name="f77" fmla="val 2967"/>
              <a:gd name="f78" fmla="val 2969"/>
              <a:gd name="f79" fmla="val 8"/>
              <a:gd name="f80" fmla="val 2971"/>
              <a:gd name="f81" fmla="val 12"/>
              <a:gd name="f82" fmla="val 20"/>
              <a:gd name="f83" fmla="val 22"/>
              <a:gd name="f84" fmla="val 26"/>
              <a:gd name="f85" fmla="val 1369"/>
              <a:gd name="f86" fmla="val 2658"/>
              <a:gd name="f87" fmla="val 2660"/>
              <a:gd name="f88" fmla="val 2662"/>
              <a:gd name="f89" fmla="val 2664"/>
              <a:gd name="f90" fmla="val 3767"/>
              <a:gd name="f91" fmla="val 3769"/>
              <a:gd name="f92" fmla="val 3998"/>
              <a:gd name="f93" fmla="val 4002"/>
              <a:gd name="f94" fmla="val 4004"/>
              <a:gd name="f95" fmla="val 4008"/>
              <a:gd name="f96" fmla="val 2981"/>
              <a:gd name="f97" fmla="val 4163"/>
              <a:gd name="f98" fmla="val 4167"/>
              <a:gd name="f99" fmla="val 3755"/>
              <a:gd name="f100" fmla="val 4235"/>
              <a:gd name="f101" fmla="val 5833"/>
              <a:gd name="f102" fmla="val 4241"/>
              <a:gd name="f103" fmla="val 5875"/>
              <a:gd name="f104" fmla="val 3779"/>
              <a:gd name="f105" fmla="+- 0 0 -90"/>
              <a:gd name="f106" fmla="*/ f3 1 4354"/>
              <a:gd name="f107" fmla="*/ f4 1 7547"/>
              <a:gd name="f108" fmla="+- f7 0 f5"/>
              <a:gd name="f109" fmla="+- f6 0 f5"/>
              <a:gd name="f110" fmla="*/ f105 f0 1"/>
              <a:gd name="f111" fmla="*/ f109 1 4354"/>
              <a:gd name="f112" fmla="*/ f108 1 7547"/>
              <a:gd name="f113" fmla="*/ 3733 f109 1"/>
              <a:gd name="f114" fmla="*/ 6646 f108 1"/>
              <a:gd name="f115" fmla="*/ 2184 f109 1"/>
              <a:gd name="f116" fmla="*/ 1385 f109 1"/>
              <a:gd name="f117" fmla="*/ 5343 f108 1"/>
              <a:gd name="f118" fmla="*/ 2934 f109 1"/>
              <a:gd name="f119" fmla="*/ 5317 f108 1"/>
              <a:gd name="f120" fmla="*/ 4014 f108 1"/>
              <a:gd name="f121" fmla="*/ 4350 f109 1"/>
              <a:gd name="f122" fmla="*/ 3763 f109 1"/>
              <a:gd name="f123" fmla="*/ 6674 f108 1"/>
              <a:gd name="f124" fmla="*/ 3209 f109 1"/>
              <a:gd name="f125" fmla="*/ 7547 f108 1"/>
              <a:gd name="f126" fmla="*/ 2676 f109 1"/>
              <a:gd name="f127" fmla="*/ 1363 f109 1"/>
              <a:gd name="f128" fmla="*/ 5357 f108 1"/>
              <a:gd name="f129" fmla="*/ 1112 f109 1"/>
              <a:gd name="f130" fmla="*/ 564 f109 1"/>
              <a:gd name="f131" fmla="*/ 6686 f108 1"/>
              <a:gd name="f132" fmla="*/ 18 f109 1"/>
              <a:gd name="f133" fmla="*/ 0 f109 1"/>
              <a:gd name="f134" fmla="*/ 542 f109 1"/>
              <a:gd name="f135" fmla="*/ 5694 f108 1"/>
              <a:gd name="f136" fmla="*/ 1347 f109 1"/>
              <a:gd name="f137" fmla="*/ 5331 f108 1"/>
              <a:gd name="f138" fmla="*/ 4968 f108 1"/>
              <a:gd name="f139" fmla="*/ 3988 f108 1"/>
              <a:gd name="f140" fmla="*/ 3085 f108 1"/>
              <a:gd name="f141" fmla="*/ 576 f109 1"/>
              <a:gd name="f142" fmla="*/ 3994 f108 1"/>
              <a:gd name="f143" fmla="*/ 2148 f109 1"/>
              <a:gd name="f144" fmla="*/ 2154 f109 1"/>
              <a:gd name="f145" fmla="*/ 3990 f108 1"/>
              <a:gd name="f146" fmla="*/ 2684 f108 1"/>
              <a:gd name="f147" fmla="*/ 1357 f109 1"/>
              <a:gd name="f148" fmla="*/ 554 f109 1"/>
              <a:gd name="f149" fmla="*/ 1349 f108 1"/>
              <a:gd name="f150" fmla="*/ 552 f109 1"/>
              <a:gd name="f151" fmla="*/ 1343 f108 1"/>
              <a:gd name="f152" fmla="*/ 1335 f108 1"/>
              <a:gd name="f153" fmla="*/ 1353 f109 1"/>
              <a:gd name="f154" fmla="*/ 4 f108 1"/>
              <a:gd name="f155" fmla="*/ 0 f108 1"/>
              <a:gd name="f156" fmla="*/ 2963 f109 1"/>
              <a:gd name="f157" fmla="*/ 2967 f109 1"/>
              <a:gd name="f158" fmla="*/ 2971 f109 1"/>
              <a:gd name="f159" fmla="*/ 12 f108 1"/>
              <a:gd name="f160" fmla="*/ 2969 f109 1"/>
              <a:gd name="f161" fmla="*/ 20 f108 1"/>
              <a:gd name="f162" fmla="*/ 26 f108 1"/>
              <a:gd name="f163" fmla="*/ 1369 f109 1"/>
              <a:gd name="f164" fmla="*/ 2658 f108 1"/>
              <a:gd name="f165" fmla="*/ 2965 f109 1"/>
              <a:gd name="f166" fmla="*/ 2660 f108 1"/>
              <a:gd name="f167" fmla="*/ 2664 f108 1"/>
              <a:gd name="f168" fmla="*/ 3769 f109 1"/>
              <a:gd name="f169" fmla="*/ 3998 f108 1"/>
              <a:gd name="f170" fmla="*/ 4004 f108 1"/>
              <a:gd name="f171" fmla="*/ 2981 f109 1"/>
              <a:gd name="f172" fmla="*/ 4167 f109 1"/>
              <a:gd name="f173" fmla="*/ 3755 f109 1"/>
              <a:gd name="f174" fmla="*/ 6634 f108 1"/>
              <a:gd name="f175" fmla="*/ 4241 f109 1"/>
              <a:gd name="f176" fmla="*/ 5875 f108 1"/>
              <a:gd name="f177" fmla="*/ f110 1 f2"/>
              <a:gd name="f178" fmla="*/ f113 1 4354"/>
              <a:gd name="f179" fmla="*/ f114 1 7547"/>
              <a:gd name="f180" fmla="*/ f115 1 4354"/>
              <a:gd name="f181" fmla="*/ f116 1 4354"/>
              <a:gd name="f182" fmla="*/ f117 1 7547"/>
              <a:gd name="f183" fmla="*/ f118 1 4354"/>
              <a:gd name="f184" fmla="*/ f119 1 7547"/>
              <a:gd name="f185" fmla="*/ f120 1 7547"/>
              <a:gd name="f186" fmla="*/ f121 1 4354"/>
              <a:gd name="f187" fmla="*/ f122 1 4354"/>
              <a:gd name="f188" fmla="*/ f123 1 7547"/>
              <a:gd name="f189" fmla="*/ f124 1 4354"/>
              <a:gd name="f190" fmla="*/ f125 1 7547"/>
              <a:gd name="f191" fmla="*/ f126 1 4354"/>
              <a:gd name="f192" fmla="*/ f127 1 4354"/>
              <a:gd name="f193" fmla="*/ f128 1 7547"/>
              <a:gd name="f194" fmla="*/ f129 1 4354"/>
              <a:gd name="f195" fmla="*/ f130 1 4354"/>
              <a:gd name="f196" fmla="*/ f131 1 7547"/>
              <a:gd name="f197" fmla="*/ f132 1 4354"/>
              <a:gd name="f198" fmla="*/ f133 1 4354"/>
              <a:gd name="f199" fmla="*/ f134 1 4354"/>
              <a:gd name="f200" fmla="*/ f135 1 7547"/>
              <a:gd name="f201" fmla="*/ f136 1 4354"/>
              <a:gd name="f202" fmla="*/ f137 1 7547"/>
              <a:gd name="f203" fmla="*/ f138 1 7547"/>
              <a:gd name="f204" fmla="*/ f139 1 7547"/>
              <a:gd name="f205" fmla="*/ f140 1 7547"/>
              <a:gd name="f206" fmla="*/ f141 1 4354"/>
              <a:gd name="f207" fmla="*/ f142 1 7547"/>
              <a:gd name="f208" fmla="*/ f143 1 4354"/>
              <a:gd name="f209" fmla="*/ f144 1 4354"/>
              <a:gd name="f210" fmla="*/ f145 1 7547"/>
              <a:gd name="f211" fmla="*/ f146 1 7547"/>
              <a:gd name="f212" fmla="*/ f147 1 4354"/>
              <a:gd name="f213" fmla="*/ f148 1 4354"/>
              <a:gd name="f214" fmla="*/ f149 1 7547"/>
              <a:gd name="f215" fmla="*/ f150 1 4354"/>
              <a:gd name="f216" fmla="*/ f151 1 7547"/>
              <a:gd name="f217" fmla="*/ f152 1 7547"/>
              <a:gd name="f218" fmla="*/ f153 1 4354"/>
              <a:gd name="f219" fmla="*/ f154 1 7547"/>
              <a:gd name="f220" fmla="*/ f155 1 7547"/>
              <a:gd name="f221" fmla="*/ f156 1 4354"/>
              <a:gd name="f222" fmla="*/ f157 1 4354"/>
              <a:gd name="f223" fmla="*/ f158 1 4354"/>
              <a:gd name="f224" fmla="*/ f159 1 7547"/>
              <a:gd name="f225" fmla="*/ f160 1 4354"/>
              <a:gd name="f226" fmla="*/ f161 1 7547"/>
              <a:gd name="f227" fmla="*/ f162 1 7547"/>
              <a:gd name="f228" fmla="*/ f163 1 4354"/>
              <a:gd name="f229" fmla="*/ f164 1 7547"/>
              <a:gd name="f230" fmla="*/ f165 1 4354"/>
              <a:gd name="f231" fmla="*/ f166 1 7547"/>
              <a:gd name="f232" fmla="*/ f167 1 7547"/>
              <a:gd name="f233" fmla="*/ f168 1 4354"/>
              <a:gd name="f234" fmla="*/ f169 1 7547"/>
              <a:gd name="f235" fmla="*/ f170 1 7547"/>
              <a:gd name="f236" fmla="*/ f171 1 4354"/>
              <a:gd name="f237" fmla="*/ f172 1 4354"/>
              <a:gd name="f238" fmla="*/ f173 1 4354"/>
              <a:gd name="f239" fmla="*/ f174 1 7547"/>
              <a:gd name="f240" fmla="*/ f175 1 4354"/>
              <a:gd name="f241" fmla="*/ f176 1 7547"/>
              <a:gd name="f242" fmla="*/ 0 1 f111"/>
              <a:gd name="f243" fmla="*/ f6 1 f111"/>
              <a:gd name="f244" fmla="*/ 0 1 f112"/>
              <a:gd name="f245" fmla="*/ f7 1 f112"/>
              <a:gd name="f246" fmla="+- f177 0 f1"/>
              <a:gd name="f247" fmla="*/ f178 1 f111"/>
              <a:gd name="f248" fmla="*/ f179 1 f112"/>
              <a:gd name="f249" fmla="*/ f180 1 f111"/>
              <a:gd name="f250" fmla="*/ f181 1 f111"/>
              <a:gd name="f251" fmla="*/ f182 1 f112"/>
              <a:gd name="f252" fmla="*/ f183 1 f111"/>
              <a:gd name="f253" fmla="*/ f184 1 f112"/>
              <a:gd name="f254" fmla="*/ f185 1 f112"/>
              <a:gd name="f255" fmla="*/ f186 1 f111"/>
              <a:gd name="f256" fmla="*/ f187 1 f111"/>
              <a:gd name="f257" fmla="*/ f188 1 f112"/>
              <a:gd name="f258" fmla="*/ f189 1 f111"/>
              <a:gd name="f259" fmla="*/ f190 1 f112"/>
              <a:gd name="f260" fmla="*/ f191 1 f111"/>
              <a:gd name="f261" fmla="*/ f192 1 f111"/>
              <a:gd name="f262" fmla="*/ f193 1 f112"/>
              <a:gd name="f263" fmla="*/ f194 1 f111"/>
              <a:gd name="f264" fmla="*/ f195 1 f111"/>
              <a:gd name="f265" fmla="*/ f196 1 f112"/>
              <a:gd name="f266" fmla="*/ f197 1 f111"/>
              <a:gd name="f267" fmla="*/ f198 1 f111"/>
              <a:gd name="f268" fmla="*/ f199 1 f111"/>
              <a:gd name="f269" fmla="*/ f200 1 f112"/>
              <a:gd name="f270" fmla="*/ f201 1 f111"/>
              <a:gd name="f271" fmla="*/ f202 1 f112"/>
              <a:gd name="f272" fmla="*/ f203 1 f112"/>
              <a:gd name="f273" fmla="*/ f204 1 f112"/>
              <a:gd name="f274" fmla="*/ f205 1 f112"/>
              <a:gd name="f275" fmla="*/ f206 1 f111"/>
              <a:gd name="f276" fmla="*/ f207 1 f112"/>
              <a:gd name="f277" fmla="*/ f208 1 f111"/>
              <a:gd name="f278" fmla="*/ f209 1 f111"/>
              <a:gd name="f279" fmla="*/ f210 1 f112"/>
              <a:gd name="f280" fmla="*/ f211 1 f112"/>
              <a:gd name="f281" fmla="*/ f212 1 f111"/>
              <a:gd name="f282" fmla="*/ f213 1 f111"/>
              <a:gd name="f283" fmla="*/ f214 1 f112"/>
              <a:gd name="f284" fmla="*/ f215 1 f111"/>
              <a:gd name="f285" fmla="*/ f216 1 f112"/>
              <a:gd name="f286" fmla="*/ f217 1 f112"/>
              <a:gd name="f287" fmla="*/ f218 1 f111"/>
              <a:gd name="f288" fmla="*/ f219 1 f112"/>
              <a:gd name="f289" fmla="*/ f220 1 f112"/>
              <a:gd name="f290" fmla="*/ f221 1 f111"/>
              <a:gd name="f291" fmla="*/ f222 1 f111"/>
              <a:gd name="f292" fmla="*/ f223 1 f111"/>
              <a:gd name="f293" fmla="*/ f224 1 f112"/>
              <a:gd name="f294" fmla="*/ f225 1 f111"/>
              <a:gd name="f295" fmla="*/ f226 1 f112"/>
              <a:gd name="f296" fmla="*/ f227 1 f112"/>
              <a:gd name="f297" fmla="*/ f228 1 f111"/>
              <a:gd name="f298" fmla="*/ f229 1 f112"/>
              <a:gd name="f299" fmla="*/ f230 1 f111"/>
              <a:gd name="f300" fmla="*/ f231 1 f112"/>
              <a:gd name="f301" fmla="*/ f232 1 f112"/>
              <a:gd name="f302" fmla="*/ f233 1 f111"/>
              <a:gd name="f303" fmla="*/ f234 1 f112"/>
              <a:gd name="f304" fmla="*/ f235 1 f112"/>
              <a:gd name="f305" fmla="*/ f236 1 f111"/>
              <a:gd name="f306" fmla="*/ f237 1 f111"/>
              <a:gd name="f307" fmla="*/ f238 1 f111"/>
              <a:gd name="f308" fmla="*/ f239 1 f112"/>
              <a:gd name="f309" fmla="*/ f240 1 f111"/>
              <a:gd name="f310" fmla="*/ f241 1 f112"/>
              <a:gd name="f311" fmla="*/ f242 f106 1"/>
              <a:gd name="f312" fmla="*/ f243 f106 1"/>
              <a:gd name="f313" fmla="*/ f245 f107 1"/>
              <a:gd name="f314" fmla="*/ f244 f107 1"/>
              <a:gd name="f315" fmla="*/ f247 f106 1"/>
              <a:gd name="f316" fmla="*/ f248 f107 1"/>
              <a:gd name="f317" fmla="*/ f249 f106 1"/>
              <a:gd name="f318" fmla="*/ f250 f106 1"/>
              <a:gd name="f319" fmla="*/ f251 f107 1"/>
              <a:gd name="f320" fmla="*/ f252 f106 1"/>
              <a:gd name="f321" fmla="*/ f253 f107 1"/>
              <a:gd name="f322" fmla="*/ f254 f107 1"/>
              <a:gd name="f323" fmla="*/ f255 f106 1"/>
              <a:gd name="f324" fmla="*/ f256 f106 1"/>
              <a:gd name="f325" fmla="*/ f257 f107 1"/>
              <a:gd name="f326" fmla="*/ f258 f106 1"/>
              <a:gd name="f327" fmla="*/ f259 f107 1"/>
              <a:gd name="f328" fmla="*/ f260 f106 1"/>
              <a:gd name="f329" fmla="*/ f261 f106 1"/>
              <a:gd name="f330" fmla="*/ f262 f107 1"/>
              <a:gd name="f331" fmla="*/ f263 f106 1"/>
              <a:gd name="f332" fmla="*/ f264 f106 1"/>
              <a:gd name="f333" fmla="*/ f265 f107 1"/>
              <a:gd name="f334" fmla="*/ f266 f106 1"/>
              <a:gd name="f335" fmla="*/ f267 f106 1"/>
              <a:gd name="f336" fmla="*/ f268 f106 1"/>
              <a:gd name="f337" fmla="*/ f269 f107 1"/>
              <a:gd name="f338" fmla="*/ f270 f106 1"/>
              <a:gd name="f339" fmla="*/ f271 f107 1"/>
              <a:gd name="f340" fmla="*/ f272 f107 1"/>
              <a:gd name="f341" fmla="*/ f273 f107 1"/>
              <a:gd name="f342" fmla="*/ f274 f107 1"/>
              <a:gd name="f343" fmla="*/ f275 f106 1"/>
              <a:gd name="f344" fmla="*/ f276 f107 1"/>
              <a:gd name="f345" fmla="*/ f277 f106 1"/>
              <a:gd name="f346" fmla="*/ f278 f106 1"/>
              <a:gd name="f347" fmla="*/ f279 f107 1"/>
              <a:gd name="f348" fmla="*/ f280 f107 1"/>
              <a:gd name="f349" fmla="*/ f281 f106 1"/>
              <a:gd name="f350" fmla="*/ f282 f106 1"/>
              <a:gd name="f351" fmla="*/ f283 f107 1"/>
              <a:gd name="f352" fmla="*/ f284 f106 1"/>
              <a:gd name="f353" fmla="*/ f285 f107 1"/>
              <a:gd name="f354" fmla="*/ f286 f107 1"/>
              <a:gd name="f355" fmla="*/ f287 f106 1"/>
              <a:gd name="f356" fmla="*/ f288 f107 1"/>
              <a:gd name="f357" fmla="*/ f289 f107 1"/>
              <a:gd name="f358" fmla="*/ f290 f106 1"/>
              <a:gd name="f359" fmla="*/ f291 f106 1"/>
              <a:gd name="f360" fmla="*/ f292 f106 1"/>
              <a:gd name="f361" fmla="*/ f293 f107 1"/>
              <a:gd name="f362" fmla="*/ f294 f106 1"/>
              <a:gd name="f363" fmla="*/ f295 f107 1"/>
              <a:gd name="f364" fmla="*/ f296 f107 1"/>
              <a:gd name="f365" fmla="*/ f297 f106 1"/>
              <a:gd name="f366" fmla="*/ f298 f107 1"/>
              <a:gd name="f367" fmla="*/ f299 f106 1"/>
              <a:gd name="f368" fmla="*/ f300 f107 1"/>
              <a:gd name="f369" fmla="*/ f301 f107 1"/>
              <a:gd name="f370" fmla="*/ f302 f106 1"/>
              <a:gd name="f371" fmla="*/ f303 f107 1"/>
              <a:gd name="f372" fmla="*/ f304 f107 1"/>
              <a:gd name="f373" fmla="*/ f305 f106 1"/>
              <a:gd name="f374" fmla="*/ f306 f106 1"/>
              <a:gd name="f375" fmla="*/ f307 f106 1"/>
              <a:gd name="f376" fmla="*/ f308 f107 1"/>
              <a:gd name="f377" fmla="*/ f309 f106 1"/>
              <a:gd name="f378" fmla="*/ f310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6">
                <a:pos x="f315" y="f316"/>
              </a:cxn>
              <a:cxn ang="f246">
                <a:pos x="f317" y="f316"/>
              </a:cxn>
              <a:cxn ang="f246">
                <a:pos x="f318" y="f319"/>
              </a:cxn>
              <a:cxn ang="f246">
                <a:pos x="f320" y="f319"/>
              </a:cxn>
              <a:cxn ang="f246">
                <a:pos x="f318" y="f321"/>
              </a:cxn>
              <a:cxn ang="f246">
                <a:pos x="f315" y="f322"/>
              </a:cxn>
              <a:cxn ang="f246">
                <a:pos x="f323" y="f316"/>
              </a:cxn>
              <a:cxn ang="f246">
                <a:pos x="f324" y="f325"/>
              </a:cxn>
              <a:cxn ang="f246">
                <a:pos x="f326" y="f327"/>
              </a:cxn>
              <a:cxn ang="f246">
                <a:pos x="f317" y="f325"/>
              </a:cxn>
              <a:cxn ang="f246">
                <a:pos x="f328" y="f327"/>
              </a:cxn>
              <a:cxn ang="f246">
                <a:pos x="f329" y="f330"/>
              </a:cxn>
              <a:cxn ang="f246">
                <a:pos x="f331" y="f327"/>
              </a:cxn>
              <a:cxn ang="f246">
                <a:pos x="f332" y="f333"/>
              </a:cxn>
              <a:cxn ang="f246">
                <a:pos x="f334" y="f327"/>
              </a:cxn>
              <a:cxn ang="f246">
                <a:pos x="f335" y="f325"/>
              </a:cxn>
              <a:cxn ang="f246">
                <a:pos x="f336" y="f316"/>
              </a:cxn>
              <a:cxn ang="f246">
                <a:pos x="f335" y="f337"/>
              </a:cxn>
              <a:cxn ang="f246">
                <a:pos x="f338" y="f339"/>
              </a:cxn>
              <a:cxn ang="f246">
                <a:pos x="f335" y="f340"/>
              </a:cxn>
              <a:cxn ang="f246">
                <a:pos x="f336" y="f322"/>
              </a:cxn>
              <a:cxn ang="f246">
                <a:pos x="f335" y="f341"/>
              </a:cxn>
              <a:cxn ang="f246">
                <a:pos x="f335" y="f342"/>
              </a:cxn>
              <a:cxn ang="f246">
                <a:pos x="f343" y="f344"/>
              </a:cxn>
              <a:cxn ang="f246">
                <a:pos x="f345" y="f344"/>
              </a:cxn>
              <a:cxn ang="f246">
                <a:pos x="f346" y="f347"/>
              </a:cxn>
              <a:cxn ang="f246">
                <a:pos x="f315" y="f341"/>
              </a:cxn>
              <a:cxn ang="f246">
                <a:pos x="f329" y="f348"/>
              </a:cxn>
              <a:cxn ang="f246">
                <a:pos x="f349" y="f348"/>
              </a:cxn>
              <a:cxn ang="f246">
                <a:pos x="f350" y="f351"/>
              </a:cxn>
              <a:cxn ang="f246">
                <a:pos x="f352" y="f353"/>
              </a:cxn>
              <a:cxn ang="f246">
                <a:pos x="f350" y="f354"/>
              </a:cxn>
              <a:cxn ang="f246">
                <a:pos x="f355" y="f356"/>
              </a:cxn>
              <a:cxn ang="f246">
                <a:pos x="f329" y="f357"/>
              </a:cxn>
              <a:cxn ang="f246">
                <a:pos x="f358" y="f357"/>
              </a:cxn>
              <a:cxn ang="f246">
                <a:pos x="f359" y="f356"/>
              </a:cxn>
              <a:cxn ang="f246">
                <a:pos x="f360" y="f361"/>
              </a:cxn>
              <a:cxn ang="f246">
                <a:pos x="f362" y="f363"/>
              </a:cxn>
              <a:cxn ang="f246">
                <a:pos x="f358" y="f364"/>
              </a:cxn>
              <a:cxn ang="f246">
                <a:pos x="f365" y="f364"/>
              </a:cxn>
              <a:cxn ang="f246">
                <a:pos x="f365" y="f366"/>
              </a:cxn>
              <a:cxn ang="f246">
                <a:pos x="f367" y="f368"/>
              </a:cxn>
              <a:cxn ang="f246">
                <a:pos x="f362" y="f369"/>
              </a:cxn>
              <a:cxn ang="f246">
                <a:pos x="f370" y="f371"/>
              </a:cxn>
              <a:cxn ang="f246">
                <a:pos x="f370" y="f372"/>
              </a:cxn>
              <a:cxn ang="f246">
                <a:pos x="f373" y="f321"/>
              </a:cxn>
              <a:cxn ang="f246">
                <a:pos x="f374" y="f319"/>
              </a:cxn>
              <a:cxn ang="f246">
                <a:pos x="f375" y="f376"/>
              </a:cxn>
              <a:cxn ang="f246">
                <a:pos x="f377" y="f378"/>
              </a:cxn>
              <a:cxn ang="f246">
                <a:pos x="f323" y="f316"/>
              </a:cxn>
            </a:cxnLst>
            <a:rect l="f311" t="f314" r="f312" b="f313"/>
            <a:pathLst>
              <a:path w="4354" h="7547">
                <a:moveTo>
                  <a:pt x="f8" y="f9"/>
                </a:moveTo>
                <a:lnTo>
                  <a:pt x="f10" y="f9"/>
                </a:lnTo>
                <a:lnTo>
                  <a:pt x="f11" y="f12"/>
                </a:lnTo>
                <a:lnTo>
                  <a:pt x="f8" y="f9"/>
                </a:lnTo>
                <a:close/>
                <a:moveTo>
                  <a:pt x="f13" y="f14"/>
                </a:moveTo>
                <a:lnTo>
                  <a:pt x="f15" y="f14"/>
                </a:lnTo>
                <a:lnTo>
                  <a:pt x="f16" y="f17"/>
                </a:lnTo>
                <a:lnTo>
                  <a:pt x="f13" y="f14"/>
                </a:lnTo>
                <a:close/>
                <a:moveTo>
                  <a:pt x="f18" y="f19"/>
                </a:moveTo>
                <a:lnTo>
                  <a:pt x="f15" y="f20"/>
                </a:lnTo>
                <a:lnTo>
                  <a:pt x="f21" y="f20"/>
                </a:lnTo>
                <a:lnTo>
                  <a:pt x="f10" y="f19"/>
                </a:lnTo>
                <a:lnTo>
                  <a:pt x="f18" y="f19"/>
                </a:lnTo>
                <a:close/>
                <a:moveTo>
                  <a:pt x="f22" y="f9"/>
                </a:moveTo>
                <a:lnTo>
                  <a:pt x="f6" y="f23"/>
                </a:lnTo>
                <a:lnTo>
                  <a:pt x="f24" y="f23"/>
                </a:lnTo>
                <a:lnTo>
                  <a:pt x="f25" y="f7"/>
                </a:lnTo>
                <a:lnTo>
                  <a:pt x="f26" y="f7"/>
                </a:lnTo>
                <a:lnTo>
                  <a:pt x="f10" y="f23"/>
                </a:lnTo>
                <a:lnTo>
                  <a:pt x="f8" y="f23"/>
                </a:lnTo>
                <a:lnTo>
                  <a:pt x="f27" y="f7"/>
                </a:lnTo>
                <a:lnTo>
                  <a:pt x="f28" y="f7"/>
                </a:lnTo>
                <a:lnTo>
                  <a:pt x="f29" y="f30"/>
                </a:lnTo>
                <a:lnTo>
                  <a:pt x="f31" y="f12"/>
                </a:lnTo>
                <a:lnTo>
                  <a:pt x="f32" y="f33"/>
                </a:lnTo>
                <a:lnTo>
                  <a:pt x="f34" y="f7"/>
                </a:lnTo>
                <a:lnTo>
                  <a:pt x="f35" y="f7"/>
                </a:lnTo>
                <a:lnTo>
                  <a:pt x="f36" y="f37"/>
                </a:lnTo>
                <a:lnTo>
                  <a:pt x="f38" y="f7"/>
                </a:lnTo>
                <a:lnTo>
                  <a:pt x="f39" y="f7"/>
                </a:lnTo>
                <a:lnTo>
                  <a:pt x="f40" y="f23"/>
                </a:lnTo>
                <a:lnTo>
                  <a:pt x="f5" y="f23"/>
                </a:lnTo>
                <a:lnTo>
                  <a:pt x="f5" y="f9"/>
                </a:lnTo>
                <a:lnTo>
                  <a:pt x="f40" y="f9"/>
                </a:lnTo>
                <a:lnTo>
                  <a:pt x="f5" y="f41"/>
                </a:lnTo>
                <a:lnTo>
                  <a:pt x="f5" y="f42"/>
                </a:lnTo>
                <a:lnTo>
                  <a:pt x="f36" y="f17"/>
                </a:lnTo>
                <a:lnTo>
                  <a:pt x="f43" y="f44"/>
                </a:lnTo>
                <a:lnTo>
                  <a:pt x="f36" y="f45"/>
                </a:lnTo>
                <a:lnTo>
                  <a:pt x="f5" y="f46"/>
                </a:lnTo>
                <a:lnTo>
                  <a:pt x="f5" y="f47"/>
                </a:lnTo>
                <a:lnTo>
                  <a:pt x="f40" y="f19"/>
                </a:lnTo>
                <a:lnTo>
                  <a:pt x="f5" y="f19"/>
                </a:lnTo>
                <a:lnTo>
                  <a:pt x="f5" y="f48"/>
                </a:lnTo>
                <a:lnTo>
                  <a:pt x="f40" y="f48"/>
                </a:lnTo>
                <a:lnTo>
                  <a:pt x="f5" y="f49"/>
                </a:lnTo>
                <a:lnTo>
                  <a:pt x="f5" y="f50"/>
                </a:lnTo>
                <a:lnTo>
                  <a:pt x="f51" y="f52"/>
                </a:lnTo>
                <a:lnTo>
                  <a:pt x="f31" y="f53"/>
                </a:lnTo>
                <a:lnTo>
                  <a:pt x="f29" y="f52"/>
                </a:lnTo>
                <a:lnTo>
                  <a:pt x="f54" y="f55"/>
                </a:lnTo>
                <a:lnTo>
                  <a:pt x="f56" y="f57"/>
                </a:lnTo>
                <a:lnTo>
                  <a:pt x="f16" y="f48"/>
                </a:lnTo>
                <a:lnTo>
                  <a:pt x="f10" y="f48"/>
                </a:lnTo>
                <a:lnTo>
                  <a:pt x="f21" y="f58"/>
                </a:lnTo>
                <a:lnTo>
                  <a:pt x="f31" y="f58"/>
                </a:lnTo>
                <a:lnTo>
                  <a:pt x="f59" y="f58"/>
                </a:lnTo>
                <a:lnTo>
                  <a:pt x="f60" y="f58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5" y="f67"/>
                </a:lnTo>
                <a:lnTo>
                  <a:pt x="f65" y="f68"/>
                </a:lnTo>
                <a:lnTo>
                  <a:pt x="f63" y="f69"/>
                </a:lnTo>
                <a:lnTo>
                  <a:pt x="f70" y="f71"/>
                </a:lnTo>
                <a:lnTo>
                  <a:pt x="f61" y="f72"/>
                </a:lnTo>
                <a:lnTo>
                  <a:pt x="f73" y="f74"/>
                </a:lnTo>
                <a:lnTo>
                  <a:pt x="f31" y="f5"/>
                </a:lnTo>
                <a:lnTo>
                  <a:pt x="f11" y="f5"/>
                </a:lnTo>
                <a:lnTo>
                  <a:pt x="f75" y="f5"/>
                </a:lnTo>
                <a:lnTo>
                  <a:pt x="f76" y="f74"/>
                </a:lnTo>
                <a:lnTo>
                  <a:pt x="f77" y="f72"/>
                </a:lnTo>
                <a:lnTo>
                  <a:pt x="f78" y="f79"/>
                </a:lnTo>
                <a:lnTo>
                  <a:pt x="f80" y="f81"/>
                </a:lnTo>
                <a:lnTo>
                  <a:pt x="f78" y="f39"/>
                </a:lnTo>
                <a:lnTo>
                  <a:pt x="f78" y="f82"/>
                </a:lnTo>
                <a:lnTo>
                  <a:pt x="f77" y="f83"/>
                </a:lnTo>
                <a:lnTo>
                  <a:pt x="f75" y="f84"/>
                </a:lnTo>
                <a:lnTo>
                  <a:pt x="f11" y="f84"/>
                </a:lnTo>
                <a:lnTo>
                  <a:pt x="f85" y="f84"/>
                </a:lnTo>
                <a:lnTo>
                  <a:pt x="f32" y="f67"/>
                </a:lnTo>
                <a:lnTo>
                  <a:pt x="f85" y="f86"/>
                </a:lnTo>
                <a:lnTo>
                  <a:pt x="f11" y="f86"/>
                </a:lnTo>
                <a:lnTo>
                  <a:pt x="f76" y="f87"/>
                </a:lnTo>
                <a:lnTo>
                  <a:pt x="f77" y="f88"/>
                </a:lnTo>
                <a:lnTo>
                  <a:pt x="f78" y="f89"/>
                </a:lnTo>
                <a:lnTo>
                  <a:pt x="f90" y="f52"/>
                </a:lnTo>
                <a:lnTo>
                  <a:pt x="f91" y="f92"/>
                </a:lnTo>
                <a:lnTo>
                  <a:pt x="f91" y="f93"/>
                </a:lnTo>
                <a:lnTo>
                  <a:pt x="f91" y="f94"/>
                </a:lnTo>
                <a:lnTo>
                  <a:pt x="f90" y="f95"/>
                </a:lnTo>
                <a:lnTo>
                  <a:pt x="f96" y="f20"/>
                </a:lnTo>
                <a:lnTo>
                  <a:pt x="f97" y="f20"/>
                </a:lnTo>
                <a:lnTo>
                  <a:pt x="f98" y="f14"/>
                </a:lnTo>
                <a:lnTo>
                  <a:pt x="f96" y="f14"/>
                </a:lnTo>
                <a:lnTo>
                  <a:pt x="f99" y="f17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9"/>
                </a:lnTo>
                <a:lnTo>
                  <a:pt x="f22" y="f9"/>
                </a:lnTo>
                <a:close/>
              </a:path>
            </a:pathLst>
          </a:custGeom>
          <a:solidFill>
            <a:srgbClr val="ABB2B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E6BA3358-DE3A-41D5-8374-25035E90B4F9}"/>
              </a:ext>
            </a:extLst>
          </p:cNvPr>
          <p:cNvSpPr/>
          <p:nvPr userDrawn="1"/>
        </p:nvSpPr>
        <p:spPr>
          <a:xfrm>
            <a:off x="464284" y="3432404"/>
            <a:ext cx="2073496" cy="30013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225"/>
              <a:gd name="f8" fmla="val 598"/>
              <a:gd name="f9" fmla="val 355"/>
              <a:gd name="f10" fmla="val 8"/>
              <a:gd name="f11" fmla="val 357"/>
              <a:gd name="f12" fmla="val 4"/>
              <a:gd name="f13" fmla="val 359"/>
              <a:gd name="f14" fmla="val 2"/>
              <a:gd name="f15" fmla="val 365"/>
              <a:gd name="f16" fmla="val 1164"/>
              <a:gd name="f17" fmla="val 1168"/>
              <a:gd name="f18" fmla="val 1170"/>
              <a:gd name="f19" fmla="val 1172"/>
              <a:gd name="f20" fmla="val 1176"/>
              <a:gd name="f21" fmla="val 10"/>
              <a:gd name="f22" fmla="val 14"/>
              <a:gd name="f23" fmla="val 20"/>
              <a:gd name="f24" fmla="val 1174"/>
              <a:gd name="f25" fmla="val 22"/>
              <a:gd name="f26" fmla="val 24"/>
              <a:gd name="f27" fmla="val 26"/>
              <a:gd name="f28" fmla="val 28"/>
              <a:gd name="f29" fmla="val 373"/>
              <a:gd name="f30" fmla="val 650"/>
              <a:gd name="f31" fmla="val 2336"/>
              <a:gd name="f32" fmla="val 3352"/>
              <a:gd name="f33" fmla="val 1570"/>
              <a:gd name="f34" fmla="val 1373"/>
              <a:gd name="f35" fmla="val 3677"/>
              <a:gd name="f36" fmla="val 1186"/>
              <a:gd name="f37" fmla="val 3990"/>
              <a:gd name="f38" fmla="val 1953"/>
              <a:gd name="f39" fmla="val 1539"/>
              <a:gd name="f40" fmla="val 787"/>
              <a:gd name="f41" fmla="val 3976"/>
              <a:gd name="f42" fmla="val 1351"/>
              <a:gd name="f43" fmla="val 3663"/>
              <a:gd name="f44" fmla="val 3324"/>
              <a:gd name="f45" fmla="val 2698"/>
              <a:gd name="f46" fmla="val 1961"/>
              <a:gd name="f47" fmla="val 1586"/>
              <a:gd name="f48" fmla="val 1937"/>
              <a:gd name="f49" fmla="val 2686"/>
              <a:gd name="f50" fmla="val 1562"/>
              <a:gd name="f51" fmla="val 3312"/>
              <a:gd name="f52" fmla="val 1140"/>
              <a:gd name="f53" fmla="val 389"/>
              <a:gd name="f54" fmla="val 765"/>
              <a:gd name="f55" fmla="val 771"/>
              <a:gd name="f56" fmla="val 2021"/>
              <a:gd name="f57" fmla="val 2661"/>
              <a:gd name="f58" fmla="val 1156"/>
              <a:gd name="f59" fmla="val 351"/>
              <a:gd name="f60" fmla="val 2673"/>
              <a:gd name="f61" fmla="val 2091"/>
              <a:gd name="f62" fmla="val 2039"/>
              <a:gd name="f63" fmla="val 2647"/>
              <a:gd name="f64" fmla="val 753"/>
              <a:gd name="f65" fmla="val 2001"/>
              <a:gd name="f66" fmla="val 755"/>
              <a:gd name="f67" fmla="val 1999"/>
              <a:gd name="f68" fmla="val 757"/>
              <a:gd name="f69" fmla="val 1997"/>
              <a:gd name="f70" fmla="val 1995"/>
              <a:gd name="f71" fmla="val 1682"/>
              <a:gd name="f72" fmla="val 1357"/>
              <a:gd name="f73" fmla="val 363"/>
              <a:gd name="f74" fmla="val 1355"/>
              <a:gd name="f75" fmla="val 1353"/>
              <a:gd name="f76" fmla="val 761"/>
              <a:gd name="f77" fmla="val 709"/>
              <a:gd name="f78" fmla="val 1331"/>
              <a:gd name="f79" fmla="val 1550"/>
              <a:gd name="f80" fmla="val 672"/>
              <a:gd name="f81" fmla="val 1552"/>
              <a:gd name="f82" fmla="val 670"/>
              <a:gd name="f83" fmla="val 1554"/>
              <a:gd name="f84" fmla="val 668"/>
              <a:gd name="f85" fmla="val 666"/>
              <a:gd name="f86" fmla="val 2360"/>
              <a:gd name="f87" fmla="val 2366"/>
              <a:gd name="f88" fmla="val 2370"/>
              <a:gd name="f89" fmla="val 2372"/>
              <a:gd name="f90" fmla="val 2770"/>
              <a:gd name="f91" fmla="val 1337"/>
              <a:gd name="f92" fmla="val 1339"/>
              <a:gd name="f93" fmla="val 1343"/>
              <a:gd name="f94" fmla="val 1347"/>
              <a:gd name="f95" fmla="val 2015"/>
              <a:gd name="f96" fmla="val 2368"/>
              <a:gd name="f97" fmla="val 2019"/>
              <a:gd name="f98" fmla="val 2364"/>
              <a:gd name="f99" fmla="val 2358"/>
              <a:gd name="f100" fmla="val 2354"/>
              <a:gd name="f101" fmla="val 2350"/>
              <a:gd name="f102" fmla="val 2017"/>
              <a:gd name="f103" fmla="val 2348"/>
              <a:gd name="f104" fmla="val 2011"/>
              <a:gd name="f105" fmla="val 2346"/>
              <a:gd name="f106" fmla="val 2007"/>
              <a:gd name="f107" fmla="val 2742"/>
              <a:gd name="f108" fmla="val 2352"/>
              <a:gd name="f109" fmla="val 692"/>
              <a:gd name="f110" fmla="val 1178"/>
              <a:gd name="f111" fmla="val 1572"/>
              <a:gd name="f112" fmla="val 1574"/>
              <a:gd name="f113" fmla="val 2005"/>
              <a:gd name="f114" fmla="val 1963"/>
              <a:gd name="f115" fmla="val 1967"/>
              <a:gd name="f116" fmla="val 1971"/>
              <a:gd name="f117" fmla="val 2665"/>
              <a:gd name="f118" fmla="val 3330"/>
              <a:gd name="f119" fmla="val 3996"/>
              <a:gd name="f120" fmla="val 4000"/>
              <a:gd name="f121" fmla="val 4002"/>
              <a:gd name="f122" fmla="val 4006"/>
              <a:gd name="f123" fmla="val 4010"/>
              <a:gd name="f124" fmla="val 2641"/>
              <a:gd name="f125" fmla="val 2609"/>
              <a:gd name="f126" fmla="val 3364"/>
              <a:gd name="f127" fmla="val 1973"/>
              <a:gd name="f128" fmla="val 4012"/>
              <a:gd name="f129" fmla="val 4014"/>
              <a:gd name="f130" fmla="val 4016"/>
              <a:gd name="f131" fmla="val 1311"/>
              <a:gd name="f132" fmla="val 1281"/>
              <a:gd name="f133" fmla="val 3420"/>
              <a:gd name="f134" fmla="val 3368"/>
              <a:gd name="f135" fmla="val 3344"/>
              <a:gd name="f136" fmla="val 177"/>
              <a:gd name="f137" fmla="val 3011"/>
              <a:gd name="f138" fmla="val 3308"/>
              <a:gd name="f139" fmla="val 3256"/>
              <a:gd name="f140" fmla="val 155"/>
              <a:gd name="f141" fmla="val 2999"/>
              <a:gd name="f142" fmla="+- 0 0 -90"/>
              <a:gd name="f143" fmla="*/ f3 1 2772"/>
              <a:gd name="f144" fmla="*/ f4 1 4225"/>
              <a:gd name="f145" fmla="+- f7 0 f5"/>
              <a:gd name="f146" fmla="+- f6 0 f5"/>
              <a:gd name="f147" fmla="*/ f142 f0 1"/>
              <a:gd name="f148" fmla="*/ f146 1 2772"/>
              <a:gd name="f149" fmla="*/ f145 1 4225"/>
              <a:gd name="f150" fmla="*/ 357 f146 1"/>
              <a:gd name="f151" fmla="*/ 4 f145 1"/>
              <a:gd name="f152" fmla="*/ 1164 f146 1"/>
              <a:gd name="f153" fmla="*/ 0 f145 1"/>
              <a:gd name="f154" fmla="*/ 1172 f146 1"/>
              <a:gd name="f155" fmla="*/ 1176 f146 1"/>
              <a:gd name="f156" fmla="*/ 20 f145 1"/>
              <a:gd name="f157" fmla="*/ 1168 f146 1"/>
              <a:gd name="f158" fmla="*/ 26 f145 1"/>
              <a:gd name="f159" fmla="*/ 0 f146 1"/>
              <a:gd name="f160" fmla="*/ 650 f145 1"/>
              <a:gd name="f161" fmla="*/ 1570 f146 1"/>
              <a:gd name="f162" fmla="*/ 3352 f145 1"/>
              <a:gd name="f163" fmla="*/ 1953 f146 1"/>
              <a:gd name="f164" fmla="*/ 3990 f145 1"/>
              <a:gd name="f165" fmla="*/ 787 f146 1"/>
              <a:gd name="f166" fmla="*/ 1539 f146 1"/>
              <a:gd name="f167" fmla="*/ 2698 f145 1"/>
              <a:gd name="f168" fmla="*/ 1961 f146 1"/>
              <a:gd name="f169" fmla="*/ 1937 f146 1"/>
              <a:gd name="f170" fmla="*/ 2686 f145 1"/>
              <a:gd name="f171" fmla="*/ 765 f146 1"/>
              <a:gd name="f172" fmla="*/ 3312 f145 1"/>
              <a:gd name="f173" fmla="*/ 389 f146 1"/>
              <a:gd name="f174" fmla="*/ 2661 f145 1"/>
              <a:gd name="f175" fmla="*/ 771 f146 1"/>
              <a:gd name="f176" fmla="*/ 2021 f145 1"/>
              <a:gd name="f177" fmla="*/ 2039 f145 1"/>
              <a:gd name="f178" fmla="*/ 755 f146 1"/>
              <a:gd name="f179" fmla="*/ 1999 f145 1"/>
              <a:gd name="f180" fmla="*/ 1995 f145 1"/>
              <a:gd name="f181" fmla="*/ 365 f146 1"/>
              <a:gd name="f182" fmla="*/ 1357 f145 1"/>
              <a:gd name="f183" fmla="*/ 1353 f145 1"/>
              <a:gd name="f184" fmla="*/ 373 f146 1"/>
              <a:gd name="f185" fmla="*/ 1331 f145 1"/>
              <a:gd name="f186" fmla="*/ 1552 f146 1"/>
              <a:gd name="f187" fmla="*/ 670 f145 1"/>
              <a:gd name="f188" fmla="*/ 2360 f146 1"/>
              <a:gd name="f189" fmla="*/ 666 f145 1"/>
              <a:gd name="f190" fmla="*/ 2372 f146 1"/>
              <a:gd name="f191" fmla="*/ 672 f145 1"/>
              <a:gd name="f192" fmla="*/ 2772 f146 1"/>
              <a:gd name="f193" fmla="*/ 1343 f145 1"/>
              <a:gd name="f194" fmla="*/ 2015 f145 1"/>
              <a:gd name="f195" fmla="*/ 2364 f146 1"/>
              <a:gd name="f196" fmla="*/ 2350 f146 1"/>
              <a:gd name="f197" fmla="*/ 2017 f145 1"/>
              <a:gd name="f198" fmla="*/ 2346 f146 1"/>
              <a:gd name="f199" fmla="*/ 2007 f145 1"/>
              <a:gd name="f200" fmla="*/ 2352 f146 1"/>
              <a:gd name="f201" fmla="*/ 692 f145 1"/>
              <a:gd name="f202" fmla="*/ 1572 f146 1"/>
              <a:gd name="f203" fmla="*/ 2001 f145 1"/>
              <a:gd name="f204" fmla="*/ 1574 f146 1"/>
              <a:gd name="f205" fmla="*/ 2011 f145 1"/>
              <a:gd name="f206" fmla="*/ 1971 f146 1"/>
              <a:gd name="f207" fmla="*/ 2665 f145 1"/>
              <a:gd name="f208" fmla="*/ 4000 f145 1"/>
              <a:gd name="f209" fmla="*/ 2770 f146 1"/>
              <a:gd name="f210" fmla="*/ 4010 f145 1"/>
              <a:gd name="f211" fmla="*/ 2742 f146 1"/>
              <a:gd name="f212" fmla="*/ 4002 f145 1"/>
              <a:gd name="f213" fmla="*/ 4012 f145 1"/>
              <a:gd name="f214" fmla="*/ 1186 f146 1"/>
              <a:gd name="f215" fmla="*/ 4016 f145 1"/>
              <a:gd name="f216" fmla="*/ 1156 f146 1"/>
              <a:gd name="f217" fmla="*/ 3368 f145 1"/>
              <a:gd name="f218" fmla="*/ 753 f146 1"/>
              <a:gd name="f219" fmla="*/ 3344 f145 1"/>
              <a:gd name="f220" fmla="*/ 3308 f145 1"/>
              <a:gd name="f221" fmla="*/ 351 f146 1"/>
              <a:gd name="f222" fmla="*/ 2673 f145 1"/>
              <a:gd name="f223" fmla="*/ f147 1 f2"/>
              <a:gd name="f224" fmla="*/ f150 1 2772"/>
              <a:gd name="f225" fmla="*/ f151 1 4225"/>
              <a:gd name="f226" fmla="*/ f152 1 2772"/>
              <a:gd name="f227" fmla="*/ f153 1 4225"/>
              <a:gd name="f228" fmla="*/ f154 1 2772"/>
              <a:gd name="f229" fmla="*/ f155 1 2772"/>
              <a:gd name="f230" fmla="*/ f156 1 4225"/>
              <a:gd name="f231" fmla="*/ f157 1 2772"/>
              <a:gd name="f232" fmla="*/ f158 1 4225"/>
              <a:gd name="f233" fmla="*/ f159 1 2772"/>
              <a:gd name="f234" fmla="*/ f160 1 4225"/>
              <a:gd name="f235" fmla="*/ f161 1 2772"/>
              <a:gd name="f236" fmla="*/ f162 1 4225"/>
              <a:gd name="f237" fmla="*/ f163 1 2772"/>
              <a:gd name="f238" fmla="*/ f164 1 4225"/>
              <a:gd name="f239" fmla="*/ f165 1 2772"/>
              <a:gd name="f240" fmla="*/ f166 1 2772"/>
              <a:gd name="f241" fmla="*/ f167 1 4225"/>
              <a:gd name="f242" fmla="*/ f168 1 2772"/>
              <a:gd name="f243" fmla="*/ f169 1 2772"/>
              <a:gd name="f244" fmla="*/ f170 1 4225"/>
              <a:gd name="f245" fmla="*/ f171 1 2772"/>
              <a:gd name="f246" fmla="*/ f172 1 4225"/>
              <a:gd name="f247" fmla="*/ f173 1 2772"/>
              <a:gd name="f248" fmla="*/ f174 1 4225"/>
              <a:gd name="f249" fmla="*/ f175 1 2772"/>
              <a:gd name="f250" fmla="*/ f176 1 4225"/>
              <a:gd name="f251" fmla="*/ f177 1 4225"/>
              <a:gd name="f252" fmla="*/ f178 1 2772"/>
              <a:gd name="f253" fmla="*/ f179 1 4225"/>
              <a:gd name="f254" fmla="*/ f180 1 4225"/>
              <a:gd name="f255" fmla="*/ f181 1 2772"/>
              <a:gd name="f256" fmla="*/ f182 1 4225"/>
              <a:gd name="f257" fmla="*/ f183 1 4225"/>
              <a:gd name="f258" fmla="*/ f184 1 2772"/>
              <a:gd name="f259" fmla="*/ f185 1 4225"/>
              <a:gd name="f260" fmla="*/ f186 1 2772"/>
              <a:gd name="f261" fmla="*/ f187 1 4225"/>
              <a:gd name="f262" fmla="*/ f188 1 2772"/>
              <a:gd name="f263" fmla="*/ f189 1 4225"/>
              <a:gd name="f264" fmla="*/ f190 1 2772"/>
              <a:gd name="f265" fmla="*/ f191 1 4225"/>
              <a:gd name="f266" fmla="*/ f192 1 2772"/>
              <a:gd name="f267" fmla="*/ f193 1 4225"/>
              <a:gd name="f268" fmla="*/ f194 1 4225"/>
              <a:gd name="f269" fmla="*/ f195 1 2772"/>
              <a:gd name="f270" fmla="*/ f196 1 2772"/>
              <a:gd name="f271" fmla="*/ f197 1 4225"/>
              <a:gd name="f272" fmla="*/ f198 1 2772"/>
              <a:gd name="f273" fmla="*/ f199 1 4225"/>
              <a:gd name="f274" fmla="*/ f200 1 2772"/>
              <a:gd name="f275" fmla="*/ f201 1 4225"/>
              <a:gd name="f276" fmla="*/ f202 1 2772"/>
              <a:gd name="f277" fmla="*/ f203 1 4225"/>
              <a:gd name="f278" fmla="*/ f204 1 2772"/>
              <a:gd name="f279" fmla="*/ f205 1 4225"/>
              <a:gd name="f280" fmla="*/ f206 1 2772"/>
              <a:gd name="f281" fmla="*/ f207 1 4225"/>
              <a:gd name="f282" fmla="*/ f208 1 4225"/>
              <a:gd name="f283" fmla="*/ f209 1 2772"/>
              <a:gd name="f284" fmla="*/ f210 1 4225"/>
              <a:gd name="f285" fmla="*/ f211 1 2772"/>
              <a:gd name="f286" fmla="*/ f212 1 4225"/>
              <a:gd name="f287" fmla="*/ f213 1 4225"/>
              <a:gd name="f288" fmla="*/ f214 1 2772"/>
              <a:gd name="f289" fmla="*/ f215 1 4225"/>
              <a:gd name="f290" fmla="*/ f216 1 2772"/>
              <a:gd name="f291" fmla="*/ f217 1 4225"/>
              <a:gd name="f292" fmla="*/ f218 1 2772"/>
              <a:gd name="f293" fmla="*/ f219 1 4225"/>
              <a:gd name="f294" fmla="*/ f220 1 4225"/>
              <a:gd name="f295" fmla="*/ f221 1 2772"/>
              <a:gd name="f296" fmla="*/ f222 1 4225"/>
              <a:gd name="f297" fmla="*/ 0 1 f148"/>
              <a:gd name="f298" fmla="*/ f6 1 f148"/>
              <a:gd name="f299" fmla="*/ 0 1 f149"/>
              <a:gd name="f300" fmla="*/ f7 1 f149"/>
              <a:gd name="f301" fmla="+- f223 0 f1"/>
              <a:gd name="f302" fmla="*/ f224 1 f148"/>
              <a:gd name="f303" fmla="*/ f225 1 f149"/>
              <a:gd name="f304" fmla="*/ f226 1 f148"/>
              <a:gd name="f305" fmla="*/ f227 1 f149"/>
              <a:gd name="f306" fmla="*/ f228 1 f148"/>
              <a:gd name="f307" fmla="*/ f229 1 f148"/>
              <a:gd name="f308" fmla="*/ f230 1 f149"/>
              <a:gd name="f309" fmla="*/ f231 1 f148"/>
              <a:gd name="f310" fmla="*/ f232 1 f149"/>
              <a:gd name="f311" fmla="*/ f233 1 f148"/>
              <a:gd name="f312" fmla="*/ f234 1 f149"/>
              <a:gd name="f313" fmla="*/ f235 1 f148"/>
              <a:gd name="f314" fmla="*/ f236 1 f149"/>
              <a:gd name="f315" fmla="*/ f237 1 f148"/>
              <a:gd name="f316" fmla="*/ f238 1 f149"/>
              <a:gd name="f317" fmla="*/ f239 1 f148"/>
              <a:gd name="f318" fmla="*/ f240 1 f148"/>
              <a:gd name="f319" fmla="*/ f241 1 f149"/>
              <a:gd name="f320" fmla="*/ f242 1 f148"/>
              <a:gd name="f321" fmla="*/ f243 1 f148"/>
              <a:gd name="f322" fmla="*/ f244 1 f149"/>
              <a:gd name="f323" fmla="*/ f245 1 f148"/>
              <a:gd name="f324" fmla="*/ f246 1 f149"/>
              <a:gd name="f325" fmla="*/ f247 1 f148"/>
              <a:gd name="f326" fmla="*/ f248 1 f149"/>
              <a:gd name="f327" fmla="*/ f249 1 f148"/>
              <a:gd name="f328" fmla="*/ f250 1 f149"/>
              <a:gd name="f329" fmla="*/ f251 1 f149"/>
              <a:gd name="f330" fmla="*/ f252 1 f148"/>
              <a:gd name="f331" fmla="*/ f253 1 f149"/>
              <a:gd name="f332" fmla="*/ f254 1 f149"/>
              <a:gd name="f333" fmla="*/ f255 1 f148"/>
              <a:gd name="f334" fmla="*/ f256 1 f149"/>
              <a:gd name="f335" fmla="*/ f257 1 f149"/>
              <a:gd name="f336" fmla="*/ f258 1 f148"/>
              <a:gd name="f337" fmla="*/ f259 1 f149"/>
              <a:gd name="f338" fmla="*/ f260 1 f148"/>
              <a:gd name="f339" fmla="*/ f261 1 f149"/>
              <a:gd name="f340" fmla="*/ f262 1 f148"/>
              <a:gd name="f341" fmla="*/ f263 1 f149"/>
              <a:gd name="f342" fmla="*/ f264 1 f148"/>
              <a:gd name="f343" fmla="*/ f265 1 f149"/>
              <a:gd name="f344" fmla="*/ f266 1 f148"/>
              <a:gd name="f345" fmla="*/ f267 1 f149"/>
              <a:gd name="f346" fmla="*/ f268 1 f149"/>
              <a:gd name="f347" fmla="*/ f269 1 f148"/>
              <a:gd name="f348" fmla="*/ f270 1 f148"/>
              <a:gd name="f349" fmla="*/ f271 1 f149"/>
              <a:gd name="f350" fmla="*/ f272 1 f148"/>
              <a:gd name="f351" fmla="*/ f273 1 f149"/>
              <a:gd name="f352" fmla="*/ f274 1 f148"/>
              <a:gd name="f353" fmla="*/ f275 1 f149"/>
              <a:gd name="f354" fmla="*/ f276 1 f148"/>
              <a:gd name="f355" fmla="*/ f277 1 f149"/>
              <a:gd name="f356" fmla="*/ f278 1 f148"/>
              <a:gd name="f357" fmla="*/ f279 1 f149"/>
              <a:gd name="f358" fmla="*/ f280 1 f148"/>
              <a:gd name="f359" fmla="*/ f281 1 f149"/>
              <a:gd name="f360" fmla="*/ f282 1 f149"/>
              <a:gd name="f361" fmla="*/ f283 1 f148"/>
              <a:gd name="f362" fmla="*/ f284 1 f149"/>
              <a:gd name="f363" fmla="*/ f285 1 f148"/>
              <a:gd name="f364" fmla="*/ f286 1 f149"/>
              <a:gd name="f365" fmla="*/ f287 1 f149"/>
              <a:gd name="f366" fmla="*/ f288 1 f148"/>
              <a:gd name="f367" fmla="*/ f289 1 f149"/>
              <a:gd name="f368" fmla="*/ f290 1 f148"/>
              <a:gd name="f369" fmla="*/ f291 1 f149"/>
              <a:gd name="f370" fmla="*/ f292 1 f148"/>
              <a:gd name="f371" fmla="*/ f293 1 f149"/>
              <a:gd name="f372" fmla="*/ f294 1 f149"/>
              <a:gd name="f373" fmla="*/ f295 1 f148"/>
              <a:gd name="f374" fmla="*/ f296 1 f149"/>
              <a:gd name="f375" fmla="*/ f297 f143 1"/>
              <a:gd name="f376" fmla="*/ f298 f143 1"/>
              <a:gd name="f377" fmla="*/ f300 f144 1"/>
              <a:gd name="f378" fmla="*/ f299 f144 1"/>
              <a:gd name="f379" fmla="*/ f302 f143 1"/>
              <a:gd name="f380" fmla="*/ f303 f144 1"/>
              <a:gd name="f381" fmla="*/ f304 f143 1"/>
              <a:gd name="f382" fmla="*/ f305 f144 1"/>
              <a:gd name="f383" fmla="*/ f306 f143 1"/>
              <a:gd name="f384" fmla="*/ f307 f143 1"/>
              <a:gd name="f385" fmla="*/ f308 f144 1"/>
              <a:gd name="f386" fmla="*/ f309 f143 1"/>
              <a:gd name="f387" fmla="*/ f310 f144 1"/>
              <a:gd name="f388" fmla="*/ f311 f143 1"/>
              <a:gd name="f389" fmla="*/ f312 f144 1"/>
              <a:gd name="f390" fmla="*/ f313 f143 1"/>
              <a:gd name="f391" fmla="*/ f314 f144 1"/>
              <a:gd name="f392" fmla="*/ f315 f143 1"/>
              <a:gd name="f393" fmla="*/ f316 f144 1"/>
              <a:gd name="f394" fmla="*/ f317 f143 1"/>
              <a:gd name="f395" fmla="*/ f318 f143 1"/>
              <a:gd name="f396" fmla="*/ f319 f144 1"/>
              <a:gd name="f397" fmla="*/ f320 f143 1"/>
              <a:gd name="f398" fmla="*/ f321 f143 1"/>
              <a:gd name="f399" fmla="*/ f322 f144 1"/>
              <a:gd name="f400" fmla="*/ f323 f143 1"/>
              <a:gd name="f401" fmla="*/ f324 f144 1"/>
              <a:gd name="f402" fmla="*/ f325 f143 1"/>
              <a:gd name="f403" fmla="*/ f326 f144 1"/>
              <a:gd name="f404" fmla="*/ f327 f143 1"/>
              <a:gd name="f405" fmla="*/ f328 f144 1"/>
              <a:gd name="f406" fmla="*/ f329 f144 1"/>
              <a:gd name="f407" fmla="*/ f330 f143 1"/>
              <a:gd name="f408" fmla="*/ f331 f144 1"/>
              <a:gd name="f409" fmla="*/ f332 f144 1"/>
              <a:gd name="f410" fmla="*/ f333 f143 1"/>
              <a:gd name="f411" fmla="*/ f334 f144 1"/>
              <a:gd name="f412" fmla="*/ f335 f144 1"/>
              <a:gd name="f413" fmla="*/ f336 f143 1"/>
              <a:gd name="f414" fmla="*/ f337 f144 1"/>
              <a:gd name="f415" fmla="*/ f338 f143 1"/>
              <a:gd name="f416" fmla="*/ f339 f144 1"/>
              <a:gd name="f417" fmla="*/ f340 f143 1"/>
              <a:gd name="f418" fmla="*/ f341 f144 1"/>
              <a:gd name="f419" fmla="*/ f342 f143 1"/>
              <a:gd name="f420" fmla="*/ f343 f144 1"/>
              <a:gd name="f421" fmla="*/ f344 f143 1"/>
              <a:gd name="f422" fmla="*/ f345 f144 1"/>
              <a:gd name="f423" fmla="*/ f346 f144 1"/>
              <a:gd name="f424" fmla="*/ f347 f143 1"/>
              <a:gd name="f425" fmla="*/ f348 f143 1"/>
              <a:gd name="f426" fmla="*/ f349 f144 1"/>
              <a:gd name="f427" fmla="*/ f350 f143 1"/>
              <a:gd name="f428" fmla="*/ f351 f144 1"/>
              <a:gd name="f429" fmla="*/ f352 f143 1"/>
              <a:gd name="f430" fmla="*/ f353 f144 1"/>
              <a:gd name="f431" fmla="*/ f354 f143 1"/>
              <a:gd name="f432" fmla="*/ f355 f144 1"/>
              <a:gd name="f433" fmla="*/ f356 f143 1"/>
              <a:gd name="f434" fmla="*/ f357 f144 1"/>
              <a:gd name="f435" fmla="*/ f358 f143 1"/>
              <a:gd name="f436" fmla="*/ f359 f144 1"/>
              <a:gd name="f437" fmla="*/ f360 f144 1"/>
              <a:gd name="f438" fmla="*/ f361 f143 1"/>
              <a:gd name="f439" fmla="*/ f362 f144 1"/>
              <a:gd name="f440" fmla="*/ f363 f143 1"/>
              <a:gd name="f441" fmla="*/ f364 f144 1"/>
              <a:gd name="f442" fmla="*/ f365 f144 1"/>
              <a:gd name="f443" fmla="*/ f366 f143 1"/>
              <a:gd name="f444" fmla="*/ f367 f144 1"/>
              <a:gd name="f445" fmla="*/ f368 f143 1"/>
              <a:gd name="f446" fmla="*/ f369 f144 1"/>
              <a:gd name="f447" fmla="*/ f370 f143 1"/>
              <a:gd name="f448" fmla="*/ f371 f144 1"/>
              <a:gd name="f449" fmla="*/ f372 f144 1"/>
              <a:gd name="f450" fmla="*/ f373 f143 1"/>
              <a:gd name="f451" fmla="*/ f374 f1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1">
                <a:pos x="f379" y="f380"/>
              </a:cxn>
              <a:cxn ang="f301">
                <a:pos x="f381" y="f382"/>
              </a:cxn>
              <a:cxn ang="f301">
                <a:pos x="f383" y="f380"/>
              </a:cxn>
              <a:cxn ang="f301">
                <a:pos x="f384" y="f385"/>
              </a:cxn>
              <a:cxn ang="f301">
                <a:pos x="f386" y="f387"/>
              </a:cxn>
              <a:cxn ang="f301">
                <a:pos x="f388" y="f389"/>
              </a:cxn>
              <a:cxn ang="f301">
                <a:pos x="f390" y="f391"/>
              </a:cxn>
              <a:cxn ang="f301">
                <a:pos x="f392" y="f393"/>
              </a:cxn>
              <a:cxn ang="f301">
                <a:pos x="f394" y="f391"/>
              </a:cxn>
              <a:cxn ang="f301">
                <a:pos x="f395" y="f391"/>
              </a:cxn>
              <a:cxn ang="f301">
                <a:pos x="f381" y="f396"/>
              </a:cxn>
              <a:cxn ang="f301">
                <a:pos x="f397" y="f396"/>
              </a:cxn>
              <a:cxn ang="f301">
                <a:pos x="f398" y="f399"/>
              </a:cxn>
              <a:cxn ang="f301">
                <a:pos x="f398" y="f399"/>
              </a:cxn>
              <a:cxn ang="f301">
                <a:pos x="f400" y="f401"/>
              </a:cxn>
              <a:cxn ang="f301">
                <a:pos x="f402" y="f403"/>
              </a:cxn>
              <a:cxn ang="f301">
                <a:pos x="f404" y="f405"/>
              </a:cxn>
              <a:cxn ang="f301">
                <a:pos x="f388" y="f406"/>
              </a:cxn>
              <a:cxn ang="f301">
                <a:pos x="f407" y="f408"/>
              </a:cxn>
              <a:cxn ang="f301">
                <a:pos x="f395" y="f409"/>
              </a:cxn>
              <a:cxn ang="f301">
                <a:pos x="f410" y="f411"/>
              </a:cxn>
              <a:cxn ang="f301">
                <a:pos x="f379" y="f412"/>
              </a:cxn>
              <a:cxn ang="f301">
                <a:pos x="f413" y="f414"/>
              </a:cxn>
              <a:cxn ang="f301">
                <a:pos x="f415" y="f416"/>
              </a:cxn>
              <a:cxn ang="f301">
                <a:pos x="f417" y="f418"/>
              </a:cxn>
              <a:cxn ang="f301">
                <a:pos x="f419" y="f420"/>
              </a:cxn>
              <a:cxn ang="f301">
                <a:pos x="f421" y="f422"/>
              </a:cxn>
              <a:cxn ang="f301">
                <a:pos x="f419" y="f423"/>
              </a:cxn>
              <a:cxn ang="f301">
                <a:pos x="f424" y="f405"/>
              </a:cxn>
              <a:cxn ang="f301">
                <a:pos x="f425" y="f426"/>
              </a:cxn>
              <a:cxn ang="f301">
                <a:pos x="f427" y="f428"/>
              </a:cxn>
              <a:cxn ang="f301">
                <a:pos x="f429" y="f430"/>
              </a:cxn>
              <a:cxn ang="f301">
                <a:pos x="f431" y="f432"/>
              </a:cxn>
              <a:cxn ang="f301">
                <a:pos x="f433" y="f434"/>
              </a:cxn>
              <a:cxn ang="f301">
                <a:pos x="f397" y="f403"/>
              </a:cxn>
              <a:cxn ang="f301">
                <a:pos x="f435" y="f436"/>
              </a:cxn>
              <a:cxn ang="f301">
                <a:pos x="f421" y="f437"/>
              </a:cxn>
              <a:cxn ang="f301">
                <a:pos x="f438" y="f439"/>
              </a:cxn>
              <a:cxn ang="f301">
                <a:pos x="f440" y="f441"/>
              </a:cxn>
              <a:cxn ang="f301">
                <a:pos x="f435" y="f442"/>
              </a:cxn>
              <a:cxn ang="f301">
                <a:pos x="f443" y="f444"/>
              </a:cxn>
              <a:cxn ang="f301">
                <a:pos x="f445" y="f444"/>
              </a:cxn>
              <a:cxn ang="f301">
                <a:pos x="f379" y="f442"/>
              </a:cxn>
              <a:cxn ang="f301">
                <a:pos x="f388" y="f446"/>
              </a:cxn>
              <a:cxn ang="f301">
                <a:pos x="f447" y="f448"/>
              </a:cxn>
              <a:cxn ang="f301">
                <a:pos x="f388" y="f449"/>
              </a:cxn>
              <a:cxn ang="f301">
                <a:pos x="f450" y="f451"/>
              </a:cxn>
            </a:cxnLst>
            <a:rect l="f375" t="f378" r="f376" b="f377"/>
            <a:pathLst>
              <a:path w="2772" h="4225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5"/>
                </a:lnTo>
                <a:lnTo>
                  <a:pt x="f16" y="f5"/>
                </a:lnTo>
                <a:lnTo>
                  <a:pt x="f17" y="f14"/>
                </a:lnTo>
                <a:lnTo>
                  <a:pt x="f18" y="f12"/>
                </a:lnTo>
                <a:lnTo>
                  <a:pt x="f19" y="f12"/>
                </a:lnTo>
                <a:lnTo>
                  <a:pt x="f20" y="f21"/>
                </a:lnTo>
                <a:lnTo>
                  <a:pt x="f20" y="f22"/>
                </a:lnTo>
                <a:lnTo>
                  <a:pt x="f20" y="f23"/>
                </a:lnTo>
                <a:lnTo>
                  <a:pt x="f24" y="f25"/>
                </a:lnTo>
                <a:lnTo>
                  <a:pt x="f19" y="f26"/>
                </a:lnTo>
                <a:lnTo>
                  <a:pt x="f17" y="f27"/>
                </a:lnTo>
                <a:lnTo>
                  <a:pt x="f16" y="f28"/>
                </a:lnTo>
                <a:lnTo>
                  <a:pt x="f29" y="f28"/>
                </a:lnTo>
                <a:lnTo>
                  <a:pt x="f5" y="f30"/>
                </a:lnTo>
                <a:lnTo>
                  <a:pt x="f5" y="f8"/>
                </a:lnTo>
                <a:close/>
                <a:moveTo>
                  <a:pt x="f31" y="f32"/>
                </a:move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1" y="f32"/>
                </a:lnTo>
                <a:close/>
                <a:moveTo>
                  <a:pt x="f39" y="f32"/>
                </a:moveTo>
                <a:lnTo>
                  <a:pt x="f40" y="f32"/>
                </a:lnTo>
                <a:lnTo>
                  <a:pt x="f16" y="f41"/>
                </a:lnTo>
                <a:lnTo>
                  <a:pt x="f42" y="f43"/>
                </a:lnTo>
                <a:lnTo>
                  <a:pt x="f39" y="f32"/>
                </a:lnTo>
                <a:close/>
                <a:moveTo>
                  <a:pt x="f40" y="f44"/>
                </a:moveTo>
                <a:lnTo>
                  <a:pt x="f39" y="f44"/>
                </a:lnTo>
                <a:lnTo>
                  <a:pt x="f16" y="f45"/>
                </a:lnTo>
                <a:lnTo>
                  <a:pt x="f40" y="f44"/>
                </a:lnTo>
                <a:close/>
                <a:moveTo>
                  <a:pt x="f31" y="f44"/>
                </a:moveTo>
                <a:lnTo>
                  <a:pt x="f46" y="f45"/>
                </a:lnTo>
                <a:lnTo>
                  <a:pt x="f47" y="f44"/>
                </a:lnTo>
                <a:lnTo>
                  <a:pt x="f31" y="f44"/>
                </a:lnTo>
                <a:close/>
                <a:moveTo>
                  <a:pt x="f48" y="f49"/>
                </a:moveTo>
                <a:lnTo>
                  <a:pt x="f36" y="f49"/>
                </a:lnTo>
                <a:lnTo>
                  <a:pt x="f50" y="f51"/>
                </a:lnTo>
                <a:lnTo>
                  <a:pt x="f48" y="f49"/>
                </a:lnTo>
                <a:close/>
                <a:moveTo>
                  <a:pt x="f52" y="f49"/>
                </a:moveTo>
                <a:lnTo>
                  <a:pt x="f53" y="f49"/>
                </a:lnTo>
                <a:lnTo>
                  <a:pt x="f54" y="f51"/>
                </a:lnTo>
                <a:lnTo>
                  <a:pt x="f52" y="f49"/>
                </a:lnTo>
                <a:close/>
                <a:moveTo>
                  <a:pt x="f55" y="f56"/>
                </a:moveTo>
                <a:lnTo>
                  <a:pt x="f53" y="f57"/>
                </a:lnTo>
                <a:lnTo>
                  <a:pt x="f58" y="f57"/>
                </a:lnTo>
                <a:lnTo>
                  <a:pt x="f39" y="f56"/>
                </a:lnTo>
                <a:lnTo>
                  <a:pt x="f55" y="f56"/>
                </a:lnTo>
                <a:close/>
                <a:moveTo>
                  <a:pt x="f59" y="f60"/>
                </a:moveTo>
                <a:lnTo>
                  <a:pt x="f5" y="f61"/>
                </a:lnTo>
                <a:lnTo>
                  <a:pt x="f5" y="f62"/>
                </a:lnTo>
                <a:lnTo>
                  <a:pt x="f15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54" y="f70"/>
                </a:lnTo>
                <a:lnTo>
                  <a:pt x="f39" y="f70"/>
                </a:lnTo>
                <a:lnTo>
                  <a:pt x="f42" y="f71"/>
                </a:lnTo>
                <a:lnTo>
                  <a:pt x="f58" y="f72"/>
                </a:lnTo>
                <a:lnTo>
                  <a:pt x="f15" y="f72"/>
                </a:lnTo>
                <a:lnTo>
                  <a:pt x="f73" y="f72"/>
                </a:lnTo>
                <a:lnTo>
                  <a:pt x="f13" y="f74"/>
                </a:lnTo>
                <a:lnTo>
                  <a:pt x="f11" y="f75"/>
                </a:lnTo>
                <a:lnTo>
                  <a:pt x="f5" y="f76"/>
                </a:lnTo>
                <a:lnTo>
                  <a:pt x="f5" y="f77"/>
                </a:lnTo>
                <a:lnTo>
                  <a:pt x="f29" y="f78"/>
                </a:lnTo>
                <a:lnTo>
                  <a:pt x="f58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50" y="f85"/>
                </a:lnTo>
                <a:lnTo>
                  <a:pt x="f86" y="f85"/>
                </a:lnTo>
                <a:lnTo>
                  <a:pt x="f87" y="f84"/>
                </a:lnTo>
                <a:lnTo>
                  <a:pt x="f88" y="f82"/>
                </a:lnTo>
                <a:lnTo>
                  <a:pt x="f89" y="f80"/>
                </a:lnTo>
                <a:lnTo>
                  <a:pt x="f90" y="f91"/>
                </a:lnTo>
                <a:lnTo>
                  <a:pt x="f6" y="f92"/>
                </a:lnTo>
                <a:lnTo>
                  <a:pt x="f6" y="f93"/>
                </a:lnTo>
                <a:lnTo>
                  <a:pt x="f6" y="f94"/>
                </a:lnTo>
                <a:lnTo>
                  <a:pt x="f90" y="f42"/>
                </a:lnTo>
                <a:lnTo>
                  <a:pt x="f89" y="f95"/>
                </a:lnTo>
                <a:lnTo>
                  <a:pt x="f96" y="f97"/>
                </a:lnTo>
                <a:lnTo>
                  <a:pt x="f87" y="f56"/>
                </a:lnTo>
                <a:lnTo>
                  <a:pt x="f98" y="f56"/>
                </a:lnTo>
                <a:lnTo>
                  <a:pt x="f99" y="f56"/>
                </a:lnTo>
                <a:lnTo>
                  <a:pt x="f100" y="f56"/>
                </a:lnTo>
                <a:lnTo>
                  <a:pt x="f101" y="f102"/>
                </a:lnTo>
                <a:lnTo>
                  <a:pt x="f103" y="f95"/>
                </a:lnTo>
                <a:lnTo>
                  <a:pt x="f103" y="f104"/>
                </a:lnTo>
                <a:lnTo>
                  <a:pt x="f105" y="f106"/>
                </a:lnTo>
                <a:lnTo>
                  <a:pt x="f103" y="f65"/>
                </a:lnTo>
                <a:lnTo>
                  <a:pt x="f107" y="f93"/>
                </a:lnTo>
                <a:lnTo>
                  <a:pt x="f108" y="f109"/>
                </a:lnTo>
                <a:lnTo>
                  <a:pt x="f33" y="f109"/>
                </a:lnTo>
                <a:lnTo>
                  <a:pt x="f110" y="f93"/>
                </a:lnTo>
                <a:lnTo>
                  <a:pt x="f111" y="f65"/>
                </a:lnTo>
                <a:lnTo>
                  <a:pt x="f112" y="f113"/>
                </a:lnTo>
                <a:lnTo>
                  <a:pt x="f112" y="f106"/>
                </a:lnTo>
                <a:lnTo>
                  <a:pt x="f112" y="f104"/>
                </a:lnTo>
                <a:lnTo>
                  <a:pt x="f112" y="f95"/>
                </a:lnTo>
                <a:lnTo>
                  <a:pt x="f36" y="f57"/>
                </a:lnTo>
                <a:lnTo>
                  <a:pt x="f46" y="f57"/>
                </a:lnTo>
                <a:lnTo>
                  <a:pt x="f114" y="f57"/>
                </a:lnTo>
                <a:lnTo>
                  <a:pt x="f115" y="f57"/>
                </a:lnTo>
                <a:lnTo>
                  <a:pt x="f116" y="f117"/>
                </a:lnTo>
                <a:lnTo>
                  <a:pt x="f89" y="f118"/>
                </a:lnTo>
                <a:lnTo>
                  <a:pt x="f90" y="f119"/>
                </a:lnTo>
                <a:lnTo>
                  <a:pt x="f6" y="f120"/>
                </a:lnTo>
                <a:lnTo>
                  <a:pt x="f6" y="f121"/>
                </a:lnTo>
                <a:lnTo>
                  <a:pt x="f6" y="f122"/>
                </a:lnTo>
                <a:lnTo>
                  <a:pt x="f90" y="f123"/>
                </a:lnTo>
                <a:lnTo>
                  <a:pt x="f124" y="f7"/>
                </a:lnTo>
                <a:lnTo>
                  <a:pt x="f125" y="f7"/>
                </a:lnTo>
                <a:lnTo>
                  <a:pt x="f107" y="f121"/>
                </a:lnTo>
                <a:lnTo>
                  <a:pt x="f86" y="f126"/>
                </a:lnTo>
                <a:lnTo>
                  <a:pt x="f127" y="f123"/>
                </a:lnTo>
                <a:lnTo>
                  <a:pt x="f116" y="f128"/>
                </a:lnTo>
                <a:lnTo>
                  <a:pt x="f115" y="f129"/>
                </a:lnTo>
                <a:lnTo>
                  <a:pt x="f46" y="f130"/>
                </a:lnTo>
                <a:lnTo>
                  <a:pt x="f36" y="f130"/>
                </a:lnTo>
                <a:lnTo>
                  <a:pt x="f131" y="f7"/>
                </a:lnTo>
                <a:lnTo>
                  <a:pt x="f132" y="f7"/>
                </a:lnTo>
                <a:lnTo>
                  <a:pt x="f58" y="f130"/>
                </a:lnTo>
                <a:lnTo>
                  <a:pt x="f15" y="f130"/>
                </a:lnTo>
                <a:lnTo>
                  <a:pt x="f13" y="f129"/>
                </a:lnTo>
                <a:lnTo>
                  <a:pt x="f11" y="f128"/>
                </a:lnTo>
                <a:lnTo>
                  <a:pt x="f9" y="f123"/>
                </a:lnTo>
                <a:lnTo>
                  <a:pt x="f5" y="f133"/>
                </a:lnTo>
                <a:lnTo>
                  <a:pt x="f5" y="f134"/>
                </a:lnTo>
                <a:lnTo>
                  <a:pt x="f29" y="f37"/>
                </a:lnTo>
                <a:lnTo>
                  <a:pt x="f52" y="f37"/>
                </a:lnTo>
                <a:lnTo>
                  <a:pt x="f64" y="f135"/>
                </a:lnTo>
                <a:lnTo>
                  <a:pt x="f15" y="f45"/>
                </a:lnTo>
                <a:lnTo>
                  <a:pt x="f136" y="f137"/>
                </a:lnTo>
                <a:lnTo>
                  <a:pt x="f5" y="f138"/>
                </a:lnTo>
                <a:lnTo>
                  <a:pt x="f5" y="f139"/>
                </a:lnTo>
                <a:lnTo>
                  <a:pt x="f140" y="f141"/>
                </a:lnTo>
                <a:lnTo>
                  <a:pt x="f59" y="f60"/>
                </a:lnTo>
                <a:close/>
              </a:path>
            </a:pathLst>
          </a:custGeom>
          <a:solidFill>
            <a:srgbClr val="C3C8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7874CEDE-1B45-4435-863C-89A54C48325E}"/>
              </a:ext>
            </a:extLst>
          </p:cNvPr>
          <p:cNvSpPr/>
          <p:nvPr userDrawn="1"/>
        </p:nvSpPr>
        <p:spPr>
          <a:xfrm>
            <a:off x="464284" y="540065"/>
            <a:ext cx="2073496" cy="3090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353"/>
              <a:gd name="f8" fmla="val 269"/>
              <a:gd name="f9" fmla="val 161"/>
              <a:gd name="f10" fmla="val 193"/>
              <a:gd name="f11" fmla="val 321"/>
              <a:gd name="f12" fmla="val 1156"/>
              <a:gd name="f13" fmla="val 2360"/>
              <a:gd name="f14" fmla="val 389"/>
              <a:gd name="f15" fmla="val 771"/>
              <a:gd name="f16" fmla="val 2997"/>
              <a:gd name="f17" fmla="val 1539"/>
              <a:gd name="f18" fmla="val 1694"/>
              <a:gd name="f19" fmla="val 2332"/>
              <a:gd name="f20" fmla="val 1969"/>
              <a:gd name="f21" fmla="val 1030"/>
              <a:gd name="f22" fmla="val 1586"/>
              <a:gd name="f23" fmla="val 1668"/>
              <a:gd name="f24" fmla="val 2352"/>
              <a:gd name="f25" fmla="val 2734"/>
              <a:gd name="f26" fmla="val 1164"/>
              <a:gd name="f27" fmla="val 1042"/>
              <a:gd name="f28" fmla="val 787"/>
              <a:gd name="f29" fmla="val 373"/>
              <a:gd name="f30" fmla="val 1002"/>
              <a:gd name="f31" fmla="val 1140"/>
              <a:gd name="f32" fmla="val 757"/>
              <a:gd name="f33" fmla="val 365"/>
              <a:gd name="f34" fmla="val 339"/>
              <a:gd name="f35" fmla="val 765"/>
              <a:gd name="f36" fmla="val 341"/>
              <a:gd name="f37" fmla="val 773"/>
              <a:gd name="f38" fmla="val 343"/>
              <a:gd name="f39" fmla="val 775"/>
              <a:gd name="f40" fmla="val 345"/>
              <a:gd name="f41" fmla="val 990"/>
              <a:gd name="f42" fmla="val 1546"/>
              <a:gd name="f43" fmla="val 351"/>
              <a:gd name="f44" fmla="val 1335"/>
              <a:gd name="f45" fmla="val 1367"/>
              <a:gd name="f46" fmla="val 1570"/>
              <a:gd name="f47" fmla="val 2555"/>
              <a:gd name="f48" fmla="val 2587"/>
              <a:gd name="f49" fmla="val 2372"/>
              <a:gd name="f50" fmla="val 359"/>
              <a:gd name="f51" fmla="val 2368"/>
              <a:gd name="f52" fmla="val 361"/>
              <a:gd name="f53" fmla="val 2366"/>
              <a:gd name="f54" fmla="val 363"/>
              <a:gd name="f55" fmla="val 2362"/>
              <a:gd name="f56" fmla="val 1178"/>
              <a:gd name="f57" fmla="val 1016"/>
              <a:gd name="f58" fmla="val 1562"/>
              <a:gd name="f59" fmla="val 1656"/>
              <a:gd name="f60" fmla="val 1949"/>
              <a:gd name="f61" fmla="val 1010"/>
              <a:gd name="f62" fmla="val 1951"/>
              <a:gd name="f63" fmla="val 1006"/>
              <a:gd name="f64" fmla="val 1955"/>
              <a:gd name="f65" fmla="val 1004"/>
              <a:gd name="f66" fmla="val 1961"/>
              <a:gd name="f67" fmla="val 2758"/>
              <a:gd name="f68" fmla="val 2762"/>
              <a:gd name="f69" fmla="val 2766"/>
              <a:gd name="f70" fmla="val 2768"/>
              <a:gd name="f71" fmla="val 2770"/>
              <a:gd name="f72" fmla="val 1012"/>
              <a:gd name="f73" fmla="val 1020"/>
              <a:gd name="f74" fmla="val 1022"/>
              <a:gd name="f75" fmla="val 1688"/>
              <a:gd name="f76" fmla="val 2370"/>
              <a:gd name="f77" fmla="val 1690"/>
              <a:gd name="f78" fmla="val 1692"/>
              <a:gd name="f79" fmla="val 1973"/>
              <a:gd name="f80" fmla="val 2340"/>
              <a:gd name="f81" fmla="val 2342"/>
              <a:gd name="f82" fmla="val 1975"/>
              <a:gd name="f83" fmla="val 2346"/>
              <a:gd name="f84" fmla="val 2350"/>
              <a:gd name="f85" fmla="val 1971"/>
              <a:gd name="f86" fmla="val 2356"/>
              <a:gd name="f87" fmla="val 1967"/>
              <a:gd name="f88" fmla="val 2358"/>
              <a:gd name="f89" fmla="val 1963"/>
              <a:gd name="f90" fmla="val 1957"/>
              <a:gd name="f91" fmla="val 1953"/>
              <a:gd name="f92" fmla="val 1706"/>
              <a:gd name="f93" fmla="val 1574"/>
              <a:gd name="f94" fmla="val 3003"/>
              <a:gd name="f95" fmla="val 3669"/>
              <a:gd name="f96" fmla="val 3671"/>
              <a:gd name="f97" fmla="val 3675"/>
              <a:gd name="f98" fmla="val 3679"/>
              <a:gd name="f99" fmla="val 3681"/>
              <a:gd name="f100" fmla="val 3685"/>
              <a:gd name="f101" fmla="val 3687"/>
              <a:gd name="f102" fmla="val 3689"/>
              <a:gd name="f103" fmla="val 3683"/>
              <a:gd name="f104" fmla="val 3037"/>
              <a:gd name="f105" fmla="val 1174"/>
              <a:gd name="f106" fmla="val 1172"/>
              <a:gd name="f107" fmla="val 1168"/>
              <a:gd name="f108" fmla="val 1166"/>
              <a:gd name="f109" fmla="val 1162"/>
              <a:gd name="f110" fmla="val 1152"/>
              <a:gd name="f111" fmla="val 1150"/>
              <a:gd name="f112" fmla="val 3673"/>
              <a:gd name="f113" fmla="val 3023"/>
              <a:gd name="f114" fmla="val 381"/>
              <a:gd name="f115" fmla="val 4327"/>
              <a:gd name="f116" fmla="val 1566"/>
              <a:gd name="f117" fmla="val 4329"/>
              <a:gd name="f118" fmla="val 1572"/>
              <a:gd name="f119" fmla="val 4331"/>
              <a:gd name="f120" fmla="val 4335"/>
              <a:gd name="f121" fmla="val 4341"/>
              <a:gd name="f122" fmla="val 4345"/>
              <a:gd name="f123" fmla="val 4347"/>
              <a:gd name="f124" fmla="val 4349"/>
              <a:gd name="f125" fmla="val 4351"/>
              <a:gd name="f126" fmla="val 755"/>
              <a:gd name="f127" fmla="val 753"/>
              <a:gd name="f128" fmla="val 355"/>
              <a:gd name="f129" fmla="val 3093"/>
              <a:gd name="f130" fmla="val 3041"/>
              <a:gd name="f131" fmla="val 3649"/>
              <a:gd name="f132" fmla="val 749"/>
              <a:gd name="f133" fmla="val 3011"/>
              <a:gd name="f134" fmla="val 2979"/>
              <a:gd name="f135" fmla="val 2930"/>
              <a:gd name="f136" fmla="val 1764"/>
              <a:gd name="f137" fmla="val 1712"/>
              <a:gd name="f138" fmla="val 2320"/>
              <a:gd name="f139" fmla="val 741"/>
              <a:gd name="f140" fmla="val 1650"/>
              <a:gd name="f141" fmla="val 1598"/>
              <a:gd name="f142" fmla="val 432"/>
              <a:gd name="f143" fmla="val 383"/>
              <a:gd name="f144" fmla="+- 0 0 -90"/>
              <a:gd name="f145" fmla="*/ f3 1 2772"/>
              <a:gd name="f146" fmla="*/ f4 1 4353"/>
              <a:gd name="f147" fmla="+- f7 0 f5"/>
              <a:gd name="f148" fmla="+- f6 0 f5"/>
              <a:gd name="f149" fmla="*/ f144 f0 1"/>
              <a:gd name="f150" fmla="*/ f148 1 2772"/>
              <a:gd name="f151" fmla="*/ f147 1 4353"/>
              <a:gd name="f152" fmla="*/ 193 f148 1"/>
              <a:gd name="f153" fmla="*/ 0 f147 1"/>
              <a:gd name="f154" fmla="*/ 1156 f148 1"/>
              <a:gd name="f155" fmla="*/ 2360 f147 1"/>
              <a:gd name="f156" fmla="*/ 1539 f148 1"/>
              <a:gd name="f157" fmla="*/ 2997 f147 1"/>
              <a:gd name="f158" fmla="*/ 771 f148 1"/>
              <a:gd name="f159" fmla="*/ 1694 f147 1"/>
              <a:gd name="f160" fmla="*/ 2352 f148 1"/>
              <a:gd name="f161" fmla="*/ 1668 f147 1"/>
              <a:gd name="f162" fmla="*/ 757 f148 1"/>
              <a:gd name="f163" fmla="*/ 365 f147 1"/>
              <a:gd name="f164" fmla="*/ 765 f148 1"/>
              <a:gd name="f165" fmla="*/ 339 f147 1"/>
              <a:gd name="f166" fmla="*/ 775 f148 1"/>
              <a:gd name="f167" fmla="*/ 345 f147 1"/>
              <a:gd name="f168" fmla="*/ 1335 f148 1"/>
              <a:gd name="f169" fmla="*/ 2372 f148 1"/>
              <a:gd name="f170" fmla="*/ 359 f147 1"/>
              <a:gd name="f171" fmla="*/ 2362 f148 1"/>
              <a:gd name="f172" fmla="*/ 1562 f148 1"/>
              <a:gd name="f173" fmla="*/ 1656 f147 1"/>
              <a:gd name="f174" fmla="*/ 1955 f148 1"/>
              <a:gd name="f175" fmla="*/ 1004 f147 1"/>
              <a:gd name="f176" fmla="*/ 2762 f148 1"/>
              <a:gd name="f177" fmla="*/ 2770 f148 1"/>
              <a:gd name="f178" fmla="*/ 1010 f147 1"/>
              <a:gd name="f179" fmla="*/ 2772 f148 1"/>
              <a:gd name="f180" fmla="*/ 1020 f147 1"/>
              <a:gd name="f181" fmla="*/ 2370 f148 1"/>
              <a:gd name="f182" fmla="*/ 1690 f147 1"/>
              <a:gd name="f183" fmla="*/ 1586 f148 1"/>
              <a:gd name="f184" fmla="*/ 1975 f148 1"/>
              <a:gd name="f185" fmla="*/ 2346 f147 1"/>
              <a:gd name="f186" fmla="*/ 1971 f148 1"/>
              <a:gd name="f187" fmla="*/ 2356 f147 1"/>
              <a:gd name="f188" fmla="*/ 1957 f148 1"/>
              <a:gd name="f189" fmla="*/ 1706 f147 1"/>
              <a:gd name="f190" fmla="*/ 1973 f148 1"/>
              <a:gd name="f191" fmla="*/ 3669 f147 1"/>
              <a:gd name="f192" fmla="*/ 3679 f147 1"/>
              <a:gd name="f193" fmla="*/ 1967 f148 1"/>
              <a:gd name="f194" fmla="*/ 3687 f147 1"/>
              <a:gd name="f195" fmla="*/ 1953 f148 1"/>
              <a:gd name="f196" fmla="*/ 1174 f148 1"/>
              <a:gd name="f197" fmla="*/ 3683 f147 1"/>
              <a:gd name="f198" fmla="*/ 1166 f148 1"/>
              <a:gd name="f199" fmla="*/ 3689 f147 1"/>
              <a:gd name="f200" fmla="*/ 1152 f148 1"/>
              <a:gd name="f201" fmla="*/ 381 f148 1"/>
              <a:gd name="f202" fmla="*/ 3675 f147 1"/>
              <a:gd name="f203" fmla="*/ 1566 f148 1"/>
              <a:gd name="f204" fmla="*/ 4329 f147 1"/>
              <a:gd name="f205" fmla="*/ 1574 f148 1"/>
              <a:gd name="f206" fmla="*/ 4335 f147 1"/>
              <a:gd name="f207" fmla="*/ 1572 f148 1"/>
              <a:gd name="f208" fmla="*/ 4347 f147 1"/>
              <a:gd name="f209" fmla="*/ 4353 f147 1"/>
              <a:gd name="f210" fmla="*/ 755 f148 1"/>
              <a:gd name="f211" fmla="*/ 4349 f147 1"/>
              <a:gd name="f212" fmla="*/ 0 f148 1"/>
              <a:gd name="f213" fmla="*/ 3093 f147 1"/>
              <a:gd name="f214" fmla="*/ 749 f148 1"/>
              <a:gd name="f215" fmla="*/ 3011 f147 1"/>
              <a:gd name="f216" fmla="*/ 2930 f147 1"/>
              <a:gd name="f217" fmla="*/ 1712 f147 1"/>
              <a:gd name="f218" fmla="*/ 1140 f148 1"/>
              <a:gd name="f219" fmla="*/ 1030 f147 1"/>
              <a:gd name="f220" fmla="*/ 1598 f147 1"/>
              <a:gd name="f221" fmla="*/ 383 f147 1"/>
              <a:gd name="f222" fmla="*/ f149 1 f2"/>
              <a:gd name="f223" fmla="*/ f152 1 2772"/>
              <a:gd name="f224" fmla="*/ f153 1 4353"/>
              <a:gd name="f225" fmla="*/ f154 1 2772"/>
              <a:gd name="f226" fmla="*/ f155 1 4353"/>
              <a:gd name="f227" fmla="*/ f156 1 2772"/>
              <a:gd name="f228" fmla="*/ f157 1 4353"/>
              <a:gd name="f229" fmla="*/ f158 1 2772"/>
              <a:gd name="f230" fmla="*/ f159 1 4353"/>
              <a:gd name="f231" fmla="*/ f160 1 2772"/>
              <a:gd name="f232" fmla="*/ f161 1 4353"/>
              <a:gd name="f233" fmla="*/ f162 1 2772"/>
              <a:gd name="f234" fmla="*/ f163 1 4353"/>
              <a:gd name="f235" fmla="*/ f164 1 2772"/>
              <a:gd name="f236" fmla="*/ f165 1 4353"/>
              <a:gd name="f237" fmla="*/ f166 1 2772"/>
              <a:gd name="f238" fmla="*/ f167 1 4353"/>
              <a:gd name="f239" fmla="*/ f168 1 2772"/>
              <a:gd name="f240" fmla="*/ f169 1 2772"/>
              <a:gd name="f241" fmla="*/ f170 1 4353"/>
              <a:gd name="f242" fmla="*/ f171 1 2772"/>
              <a:gd name="f243" fmla="*/ f172 1 2772"/>
              <a:gd name="f244" fmla="*/ f173 1 4353"/>
              <a:gd name="f245" fmla="*/ f174 1 2772"/>
              <a:gd name="f246" fmla="*/ f175 1 4353"/>
              <a:gd name="f247" fmla="*/ f176 1 2772"/>
              <a:gd name="f248" fmla="*/ f177 1 2772"/>
              <a:gd name="f249" fmla="*/ f178 1 4353"/>
              <a:gd name="f250" fmla="*/ f179 1 2772"/>
              <a:gd name="f251" fmla="*/ f180 1 4353"/>
              <a:gd name="f252" fmla="*/ f181 1 2772"/>
              <a:gd name="f253" fmla="*/ f182 1 4353"/>
              <a:gd name="f254" fmla="*/ f183 1 2772"/>
              <a:gd name="f255" fmla="*/ f184 1 2772"/>
              <a:gd name="f256" fmla="*/ f185 1 4353"/>
              <a:gd name="f257" fmla="*/ f186 1 2772"/>
              <a:gd name="f258" fmla="*/ f187 1 4353"/>
              <a:gd name="f259" fmla="*/ f188 1 2772"/>
              <a:gd name="f260" fmla="*/ f189 1 4353"/>
              <a:gd name="f261" fmla="*/ f190 1 2772"/>
              <a:gd name="f262" fmla="*/ f191 1 4353"/>
              <a:gd name="f263" fmla="*/ f192 1 4353"/>
              <a:gd name="f264" fmla="*/ f193 1 2772"/>
              <a:gd name="f265" fmla="*/ f194 1 4353"/>
              <a:gd name="f266" fmla="*/ f195 1 2772"/>
              <a:gd name="f267" fmla="*/ f196 1 2772"/>
              <a:gd name="f268" fmla="*/ f197 1 4353"/>
              <a:gd name="f269" fmla="*/ f198 1 2772"/>
              <a:gd name="f270" fmla="*/ f199 1 4353"/>
              <a:gd name="f271" fmla="*/ f200 1 2772"/>
              <a:gd name="f272" fmla="*/ f201 1 2772"/>
              <a:gd name="f273" fmla="*/ f202 1 4353"/>
              <a:gd name="f274" fmla="*/ f203 1 2772"/>
              <a:gd name="f275" fmla="*/ f204 1 4353"/>
              <a:gd name="f276" fmla="*/ f205 1 2772"/>
              <a:gd name="f277" fmla="*/ f206 1 4353"/>
              <a:gd name="f278" fmla="*/ f207 1 2772"/>
              <a:gd name="f279" fmla="*/ f208 1 4353"/>
              <a:gd name="f280" fmla="*/ f209 1 4353"/>
              <a:gd name="f281" fmla="*/ f210 1 2772"/>
              <a:gd name="f282" fmla="*/ f211 1 4353"/>
              <a:gd name="f283" fmla="*/ f212 1 2772"/>
              <a:gd name="f284" fmla="*/ f213 1 4353"/>
              <a:gd name="f285" fmla="*/ f214 1 2772"/>
              <a:gd name="f286" fmla="*/ f215 1 4353"/>
              <a:gd name="f287" fmla="*/ f216 1 4353"/>
              <a:gd name="f288" fmla="*/ f217 1 4353"/>
              <a:gd name="f289" fmla="*/ f218 1 2772"/>
              <a:gd name="f290" fmla="*/ f219 1 4353"/>
              <a:gd name="f291" fmla="*/ f220 1 4353"/>
              <a:gd name="f292" fmla="*/ f221 1 4353"/>
              <a:gd name="f293" fmla="*/ 0 1 f150"/>
              <a:gd name="f294" fmla="*/ f6 1 f150"/>
              <a:gd name="f295" fmla="*/ 0 1 f151"/>
              <a:gd name="f296" fmla="*/ f7 1 f151"/>
              <a:gd name="f297" fmla="+- f222 0 f1"/>
              <a:gd name="f298" fmla="*/ f223 1 f150"/>
              <a:gd name="f299" fmla="*/ f224 1 f151"/>
              <a:gd name="f300" fmla="*/ f225 1 f150"/>
              <a:gd name="f301" fmla="*/ f226 1 f151"/>
              <a:gd name="f302" fmla="*/ f227 1 f150"/>
              <a:gd name="f303" fmla="*/ f228 1 f151"/>
              <a:gd name="f304" fmla="*/ f229 1 f150"/>
              <a:gd name="f305" fmla="*/ f230 1 f151"/>
              <a:gd name="f306" fmla="*/ f231 1 f150"/>
              <a:gd name="f307" fmla="*/ f232 1 f151"/>
              <a:gd name="f308" fmla="*/ f233 1 f150"/>
              <a:gd name="f309" fmla="*/ f234 1 f151"/>
              <a:gd name="f310" fmla="*/ f235 1 f150"/>
              <a:gd name="f311" fmla="*/ f236 1 f151"/>
              <a:gd name="f312" fmla="*/ f237 1 f150"/>
              <a:gd name="f313" fmla="*/ f238 1 f151"/>
              <a:gd name="f314" fmla="*/ f239 1 f150"/>
              <a:gd name="f315" fmla="*/ f240 1 f150"/>
              <a:gd name="f316" fmla="*/ f241 1 f151"/>
              <a:gd name="f317" fmla="*/ f242 1 f150"/>
              <a:gd name="f318" fmla="*/ f243 1 f150"/>
              <a:gd name="f319" fmla="*/ f244 1 f151"/>
              <a:gd name="f320" fmla="*/ f245 1 f150"/>
              <a:gd name="f321" fmla="*/ f246 1 f151"/>
              <a:gd name="f322" fmla="*/ f247 1 f150"/>
              <a:gd name="f323" fmla="*/ f248 1 f150"/>
              <a:gd name="f324" fmla="*/ f249 1 f151"/>
              <a:gd name="f325" fmla="*/ f250 1 f150"/>
              <a:gd name="f326" fmla="*/ f251 1 f151"/>
              <a:gd name="f327" fmla="*/ f252 1 f150"/>
              <a:gd name="f328" fmla="*/ f253 1 f151"/>
              <a:gd name="f329" fmla="*/ f254 1 f150"/>
              <a:gd name="f330" fmla="*/ f255 1 f150"/>
              <a:gd name="f331" fmla="*/ f256 1 f151"/>
              <a:gd name="f332" fmla="*/ f257 1 f150"/>
              <a:gd name="f333" fmla="*/ f258 1 f151"/>
              <a:gd name="f334" fmla="*/ f259 1 f150"/>
              <a:gd name="f335" fmla="*/ f260 1 f151"/>
              <a:gd name="f336" fmla="*/ f261 1 f150"/>
              <a:gd name="f337" fmla="*/ f262 1 f151"/>
              <a:gd name="f338" fmla="*/ f263 1 f151"/>
              <a:gd name="f339" fmla="*/ f264 1 f150"/>
              <a:gd name="f340" fmla="*/ f265 1 f151"/>
              <a:gd name="f341" fmla="*/ f266 1 f150"/>
              <a:gd name="f342" fmla="*/ f267 1 f150"/>
              <a:gd name="f343" fmla="*/ f268 1 f151"/>
              <a:gd name="f344" fmla="*/ f269 1 f150"/>
              <a:gd name="f345" fmla="*/ f270 1 f151"/>
              <a:gd name="f346" fmla="*/ f271 1 f150"/>
              <a:gd name="f347" fmla="*/ f272 1 f150"/>
              <a:gd name="f348" fmla="*/ f273 1 f151"/>
              <a:gd name="f349" fmla="*/ f274 1 f150"/>
              <a:gd name="f350" fmla="*/ f275 1 f151"/>
              <a:gd name="f351" fmla="*/ f276 1 f150"/>
              <a:gd name="f352" fmla="*/ f277 1 f151"/>
              <a:gd name="f353" fmla="*/ f278 1 f150"/>
              <a:gd name="f354" fmla="*/ f279 1 f151"/>
              <a:gd name="f355" fmla="*/ f280 1 f151"/>
              <a:gd name="f356" fmla="*/ f281 1 f150"/>
              <a:gd name="f357" fmla="*/ f282 1 f151"/>
              <a:gd name="f358" fmla="*/ f283 1 f150"/>
              <a:gd name="f359" fmla="*/ f284 1 f151"/>
              <a:gd name="f360" fmla="*/ f285 1 f150"/>
              <a:gd name="f361" fmla="*/ f286 1 f151"/>
              <a:gd name="f362" fmla="*/ f287 1 f151"/>
              <a:gd name="f363" fmla="*/ f288 1 f151"/>
              <a:gd name="f364" fmla="*/ f289 1 f150"/>
              <a:gd name="f365" fmla="*/ f290 1 f151"/>
              <a:gd name="f366" fmla="*/ f291 1 f151"/>
              <a:gd name="f367" fmla="*/ f292 1 f151"/>
              <a:gd name="f368" fmla="*/ f293 f145 1"/>
              <a:gd name="f369" fmla="*/ f294 f145 1"/>
              <a:gd name="f370" fmla="*/ f296 f146 1"/>
              <a:gd name="f371" fmla="*/ f295 f146 1"/>
              <a:gd name="f372" fmla="*/ f298 f145 1"/>
              <a:gd name="f373" fmla="*/ f299 f146 1"/>
              <a:gd name="f374" fmla="*/ f300 f145 1"/>
              <a:gd name="f375" fmla="*/ f301 f146 1"/>
              <a:gd name="f376" fmla="*/ f302 f145 1"/>
              <a:gd name="f377" fmla="*/ f303 f146 1"/>
              <a:gd name="f378" fmla="*/ f304 f145 1"/>
              <a:gd name="f379" fmla="*/ f305 f146 1"/>
              <a:gd name="f380" fmla="*/ f306 f145 1"/>
              <a:gd name="f381" fmla="*/ f307 f146 1"/>
              <a:gd name="f382" fmla="*/ f308 f145 1"/>
              <a:gd name="f383" fmla="*/ f309 f146 1"/>
              <a:gd name="f384" fmla="*/ f310 f145 1"/>
              <a:gd name="f385" fmla="*/ f311 f146 1"/>
              <a:gd name="f386" fmla="*/ f312 f145 1"/>
              <a:gd name="f387" fmla="*/ f313 f146 1"/>
              <a:gd name="f388" fmla="*/ f314 f145 1"/>
              <a:gd name="f389" fmla="*/ f315 f145 1"/>
              <a:gd name="f390" fmla="*/ f316 f146 1"/>
              <a:gd name="f391" fmla="*/ f317 f145 1"/>
              <a:gd name="f392" fmla="*/ f318 f145 1"/>
              <a:gd name="f393" fmla="*/ f319 f146 1"/>
              <a:gd name="f394" fmla="*/ f320 f145 1"/>
              <a:gd name="f395" fmla="*/ f321 f146 1"/>
              <a:gd name="f396" fmla="*/ f322 f145 1"/>
              <a:gd name="f397" fmla="*/ f323 f145 1"/>
              <a:gd name="f398" fmla="*/ f324 f146 1"/>
              <a:gd name="f399" fmla="*/ f325 f145 1"/>
              <a:gd name="f400" fmla="*/ f326 f146 1"/>
              <a:gd name="f401" fmla="*/ f327 f145 1"/>
              <a:gd name="f402" fmla="*/ f328 f146 1"/>
              <a:gd name="f403" fmla="*/ f329 f145 1"/>
              <a:gd name="f404" fmla="*/ f330 f145 1"/>
              <a:gd name="f405" fmla="*/ f331 f146 1"/>
              <a:gd name="f406" fmla="*/ f332 f145 1"/>
              <a:gd name="f407" fmla="*/ f333 f146 1"/>
              <a:gd name="f408" fmla="*/ f334 f145 1"/>
              <a:gd name="f409" fmla="*/ f335 f146 1"/>
              <a:gd name="f410" fmla="*/ f336 f145 1"/>
              <a:gd name="f411" fmla="*/ f337 f146 1"/>
              <a:gd name="f412" fmla="*/ f338 f146 1"/>
              <a:gd name="f413" fmla="*/ f339 f145 1"/>
              <a:gd name="f414" fmla="*/ f340 f146 1"/>
              <a:gd name="f415" fmla="*/ f341 f145 1"/>
              <a:gd name="f416" fmla="*/ f342 f145 1"/>
              <a:gd name="f417" fmla="*/ f343 f146 1"/>
              <a:gd name="f418" fmla="*/ f344 f145 1"/>
              <a:gd name="f419" fmla="*/ f345 f146 1"/>
              <a:gd name="f420" fmla="*/ f346 f145 1"/>
              <a:gd name="f421" fmla="*/ f347 f145 1"/>
              <a:gd name="f422" fmla="*/ f348 f146 1"/>
              <a:gd name="f423" fmla="*/ f349 f145 1"/>
              <a:gd name="f424" fmla="*/ f350 f146 1"/>
              <a:gd name="f425" fmla="*/ f351 f145 1"/>
              <a:gd name="f426" fmla="*/ f352 f146 1"/>
              <a:gd name="f427" fmla="*/ f353 f145 1"/>
              <a:gd name="f428" fmla="*/ f354 f146 1"/>
              <a:gd name="f429" fmla="*/ f355 f146 1"/>
              <a:gd name="f430" fmla="*/ f356 f145 1"/>
              <a:gd name="f431" fmla="*/ f357 f146 1"/>
              <a:gd name="f432" fmla="*/ f358 f145 1"/>
              <a:gd name="f433" fmla="*/ f359 f146 1"/>
              <a:gd name="f434" fmla="*/ f360 f145 1"/>
              <a:gd name="f435" fmla="*/ f361 f146 1"/>
              <a:gd name="f436" fmla="*/ f362 f146 1"/>
              <a:gd name="f437" fmla="*/ f363 f146 1"/>
              <a:gd name="f438" fmla="*/ f364 f145 1"/>
              <a:gd name="f439" fmla="*/ f365 f146 1"/>
              <a:gd name="f440" fmla="*/ f366 f146 1"/>
              <a:gd name="f441" fmla="*/ f367 f1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7">
                <a:pos x="f372" y="f373"/>
              </a:cxn>
              <a:cxn ang="f297">
                <a:pos x="f374" y="f375"/>
              </a:cxn>
              <a:cxn ang="f297">
                <a:pos x="f376" y="f377"/>
              </a:cxn>
              <a:cxn ang="f297">
                <a:pos x="f378" y="f379"/>
              </a:cxn>
              <a:cxn ang="f297">
                <a:pos x="f376" y="f379"/>
              </a:cxn>
              <a:cxn ang="f297">
                <a:pos x="f380" y="f381"/>
              </a:cxn>
              <a:cxn ang="f297">
                <a:pos x="f376" y="f381"/>
              </a:cxn>
              <a:cxn ang="f297">
                <a:pos x="f376" y="f381"/>
              </a:cxn>
              <a:cxn ang="f297">
                <a:pos x="f382" y="f383"/>
              </a:cxn>
              <a:cxn ang="f297">
                <a:pos x="f384" y="f385"/>
              </a:cxn>
              <a:cxn ang="f297">
                <a:pos x="f386" y="f387"/>
              </a:cxn>
              <a:cxn ang="f297">
                <a:pos x="f388" y="f373"/>
              </a:cxn>
              <a:cxn ang="f297">
                <a:pos x="f380" y="f385"/>
              </a:cxn>
              <a:cxn ang="f297">
                <a:pos x="f389" y="f390"/>
              </a:cxn>
              <a:cxn ang="f297">
                <a:pos x="f391" y="f383"/>
              </a:cxn>
              <a:cxn ang="f297">
                <a:pos x="f392" y="f393"/>
              </a:cxn>
              <a:cxn ang="f297">
                <a:pos x="f394" y="f395"/>
              </a:cxn>
              <a:cxn ang="f297">
                <a:pos x="f396" y="f395"/>
              </a:cxn>
              <a:cxn ang="f297">
                <a:pos x="f397" y="f398"/>
              </a:cxn>
              <a:cxn ang="f297">
                <a:pos x="f399" y="f400"/>
              </a:cxn>
              <a:cxn ang="f297">
                <a:pos x="f401" y="f402"/>
              </a:cxn>
              <a:cxn ang="f297">
                <a:pos x="f403" y="f379"/>
              </a:cxn>
              <a:cxn ang="f297">
                <a:pos x="f404" y="f405"/>
              </a:cxn>
              <a:cxn ang="f297">
                <a:pos x="f406" y="f407"/>
              </a:cxn>
              <a:cxn ang="f297">
                <a:pos x="f408" y="f375"/>
              </a:cxn>
              <a:cxn ang="f297">
                <a:pos x="f392" y="f409"/>
              </a:cxn>
              <a:cxn ang="f297">
                <a:pos x="f410" y="f411"/>
              </a:cxn>
              <a:cxn ang="f297">
                <a:pos x="f410" y="f412"/>
              </a:cxn>
              <a:cxn ang="f297">
                <a:pos x="f413" y="f414"/>
              </a:cxn>
              <a:cxn ang="f297">
                <a:pos x="f415" y="f414"/>
              </a:cxn>
              <a:cxn ang="f297">
                <a:pos x="f416" y="f417"/>
              </a:cxn>
              <a:cxn ang="f297">
                <a:pos x="f418" y="f419"/>
              </a:cxn>
              <a:cxn ang="f297">
                <a:pos x="f420" y="f417"/>
              </a:cxn>
              <a:cxn ang="f297">
                <a:pos x="f420" y="f411"/>
              </a:cxn>
              <a:cxn ang="f297">
                <a:pos x="f421" y="f422"/>
              </a:cxn>
              <a:cxn ang="f297">
                <a:pos x="f423" y="f424"/>
              </a:cxn>
              <a:cxn ang="f297">
                <a:pos x="f425" y="f426"/>
              </a:cxn>
              <a:cxn ang="f297">
                <a:pos x="f427" y="f428"/>
              </a:cxn>
              <a:cxn ang="f297">
                <a:pos x="f392" y="f429"/>
              </a:cxn>
              <a:cxn ang="f297">
                <a:pos x="f430" y="f431"/>
              </a:cxn>
              <a:cxn ang="f297">
                <a:pos x="f432" y="f433"/>
              </a:cxn>
              <a:cxn ang="f297">
                <a:pos x="f434" y="f435"/>
              </a:cxn>
              <a:cxn ang="f297">
                <a:pos x="f432" y="f436"/>
              </a:cxn>
              <a:cxn ang="f297">
                <a:pos x="f432" y="f437"/>
              </a:cxn>
              <a:cxn ang="f297">
                <a:pos x="f432" y="f379"/>
              </a:cxn>
              <a:cxn ang="f297">
                <a:pos x="f438" y="f439"/>
              </a:cxn>
              <a:cxn ang="f297">
                <a:pos x="f432" y="f440"/>
              </a:cxn>
              <a:cxn ang="f297">
                <a:pos x="f432" y="f441"/>
              </a:cxn>
            </a:cxnLst>
            <a:rect l="f368" t="f371" r="f369" b="f370"/>
            <a:pathLst>
              <a:path w="2772" h="4353">
                <a:moveTo>
                  <a:pt x="f5" y="f8"/>
                </a:moveTo>
                <a:lnTo>
                  <a:pt x="f9" y="f5"/>
                </a:lnTo>
                <a:lnTo>
                  <a:pt x="f10" y="f5"/>
                </a:lnTo>
                <a:lnTo>
                  <a:pt x="f5" y="f11"/>
                </a:lnTo>
                <a:lnTo>
                  <a:pt x="f5" y="f8"/>
                </a:lnTo>
                <a:close/>
                <a:moveTo>
                  <a:pt x="f12" y="f13"/>
                </a:moveTo>
                <a:lnTo>
                  <a:pt x="f14" y="f13"/>
                </a:lnTo>
                <a:lnTo>
                  <a:pt x="f15" y="f16"/>
                </a:lnTo>
                <a:lnTo>
                  <a:pt x="f17" y="f16"/>
                </a:lnTo>
                <a:lnTo>
                  <a:pt x="f12" y="f13"/>
                </a:lnTo>
                <a:close/>
                <a:moveTo>
                  <a:pt x="f17" y="f18"/>
                </a:moveTo>
                <a:lnTo>
                  <a:pt x="f15" y="f18"/>
                </a:lnTo>
                <a:lnTo>
                  <a:pt x="f14" y="f19"/>
                </a:lnTo>
                <a:lnTo>
                  <a:pt x="f12" y="f19"/>
                </a:lnTo>
                <a:lnTo>
                  <a:pt x="f17" y="f18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4" y="f23"/>
                </a:lnTo>
                <a:lnTo>
                  <a:pt x="f25" y="f21"/>
                </a:lnTo>
                <a:lnTo>
                  <a:pt x="f20" y="f21"/>
                </a:lnTo>
                <a:close/>
                <a:moveTo>
                  <a:pt x="f17" y="f23"/>
                </a:moveTo>
                <a:lnTo>
                  <a:pt x="f26" y="f27"/>
                </a:lnTo>
                <a:lnTo>
                  <a:pt x="f28" y="f23"/>
                </a:lnTo>
                <a:lnTo>
                  <a:pt x="f17" y="f23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2" y="f33"/>
                </a:lnTo>
                <a:lnTo>
                  <a:pt x="f5" y="f33"/>
                </a:lnTo>
                <a:lnTo>
                  <a:pt x="f5" y="f34"/>
                </a:lnTo>
                <a:lnTo>
                  <a:pt x="f35" y="f34"/>
                </a:lnTo>
                <a:lnTo>
                  <a:pt x="f15" y="f36"/>
                </a:lnTo>
                <a:lnTo>
                  <a:pt x="f37" y="f38"/>
                </a:lnTo>
                <a:lnTo>
                  <a:pt x="f39" y="f40"/>
                </a:lnTo>
                <a:lnTo>
                  <a:pt x="f26" y="f41"/>
                </a:lnTo>
                <a:lnTo>
                  <a:pt x="f42" y="f43"/>
                </a:lnTo>
                <a:lnTo>
                  <a:pt x="f44" y="f5"/>
                </a:lnTo>
                <a:lnTo>
                  <a:pt x="f45" y="f5"/>
                </a:lnTo>
                <a:lnTo>
                  <a:pt x="f46" y="f34"/>
                </a:lnTo>
                <a:lnTo>
                  <a:pt x="f24" y="f34"/>
                </a:lnTo>
                <a:lnTo>
                  <a:pt x="f47" y="f5"/>
                </a:lnTo>
                <a:lnTo>
                  <a:pt x="f48" y="f5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33"/>
                </a:lnTo>
                <a:lnTo>
                  <a:pt x="f46" y="f33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30"/>
                </a:lnTo>
                <a:lnTo>
                  <a:pt x="f67" y="f30"/>
                </a:lnTo>
                <a:lnTo>
                  <a:pt x="f68" y="f65"/>
                </a:lnTo>
                <a:lnTo>
                  <a:pt x="f69" y="f65"/>
                </a:lnTo>
                <a:lnTo>
                  <a:pt x="f70" y="f63"/>
                </a:lnTo>
                <a:lnTo>
                  <a:pt x="f71" y="f61"/>
                </a:lnTo>
                <a:lnTo>
                  <a:pt x="f6" y="f72"/>
                </a:lnTo>
                <a:lnTo>
                  <a:pt x="f6" y="f57"/>
                </a:lnTo>
                <a:lnTo>
                  <a:pt x="f6" y="f73"/>
                </a:lnTo>
                <a:lnTo>
                  <a:pt x="f71" y="f74"/>
                </a:lnTo>
                <a:lnTo>
                  <a:pt x="f49" y="f75"/>
                </a:lnTo>
                <a:lnTo>
                  <a:pt x="f76" y="f77"/>
                </a:lnTo>
                <a:lnTo>
                  <a:pt x="f53" y="f78"/>
                </a:lnTo>
                <a:lnTo>
                  <a:pt x="f13" y="f18"/>
                </a:lnTo>
                <a:lnTo>
                  <a:pt x="f22" y="f18"/>
                </a:lnTo>
                <a:lnTo>
                  <a:pt x="f79" y="f80"/>
                </a:lnTo>
                <a:lnTo>
                  <a:pt x="f79" y="f81"/>
                </a:lnTo>
                <a:lnTo>
                  <a:pt x="f82" y="f83"/>
                </a:lnTo>
                <a:lnTo>
                  <a:pt x="f79" y="f84"/>
                </a:lnTo>
                <a:lnTo>
                  <a:pt x="f79" y="f24"/>
                </a:lnTo>
                <a:lnTo>
                  <a:pt x="f85" y="f86"/>
                </a:lnTo>
                <a:lnTo>
                  <a:pt x="f87" y="f88"/>
                </a:lnTo>
                <a:lnTo>
                  <a:pt x="f89" y="f13"/>
                </a:lnTo>
                <a:lnTo>
                  <a:pt x="f90" y="f13"/>
                </a:lnTo>
                <a:lnTo>
                  <a:pt x="f91" y="f86"/>
                </a:lnTo>
                <a:lnTo>
                  <a:pt x="f60" y="f24"/>
                </a:lnTo>
                <a:lnTo>
                  <a:pt x="f58" y="f92"/>
                </a:lnTo>
                <a:lnTo>
                  <a:pt x="f56" y="f83"/>
                </a:lnTo>
                <a:lnTo>
                  <a:pt x="f93" y="f94"/>
                </a:lnTo>
                <a:lnTo>
                  <a:pt x="f79" y="f95"/>
                </a:lnTo>
                <a:lnTo>
                  <a:pt x="f79" y="f96"/>
                </a:lnTo>
                <a:lnTo>
                  <a:pt x="f82" y="f97"/>
                </a:lnTo>
                <a:lnTo>
                  <a:pt x="f79" y="f98"/>
                </a:lnTo>
                <a:lnTo>
                  <a:pt x="f79" y="f99"/>
                </a:lnTo>
                <a:lnTo>
                  <a:pt x="f85" y="f100"/>
                </a:lnTo>
                <a:lnTo>
                  <a:pt x="f87" y="f101"/>
                </a:lnTo>
                <a:lnTo>
                  <a:pt x="f89" y="f102"/>
                </a:lnTo>
                <a:lnTo>
                  <a:pt x="f90" y="f102"/>
                </a:lnTo>
                <a:lnTo>
                  <a:pt x="f91" y="f101"/>
                </a:lnTo>
                <a:lnTo>
                  <a:pt x="f60" y="f103"/>
                </a:lnTo>
                <a:lnTo>
                  <a:pt x="f58" y="f104"/>
                </a:lnTo>
                <a:lnTo>
                  <a:pt x="f105" y="f103"/>
                </a:lnTo>
                <a:lnTo>
                  <a:pt x="f106" y="f101"/>
                </a:lnTo>
                <a:lnTo>
                  <a:pt x="f107" y="f101"/>
                </a:lnTo>
                <a:lnTo>
                  <a:pt x="f108" y="f102"/>
                </a:lnTo>
                <a:lnTo>
                  <a:pt x="f109" y="f102"/>
                </a:lnTo>
                <a:lnTo>
                  <a:pt x="f12" y="f101"/>
                </a:lnTo>
                <a:lnTo>
                  <a:pt x="f110" y="f103"/>
                </a:lnTo>
                <a:lnTo>
                  <a:pt x="f111" y="f98"/>
                </a:lnTo>
                <a:lnTo>
                  <a:pt x="f111" y="f112"/>
                </a:lnTo>
                <a:lnTo>
                  <a:pt x="f110" y="f95"/>
                </a:lnTo>
                <a:lnTo>
                  <a:pt x="f17" y="f113"/>
                </a:lnTo>
                <a:lnTo>
                  <a:pt x="f15" y="f113"/>
                </a:lnTo>
                <a:lnTo>
                  <a:pt x="f114" y="f97"/>
                </a:lnTo>
                <a:lnTo>
                  <a:pt x="f15" y="f115"/>
                </a:lnTo>
                <a:lnTo>
                  <a:pt x="f58" y="f115"/>
                </a:lnTo>
                <a:lnTo>
                  <a:pt x="f116" y="f117"/>
                </a:lnTo>
                <a:lnTo>
                  <a:pt x="f46" y="f117"/>
                </a:lnTo>
                <a:lnTo>
                  <a:pt x="f118" y="f119"/>
                </a:lnTo>
                <a:lnTo>
                  <a:pt x="f93" y="f120"/>
                </a:lnTo>
                <a:lnTo>
                  <a:pt x="f93" y="f121"/>
                </a:lnTo>
                <a:lnTo>
                  <a:pt x="f93" y="f122"/>
                </a:lnTo>
                <a:lnTo>
                  <a:pt x="f118" y="f123"/>
                </a:lnTo>
                <a:lnTo>
                  <a:pt x="f118" y="f124"/>
                </a:lnTo>
                <a:lnTo>
                  <a:pt x="f116" y="f7"/>
                </a:lnTo>
                <a:lnTo>
                  <a:pt x="f58" y="f7"/>
                </a:lnTo>
                <a:lnTo>
                  <a:pt x="f35" y="f7"/>
                </a:lnTo>
                <a:lnTo>
                  <a:pt x="f32" y="f125"/>
                </a:lnTo>
                <a:lnTo>
                  <a:pt x="f126" y="f124"/>
                </a:lnTo>
                <a:lnTo>
                  <a:pt x="f127" y="f123"/>
                </a:lnTo>
                <a:lnTo>
                  <a:pt x="f128" y="f103"/>
                </a:lnTo>
                <a:lnTo>
                  <a:pt x="f5" y="f129"/>
                </a:lnTo>
                <a:lnTo>
                  <a:pt x="f5" y="f130"/>
                </a:lnTo>
                <a:lnTo>
                  <a:pt x="f33" y="f131"/>
                </a:lnTo>
                <a:lnTo>
                  <a:pt x="f132" y="f133"/>
                </a:lnTo>
                <a:lnTo>
                  <a:pt x="f33" y="f49"/>
                </a:lnTo>
                <a:lnTo>
                  <a:pt x="f5" y="f134"/>
                </a:lnTo>
                <a:lnTo>
                  <a:pt x="f5" y="f135"/>
                </a:lnTo>
                <a:lnTo>
                  <a:pt x="f43" y="f83"/>
                </a:lnTo>
                <a:lnTo>
                  <a:pt x="f5" y="f136"/>
                </a:lnTo>
                <a:lnTo>
                  <a:pt x="f5" y="f137"/>
                </a:lnTo>
                <a:lnTo>
                  <a:pt x="f33" y="f138"/>
                </a:lnTo>
                <a:lnTo>
                  <a:pt x="f139" y="f18"/>
                </a:lnTo>
                <a:lnTo>
                  <a:pt x="f5" y="f18"/>
                </a:lnTo>
                <a:lnTo>
                  <a:pt x="f5" y="f23"/>
                </a:lnTo>
                <a:lnTo>
                  <a:pt x="f32" y="f23"/>
                </a:lnTo>
                <a:lnTo>
                  <a:pt x="f31" y="f21"/>
                </a:lnTo>
                <a:lnTo>
                  <a:pt x="f29" y="f21"/>
                </a:lnTo>
                <a:lnTo>
                  <a:pt x="f5" y="f140"/>
                </a:lnTo>
                <a:lnTo>
                  <a:pt x="f5" y="f141"/>
                </a:lnTo>
                <a:lnTo>
                  <a:pt x="f43" y="f57"/>
                </a:lnTo>
                <a:lnTo>
                  <a:pt x="f5" y="f142"/>
                </a:lnTo>
                <a:lnTo>
                  <a:pt x="f5" y="f143"/>
                </a:lnTo>
                <a:lnTo>
                  <a:pt x="f29" y="f30"/>
                </a:lnTo>
                <a:close/>
              </a:path>
            </a:pathLst>
          </a:custGeom>
          <a:solidFill>
            <a:srgbClr val="939CA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25" name="Cím 1">
            <a:extLst>
              <a:ext uri="{FF2B5EF4-FFF2-40B4-BE49-F238E27FC236}">
                <a16:creationId xmlns:a16="http://schemas.microsoft.com/office/drawing/2014/main" id="{97345EC5-549B-4210-B66E-B15381A0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26" name="Szöveg helye 3">
            <a:extLst>
              <a:ext uri="{FF2B5EF4-FFF2-40B4-BE49-F238E27FC236}">
                <a16:creationId xmlns:a16="http://schemas.microsoft.com/office/drawing/2014/main" id="{A746D5A7-E016-4C0E-A0FF-441DA7F08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01072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66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EE1A959-18C9-47EF-9ED9-5E254DEB89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794" y="1557342"/>
            <a:ext cx="3384002" cy="50350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EDA8B7F-E483-4E06-8F0C-5E5D1E78BC8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9784" y="2060847"/>
            <a:ext cx="3384002" cy="38890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A9249BC-41A6-458F-8541-AB991683BE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8209" y="1557342"/>
            <a:ext cx="3387184" cy="50351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AD0243F-7D4A-4060-A9F0-8099DE03754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968209" y="2060847"/>
            <a:ext cx="3387184" cy="38890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C3DB5EA-3D12-4535-94E6-BF5DA8EA23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6EC84E-F7F8-47CD-BE21-2D9B229FF61D}" type="slidenum"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7BAFD8-8CC2-4CB0-9448-8C9387A2EC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476246"/>
            <a:ext cx="9073929" cy="4317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6C2189-D8D7-4645-824C-E40330A3B4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9784" y="908721"/>
            <a:ext cx="9072557" cy="28803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BAE92C-8FC0-44BA-A212-CE646A69B8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39814" y="1557342"/>
            <a:ext cx="3312368" cy="50351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6726655-DF5C-4F92-86F3-61DC9FEE812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39814" y="2060847"/>
            <a:ext cx="3312368" cy="38890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átum helye 3">
            <a:extLst>
              <a:ext uri="{FF2B5EF4-FFF2-40B4-BE49-F238E27FC236}">
                <a16:creationId xmlns:a16="http://schemas.microsoft.com/office/drawing/2014/main" id="{AB9CD673-B745-4113-8255-4889EFA09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hu" dirty="0"/>
              <a:t>VIS Complex Kft.</a:t>
            </a:r>
            <a:endParaRPr lang="en-US" dirty="0"/>
          </a:p>
        </p:txBody>
      </p:sp>
      <p:sp>
        <p:nvSpPr>
          <p:cNvPr id="14" name="Élőláb helye 4">
            <a:extLst>
              <a:ext uri="{FF2B5EF4-FFF2-40B4-BE49-F238E27FC236}">
                <a16:creationId xmlns:a16="http://schemas.microsoft.com/office/drawing/2014/main" id="{A2775E16-EE4C-413E-A7B3-92C94924C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hu-HU" dirty="0"/>
              <a:t>M</a:t>
            </a:r>
            <a:r>
              <a:rPr lang="hu" dirty="0"/>
              <a:t>obil: +36-70/33-44-212	Email: </a:t>
            </a:r>
            <a:r>
              <a:rPr lang="hu" dirty="0">
                <a:hlinkClick r:id="rId2"/>
              </a:rPr>
              <a:t>jt.vcomplex@gmail.com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4156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S-cím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C26086-9773-4F4B-7E97-B3B72762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52889D3-FBAD-6692-F6CD-2B100928C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738FD4-C2D5-CEAE-999F-81586FCB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4CF738-5421-E382-24A9-02B3270F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FC5566E-F814-7938-CCF8-9172CFB8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93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IS-fejeze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886106B4-4F56-47F1-879B-FF0D126BF659}"/>
              </a:ext>
            </a:extLst>
          </p:cNvPr>
          <p:cNvSpPr/>
          <p:nvPr/>
        </p:nvSpPr>
        <p:spPr>
          <a:xfrm>
            <a:off x="454592" y="524232"/>
            <a:ext cx="4112407" cy="5909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78"/>
              <a:gd name="f7" fmla="val 7886"/>
              <a:gd name="f8" fmla="val 3364"/>
              <a:gd name="f9" fmla="val 3501"/>
              <a:gd name="f10" fmla="val 984"/>
              <a:gd name="f11" fmla="val 3641"/>
              <a:gd name="f12" fmla="val 1971"/>
              <a:gd name="f13" fmla="val 3780"/>
              <a:gd name="f14" fmla="val 2955"/>
              <a:gd name="f15" fmla="val 3920"/>
              <a:gd name="f16" fmla="val 3942"/>
              <a:gd name="f17" fmla="val 4060"/>
              <a:gd name="f18" fmla="val 4927"/>
              <a:gd name="f19" fmla="val 4199"/>
              <a:gd name="f20" fmla="val 5913"/>
              <a:gd name="f21" fmla="val 4339"/>
              <a:gd name="f22" fmla="val 6900"/>
              <a:gd name="f23" fmla="val 3358"/>
              <a:gd name="f24" fmla="val 2238"/>
              <a:gd name="f25" fmla="val 1118"/>
              <a:gd name="f26" fmla="val 841"/>
              <a:gd name="f27" fmla="val 1682"/>
              <a:gd name="f28" fmla="val 2523"/>
              <a:gd name="f29" fmla="+- 0 0 -90"/>
              <a:gd name="f30" fmla="*/ f3 1 4478"/>
              <a:gd name="f31" fmla="*/ f4 1 7886"/>
              <a:gd name="f32" fmla="+- f7 0 f5"/>
              <a:gd name="f33" fmla="+- f6 0 f5"/>
              <a:gd name="f34" fmla="*/ f29 f0 1"/>
              <a:gd name="f35" fmla="*/ f33 1 4478"/>
              <a:gd name="f36" fmla="*/ f32 1 7886"/>
              <a:gd name="f37" fmla="*/ 3364 f33 1"/>
              <a:gd name="f38" fmla="*/ 0 f32 1"/>
              <a:gd name="f39" fmla="*/ 3501 f33 1"/>
              <a:gd name="f40" fmla="*/ 984 f32 1"/>
              <a:gd name="f41" fmla="*/ 3641 f33 1"/>
              <a:gd name="f42" fmla="*/ 1971 f32 1"/>
              <a:gd name="f43" fmla="*/ 3780 f33 1"/>
              <a:gd name="f44" fmla="*/ 2955 f32 1"/>
              <a:gd name="f45" fmla="*/ 3920 f33 1"/>
              <a:gd name="f46" fmla="*/ 3942 f32 1"/>
              <a:gd name="f47" fmla="*/ 4060 f33 1"/>
              <a:gd name="f48" fmla="*/ 4927 f32 1"/>
              <a:gd name="f49" fmla="*/ 4199 f33 1"/>
              <a:gd name="f50" fmla="*/ 5913 f32 1"/>
              <a:gd name="f51" fmla="*/ 4339 f33 1"/>
              <a:gd name="f52" fmla="*/ 6900 f32 1"/>
              <a:gd name="f53" fmla="*/ 4478 f33 1"/>
              <a:gd name="f54" fmla="*/ 7886 f32 1"/>
              <a:gd name="f55" fmla="*/ 3358 f33 1"/>
              <a:gd name="f56" fmla="*/ 2238 f33 1"/>
              <a:gd name="f57" fmla="*/ 1118 f33 1"/>
              <a:gd name="f58" fmla="*/ 0 f33 1"/>
              <a:gd name="f59" fmla="*/ 841 f33 1"/>
              <a:gd name="f60" fmla="*/ 1682 f33 1"/>
              <a:gd name="f61" fmla="*/ 2523 f33 1"/>
              <a:gd name="f62" fmla="*/ f34 1 f2"/>
              <a:gd name="f63" fmla="*/ f37 1 4478"/>
              <a:gd name="f64" fmla="*/ f38 1 7886"/>
              <a:gd name="f65" fmla="*/ f39 1 4478"/>
              <a:gd name="f66" fmla="*/ f40 1 7886"/>
              <a:gd name="f67" fmla="*/ f41 1 4478"/>
              <a:gd name="f68" fmla="*/ f42 1 7886"/>
              <a:gd name="f69" fmla="*/ f43 1 4478"/>
              <a:gd name="f70" fmla="*/ f44 1 7886"/>
              <a:gd name="f71" fmla="*/ f45 1 4478"/>
              <a:gd name="f72" fmla="*/ f46 1 7886"/>
              <a:gd name="f73" fmla="*/ f47 1 4478"/>
              <a:gd name="f74" fmla="*/ f48 1 7886"/>
              <a:gd name="f75" fmla="*/ f49 1 4478"/>
              <a:gd name="f76" fmla="*/ f50 1 7886"/>
              <a:gd name="f77" fmla="*/ f51 1 4478"/>
              <a:gd name="f78" fmla="*/ f52 1 7886"/>
              <a:gd name="f79" fmla="*/ f53 1 4478"/>
              <a:gd name="f80" fmla="*/ f54 1 7886"/>
              <a:gd name="f81" fmla="*/ f55 1 4478"/>
              <a:gd name="f82" fmla="*/ f56 1 4478"/>
              <a:gd name="f83" fmla="*/ f57 1 4478"/>
              <a:gd name="f84" fmla="*/ f58 1 4478"/>
              <a:gd name="f85" fmla="*/ f59 1 4478"/>
              <a:gd name="f86" fmla="*/ f60 1 4478"/>
              <a:gd name="f87" fmla="*/ f61 1 4478"/>
              <a:gd name="f88" fmla="*/ 0 1 f35"/>
              <a:gd name="f89" fmla="*/ f6 1 f35"/>
              <a:gd name="f90" fmla="*/ 0 1 f36"/>
              <a:gd name="f91" fmla="*/ f7 1 f36"/>
              <a:gd name="f92" fmla="+- f62 0 f1"/>
              <a:gd name="f93" fmla="*/ f63 1 f35"/>
              <a:gd name="f94" fmla="*/ f64 1 f36"/>
              <a:gd name="f95" fmla="*/ f65 1 f35"/>
              <a:gd name="f96" fmla="*/ f66 1 f36"/>
              <a:gd name="f97" fmla="*/ f67 1 f35"/>
              <a:gd name="f98" fmla="*/ f68 1 f36"/>
              <a:gd name="f99" fmla="*/ f69 1 f35"/>
              <a:gd name="f100" fmla="*/ f70 1 f36"/>
              <a:gd name="f101" fmla="*/ f71 1 f35"/>
              <a:gd name="f102" fmla="*/ f72 1 f36"/>
              <a:gd name="f103" fmla="*/ f73 1 f35"/>
              <a:gd name="f104" fmla="*/ f74 1 f36"/>
              <a:gd name="f105" fmla="*/ f75 1 f35"/>
              <a:gd name="f106" fmla="*/ f76 1 f36"/>
              <a:gd name="f107" fmla="*/ f77 1 f35"/>
              <a:gd name="f108" fmla="*/ f78 1 f36"/>
              <a:gd name="f109" fmla="*/ f79 1 f35"/>
              <a:gd name="f110" fmla="*/ f80 1 f36"/>
              <a:gd name="f111" fmla="*/ f81 1 f35"/>
              <a:gd name="f112" fmla="*/ f82 1 f35"/>
              <a:gd name="f113" fmla="*/ f83 1 f35"/>
              <a:gd name="f114" fmla="*/ f84 1 f35"/>
              <a:gd name="f115" fmla="*/ f85 1 f35"/>
              <a:gd name="f116" fmla="*/ f86 1 f35"/>
              <a:gd name="f117" fmla="*/ f87 1 f35"/>
              <a:gd name="f118" fmla="*/ f88 f30 1"/>
              <a:gd name="f119" fmla="*/ f89 f30 1"/>
              <a:gd name="f120" fmla="*/ f91 f31 1"/>
              <a:gd name="f121" fmla="*/ f90 f31 1"/>
              <a:gd name="f122" fmla="*/ f93 f30 1"/>
              <a:gd name="f123" fmla="*/ f94 f31 1"/>
              <a:gd name="f124" fmla="*/ f95 f30 1"/>
              <a:gd name="f125" fmla="*/ f96 f31 1"/>
              <a:gd name="f126" fmla="*/ f97 f30 1"/>
              <a:gd name="f127" fmla="*/ f98 f31 1"/>
              <a:gd name="f128" fmla="*/ f99 f30 1"/>
              <a:gd name="f129" fmla="*/ f100 f31 1"/>
              <a:gd name="f130" fmla="*/ f101 f30 1"/>
              <a:gd name="f131" fmla="*/ f102 f31 1"/>
              <a:gd name="f132" fmla="*/ f103 f30 1"/>
              <a:gd name="f133" fmla="*/ f104 f31 1"/>
              <a:gd name="f134" fmla="*/ f105 f30 1"/>
              <a:gd name="f135" fmla="*/ f106 f31 1"/>
              <a:gd name="f136" fmla="*/ f107 f30 1"/>
              <a:gd name="f137" fmla="*/ f108 f31 1"/>
              <a:gd name="f138" fmla="*/ f109 f30 1"/>
              <a:gd name="f139" fmla="*/ f110 f31 1"/>
              <a:gd name="f140" fmla="*/ f111 f30 1"/>
              <a:gd name="f141" fmla="*/ f112 f30 1"/>
              <a:gd name="f142" fmla="*/ f113 f30 1"/>
              <a:gd name="f143" fmla="*/ f114 f30 1"/>
              <a:gd name="f144" fmla="*/ f115 f30 1"/>
              <a:gd name="f145" fmla="*/ f116 f30 1"/>
              <a:gd name="f146" fmla="*/ f11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22" y="f123"/>
              </a:cxn>
              <a:cxn ang="f92">
                <a:pos x="f124" y="f125"/>
              </a:cxn>
              <a:cxn ang="f92">
                <a:pos x="f126" y="f127"/>
              </a:cxn>
              <a:cxn ang="f92">
                <a:pos x="f128" y="f129"/>
              </a:cxn>
              <a:cxn ang="f92">
                <a:pos x="f130" y="f131"/>
              </a:cxn>
              <a:cxn ang="f92">
                <a:pos x="f132" y="f133"/>
              </a:cxn>
              <a:cxn ang="f92">
                <a:pos x="f134" y="f135"/>
              </a:cxn>
              <a:cxn ang="f92">
                <a:pos x="f136" y="f137"/>
              </a:cxn>
              <a:cxn ang="f92">
                <a:pos x="f138" y="f139"/>
              </a:cxn>
              <a:cxn ang="f92">
                <a:pos x="f140" y="f139"/>
              </a:cxn>
              <a:cxn ang="f92">
                <a:pos x="f141" y="f139"/>
              </a:cxn>
              <a:cxn ang="f92">
                <a:pos x="f142" y="f139"/>
              </a:cxn>
              <a:cxn ang="f92">
                <a:pos x="f143" y="f139"/>
              </a:cxn>
              <a:cxn ang="f92">
                <a:pos x="f143" y="f137"/>
              </a:cxn>
              <a:cxn ang="f92">
                <a:pos x="f143" y="f135"/>
              </a:cxn>
              <a:cxn ang="f92">
                <a:pos x="f143" y="f133"/>
              </a:cxn>
              <a:cxn ang="f92">
                <a:pos x="f143" y="f131"/>
              </a:cxn>
              <a:cxn ang="f92">
                <a:pos x="f143" y="f129"/>
              </a:cxn>
              <a:cxn ang="f92">
                <a:pos x="f143" y="f127"/>
              </a:cxn>
              <a:cxn ang="f92">
                <a:pos x="f143" y="f125"/>
              </a:cxn>
              <a:cxn ang="f92">
                <a:pos x="f143" y="f123"/>
              </a:cxn>
              <a:cxn ang="f92">
                <a:pos x="f144" y="f123"/>
              </a:cxn>
              <a:cxn ang="f92">
                <a:pos x="f145" y="f123"/>
              </a:cxn>
              <a:cxn ang="f92">
                <a:pos x="f146" y="f123"/>
              </a:cxn>
              <a:cxn ang="f92">
                <a:pos x="f122" y="f123"/>
              </a:cxn>
            </a:cxnLst>
            <a:rect l="f118" t="f121" r="f119" b="f120"/>
            <a:pathLst>
              <a:path w="4478" h="7886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6" y="f7"/>
                </a:lnTo>
                <a:lnTo>
                  <a:pt x="f23" y="f7"/>
                </a:lnTo>
                <a:lnTo>
                  <a:pt x="f24" y="f7"/>
                </a:lnTo>
                <a:lnTo>
                  <a:pt x="f25" y="f7"/>
                </a:lnTo>
                <a:lnTo>
                  <a:pt x="f5" y="f7"/>
                </a:lnTo>
                <a:lnTo>
                  <a:pt x="f5" y="f22"/>
                </a:lnTo>
                <a:lnTo>
                  <a:pt x="f5" y="f20"/>
                </a:lnTo>
                <a:lnTo>
                  <a:pt x="f5" y="f18"/>
                </a:lnTo>
                <a:lnTo>
                  <a:pt x="f5" y="f16"/>
                </a:lnTo>
                <a:lnTo>
                  <a:pt x="f5" y="f14"/>
                </a:lnTo>
                <a:lnTo>
                  <a:pt x="f5" y="f12"/>
                </a:lnTo>
                <a:lnTo>
                  <a:pt x="f5" y="f10"/>
                </a:lnTo>
                <a:lnTo>
                  <a:pt x="f5" y="f5"/>
                </a:lnTo>
                <a:lnTo>
                  <a:pt x="f26" y="f5"/>
                </a:lnTo>
                <a:lnTo>
                  <a:pt x="f27" y="f5"/>
                </a:lnTo>
                <a:lnTo>
                  <a:pt x="f28" y="f5"/>
                </a:lnTo>
                <a:lnTo>
                  <a:pt x="f8" y="f5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Dátum helye 3">
            <a:extLst>
              <a:ext uri="{FF2B5EF4-FFF2-40B4-BE49-F238E27FC236}">
                <a16:creationId xmlns:a16="http://schemas.microsoft.com/office/drawing/2014/main" id="{291E3361-3C20-4C28-BDE7-DE95CD4B6D4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15" name="Élőláb helye 4">
            <a:extLst>
              <a:ext uri="{FF2B5EF4-FFF2-40B4-BE49-F238E27FC236}">
                <a16:creationId xmlns:a16="http://schemas.microsoft.com/office/drawing/2014/main" id="{643AC3BA-B53C-47C8-AB6F-75F1D5001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EE55A05E-B826-481B-AF22-2CBB0D35EAD9}"/>
              </a:ext>
            </a:extLst>
          </p:cNvPr>
          <p:cNvSpPr/>
          <p:nvPr/>
        </p:nvSpPr>
        <p:spPr>
          <a:xfrm>
            <a:off x="667442" y="1048486"/>
            <a:ext cx="3256857" cy="5360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54"/>
              <a:gd name="f7" fmla="val 7547"/>
              <a:gd name="f8" fmla="val 2184"/>
              <a:gd name="f9" fmla="val 6646"/>
              <a:gd name="f10" fmla="val 3733"/>
              <a:gd name="f11" fmla="val 2957"/>
              <a:gd name="f12" fmla="val 5357"/>
              <a:gd name="f13" fmla="val 2934"/>
              <a:gd name="f14" fmla="val 5343"/>
              <a:gd name="f15" fmla="val 1385"/>
              <a:gd name="f16" fmla="val 2160"/>
              <a:gd name="f17" fmla="val 6634"/>
              <a:gd name="f18" fmla="val 2168"/>
              <a:gd name="f19" fmla="val 4014"/>
              <a:gd name="f20" fmla="val 5317"/>
              <a:gd name="f21" fmla="val 2949"/>
              <a:gd name="f22" fmla="val 4350"/>
              <a:gd name="f23" fmla="val 6674"/>
              <a:gd name="f24" fmla="val 3763"/>
              <a:gd name="f25" fmla="val 3238"/>
              <a:gd name="f26" fmla="val 3209"/>
              <a:gd name="f27" fmla="val 2708"/>
              <a:gd name="f28" fmla="val 2676"/>
              <a:gd name="f29" fmla="val 2148"/>
              <a:gd name="f30" fmla="val 6666"/>
              <a:gd name="f31" fmla="val 1363"/>
              <a:gd name="f32" fmla="val 580"/>
              <a:gd name="f33" fmla="val 6660"/>
              <a:gd name="f34" fmla="val 1112"/>
              <a:gd name="f35" fmla="val 1082"/>
              <a:gd name="f36" fmla="val 564"/>
              <a:gd name="f37" fmla="val 6686"/>
              <a:gd name="f38" fmla="val 48"/>
              <a:gd name="f39" fmla="val 18"/>
              <a:gd name="f40" fmla="val 542"/>
              <a:gd name="f41" fmla="val 5745"/>
              <a:gd name="f42" fmla="val 5694"/>
              <a:gd name="f43" fmla="val 1347"/>
              <a:gd name="f44" fmla="val 5331"/>
              <a:gd name="f45" fmla="val 4027"/>
              <a:gd name="f46" fmla="val 4968"/>
              <a:gd name="f47" fmla="val 4916"/>
              <a:gd name="f48" fmla="val 3988"/>
              <a:gd name="f49" fmla="val 3085"/>
              <a:gd name="f50" fmla="val 3035"/>
              <a:gd name="f51" fmla="val 576"/>
              <a:gd name="f52" fmla="val 3994"/>
              <a:gd name="f53" fmla="val 5305"/>
              <a:gd name="f54" fmla="val 2150"/>
              <a:gd name="f55" fmla="val 3992"/>
              <a:gd name="f56" fmla="val 2154"/>
              <a:gd name="f57" fmla="val 3990"/>
              <a:gd name="f58" fmla="val 2684"/>
              <a:gd name="f59" fmla="val 1359"/>
              <a:gd name="f60" fmla="val 1357"/>
              <a:gd name="f61" fmla="val 1353"/>
              <a:gd name="f62" fmla="val 2680"/>
              <a:gd name="f63" fmla="val 554"/>
              <a:gd name="f64" fmla="val 1349"/>
              <a:gd name="f65" fmla="val 552"/>
              <a:gd name="f66" fmla="val 1345"/>
              <a:gd name="f67" fmla="val 1343"/>
              <a:gd name="f68" fmla="val 1339"/>
              <a:gd name="f69" fmla="val 1335"/>
              <a:gd name="f70" fmla="val 1351"/>
              <a:gd name="f71" fmla="val 6"/>
              <a:gd name="f72" fmla="val 4"/>
              <a:gd name="f73" fmla="val 1355"/>
              <a:gd name="f74" fmla="val 2"/>
              <a:gd name="f75" fmla="val 2963"/>
              <a:gd name="f76" fmla="val 2965"/>
              <a:gd name="f77" fmla="val 2967"/>
              <a:gd name="f78" fmla="val 2969"/>
              <a:gd name="f79" fmla="val 8"/>
              <a:gd name="f80" fmla="val 2971"/>
              <a:gd name="f81" fmla="val 12"/>
              <a:gd name="f82" fmla="val 20"/>
              <a:gd name="f83" fmla="val 22"/>
              <a:gd name="f84" fmla="val 26"/>
              <a:gd name="f85" fmla="val 1369"/>
              <a:gd name="f86" fmla="val 2658"/>
              <a:gd name="f87" fmla="val 2660"/>
              <a:gd name="f88" fmla="val 2662"/>
              <a:gd name="f89" fmla="val 2664"/>
              <a:gd name="f90" fmla="val 3767"/>
              <a:gd name="f91" fmla="val 3769"/>
              <a:gd name="f92" fmla="val 3998"/>
              <a:gd name="f93" fmla="val 4002"/>
              <a:gd name="f94" fmla="val 4004"/>
              <a:gd name="f95" fmla="val 4008"/>
              <a:gd name="f96" fmla="val 2981"/>
              <a:gd name="f97" fmla="val 4163"/>
              <a:gd name="f98" fmla="val 4167"/>
              <a:gd name="f99" fmla="val 3755"/>
              <a:gd name="f100" fmla="val 4235"/>
              <a:gd name="f101" fmla="val 5833"/>
              <a:gd name="f102" fmla="val 4241"/>
              <a:gd name="f103" fmla="val 5875"/>
              <a:gd name="f104" fmla="val 3779"/>
              <a:gd name="f105" fmla="+- 0 0 -90"/>
              <a:gd name="f106" fmla="*/ f3 1 4354"/>
              <a:gd name="f107" fmla="*/ f4 1 7547"/>
              <a:gd name="f108" fmla="+- f7 0 f5"/>
              <a:gd name="f109" fmla="+- f6 0 f5"/>
              <a:gd name="f110" fmla="*/ f105 f0 1"/>
              <a:gd name="f111" fmla="*/ f109 1 4354"/>
              <a:gd name="f112" fmla="*/ f108 1 7547"/>
              <a:gd name="f113" fmla="*/ 3733 f109 1"/>
              <a:gd name="f114" fmla="*/ 6646 f108 1"/>
              <a:gd name="f115" fmla="*/ 2184 f109 1"/>
              <a:gd name="f116" fmla="*/ 1385 f109 1"/>
              <a:gd name="f117" fmla="*/ 5343 f108 1"/>
              <a:gd name="f118" fmla="*/ 2934 f109 1"/>
              <a:gd name="f119" fmla="*/ 5317 f108 1"/>
              <a:gd name="f120" fmla="*/ 4014 f108 1"/>
              <a:gd name="f121" fmla="*/ 4350 f109 1"/>
              <a:gd name="f122" fmla="*/ 3763 f109 1"/>
              <a:gd name="f123" fmla="*/ 6674 f108 1"/>
              <a:gd name="f124" fmla="*/ 3209 f109 1"/>
              <a:gd name="f125" fmla="*/ 7547 f108 1"/>
              <a:gd name="f126" fmla="*/ 2676 f109 1"/>
              <a:gd name="f127" fmla="*/ 1363 f109 1"/>
              <a:gd name="f128" fmla="*/ 5357 f108 1"/>
              <a:gd name="f129" fmla="*/ 1112 f109 1"/>
              <a:gd name="f130" fmla="*/ 564 f109 1"/>
              <a:gd name="f131" fmla="*/ 6686 f108 1"/>
              <a:gd name="f132" fmla="*/ 18 f109 1"/>
              <a:gd name="f133" fmla="*/ 0 f109 1"/>
              <a:gd name="f134" fmla="*/ 542 f109 1"/>
              <a:gd name="f135" fmla="*/ 5694 f108 1"/>
              <a:gd name="f136" fmla="*/ 1347 f109 1"/>
              <a:gd name="f137" fmla="*/ 5331 f108 1"/>
              <a:gd name="f138" fmla="*/ 4968 f108 1"/>
              <a:gd name="f139" fmla="*/ 3988 f108 1"/>
              <a:gd name="f140" fmla="*/ 3085 f108 1"/>
              <a:gd name="f141" fmla="*/ 576 f109 1"/>
              <a:gd name="f142" fmla="*/ 3994 f108 1"/>
              <a:gd name="f143" fmla="*/ 2148 f109 1"/>
              <a:gd name="f144" fmla="*/ 2154 f109 1"/>
              <a:gd name="f145" fmla="*/ 3990 f108 1"/>
              <a:gd name="f146" fmla="*/ 2684 f108 1"/>
              <a:gd name="f147" fmla="*/ 1357 f109 1"/>
              <a:gd name="f148" fmla="*/ 554 f109 1"/>
              <a:gd name="f149" fmla="*/ 1349 f108 1"/>
              <a:gd name="f150" fmla="*/ 552 f109 1"/>
              <a:gd name="f151" fmla="*/ 1343 f108 1"/>
              <a:gd name="f152" fmla="*/ 1335 f108 1"/>
              <a:gd name="f153" fmla="*/ 1353 f109 1"/>
              <a:gd name="f154" fmla="*/ 4 f108 1"/>
              <a:gd name="f155" fmla="*/ 0 f108 1"/>
              <a:gd name="f156" fmla="*/ 2963 f109 1"/>
              <a:gd name="f157" fmla="*/ 2967 f109 1"/>
              <a:gd name="f158" fmla="*/ 2971 f109 1"/>
              <a:gd name="f159" fmla="*/ 12 f108 1"/>
              <a:gd name="f160" fmla="*/ 2969 f109 1"/>
              <a:gd name="f161" fmla="*/ 20 f108 1"/>
              <a:gd name="f162" fmla="*/ 26 f108 1"/>
              <a:gd name="f163" fmla="*/ 1369 f109 1"/>
              <a:gd name="f164" fmla="*/ 2658 f108 1"/>
              <a:gd name="f165" fmla="*/ 2965 f109 1"/>
              <a:gd name="f166" fmla="*/ 2660 f108 1"/>
              <a:gd name="f167" fmla="*/ 2664 f108 1"/>
              <a:gd name="f168" fmla="*/ 3769 f109 1"/>
              <a:gd name="f169" fmla="*/ 3998 f108 1"/>
              <a:gd name="f170" fmla="*/ 4004 f108 1"/>
              <a:gd name="f171" fmla="*/ 2981 f109 1"/>
              <a:gd name="f172" fmla="*/ 4167 f109 1"/>
              <a:gd name="f173" fmla="*/ 3755 f109 1"/>
              <a:gd name="f174" fmla="*/ 6634 f108 1"/>
              <a:gd name="f175" fmla="*/ 4241 f109 1"/>
              <a:gd name="f176" fmla="*/ 5875 f108 1"/>
              <a:gd name="f177" fmla="*/ f110 1 f2"/>
              <a:gd name="f178" fmla="*/ f113 1 4354"/>
              <a:gd name="f179" fmla="*/ f114 1 7547"/>
              <a:gd name="f180" fmla="*/ f115 1 4354"/>
              <a:gd name="f181" fmla="*/ f116 1 4354"/>
              <a:gd name="f182" fmla="*/ f117 1 7547"/>
              <a:gd name="f183" fmla="*/ f118 1 4354"/>
              <a:gd name="f184" fmla="*/ f119 1 7547"/>
              <a:gd name="f185" fmla="*/ f120 1 7547"/>
              <a:gd name="f186" fmla="*/ f121 1 4354"/>
              <a:gd name="f187" fmla="*/ f122 1 4354"/>
              <a:gd name="f188" fmla="*/ f123 1 7547"/>
              <a:gd name="f189" fmla="*/ f124 1 4354"/>
              <a:gd name="f190" fmla="*/ f125 1 7547"/>
              <a:gd name="f191" fmla="*/ f126 1 4354"/>
              <a:gd name="f192" fmla="*/ f127 1 4354"/>
              <a:gd name="f193" fmla="*/ f128 1 7547"/>
              <a:gd name="f194" fmla="*/ f129 1 4354"/>
              <a:gd name="f195" fmla="*/ f130 1 4354"/>
              <a:gd name="f196" fmla="*/ f131 1 7547"/>
              <a:gd name="f197" fmla="*/ f132 1 4354"/>
              <a:gd name="f198" fmla="*/ f133 1 4354"/>
              <a:gd name="f199" fmla="*/ f134 1 4354"/>
              <a:gd name="f200" fmla="*/ f135 1 7547"/>
              <a:gd name="f201" fmla="*/ f136 1 4354"/>
              <a:gd name="f202" fmla="*/ f137 1 7547"/>
              <a:gd name="f203" fmla="*/ f138 1 7547"/>
              <a:gd name="f204" fmla="*/ f139 1 7547"/>
              <a:gd name="f205" fmla="*/ f140 1 7547"/>
              <a:gd name="f206" fmla="*/ f141 1 4354"/>
              <a:gd name="f207" fmla="*/ f142 1 7547"/>
              <a:gd name="f208" fmla="*/ f143 1 4354"/>
              <a:gd name="f209" fmla="*/ f144 1 4354"/>
              <a:gd name="f210" fmla="*/ f145 1 7547"/>
              <a:gd name="f211" fmla="*/ f146 1 7547"/>
              <a:gd name="f212" fmla="*/ f147 1 4354"/>
              <a:gd name="f213" fmla="*/ f148 1 4354"/>
              <a:gd name="f214" fmla="*/ f149 1 7547"/>
              <a:gd name="f215" fmla="*/ f150 1 4354"/>
              <a:gd name="f216" fmla="*/ f151 1 7547"/>
              <a:gd name="f217" fmla="*/ f152 1 7547"/>
              <a:gd name="f218" fmla="*/ f153 1 4354"/>
              <a:gd name="f219" fmla="*/ f154 1 7547"/>
              <a:gd name="f220" fmla="*/ f155 1 7547"/>
              <a:gd name="f221" fmla="*/ f156 1 4354"/>
              <a:gd name="f222" fmla="*/ f157 1 4354"/>
              <a:gd name="f223" fmla="*/ f158 1 4354"/>
              <a:gd name="f224" fmla="*/ f159 1 7547"/>
              <a:gd name="f225" fmla="*/ f160 1 4354"/>
              <a:gd name="f226" fmla="*/ f161 1 7547"/>
              <a:gd name="f227" fmla="*/ f162 1 7547"/>
              <a:gd name="f228" fmla="*/ f163 1 4354"/>
              <a:gd name="f229" fmla="*/ f164 1 7547"/>
              <a:gd name="f230" fmla="*/ f165 1 4354"/>
              <a:gd name="f231" fmla="*/ f166 1 7547"/>
              <a:gd name="f232" fmla="*/ f167 1 7547"/>
              <a:gd name="f233" fmla="*/ f168 1 4354"/>
              <a:gd name="f234" fmla="*/ f169 1 7547"/>
              <a:gd name="f235" fmla="*/ f170 1 7547"/>
              <a:gd name="f236" fmla="*/ f171 1 4354"/>
              <a:gd name="f237" fmla="*/ f172 1 4354"/>
              <a:gd name="f238" fmla="*/ f173 1 4354"/>
              <a:gd name="f239" fmla="*/ f174 1 7547"/>
              <a:gd name="f240" fmla="*/ f175 1 4354"/>
              <a:gd name="f241" fmla="*/ f176 1 7547"/>
              <a:gd name="f242" fmla="*/ 0 1 f111"/>
              <a:gd name="f243" fmla="*/ f6 1 f111"/>
              <a:gd name="f244" fmla="*/ 0 1 f112"/>
              <a:gd name="f245" fmla="*/ f7 1 f112"/>
              <a:gd name="f246" fmla="+- f177 0 f1"/>
              <a:gd name="f247" fmla="*/ f178 1 f111"/>
              <a:gd name="f248" fmla="*/ f179 1 f112"/>
              <a:gd name="f249" fmla="*/ f180 1 f111"/>
              <a:gd name="f250" fmla="*/ f181 1 f111"/>
              <a:gd name="f251" fmla="*/ f182 1 f112"/>
              <a:gd name="f252" fmla="*/ f183 1 f111"/>
              <a:gd name="f253" fmla="*/ f184 1 f112"/>
              <a:gd name="f254" fmla="*/ f185 1 f112"/>
              <a:gd name="f255" fmla="*/ f186 1 f111"/>
              <a:gd name="f256" fmla="*/ f187 1 f111"/>
              <a:gd name="f257" fmla="*/ f188 1 f112"/>
              <a:gd name="f258" fmla="*/ f189 1 f111"/>
              <a:gd name="f259" fmla="*/ f190 1 f112"/>
              <a:gd name="f260" fmla="*/ f191 1 f111"/>
              <a:gd name="f261" fmla="*/ f192 1 f111"/>
              <a:gd name="f262" fmla="*/ f193 1 f112"/>
              <a:gd name="f263" fmla="*/ f194 1 f111"/>
              <a:gd name="f264" fmla="*/ f195 1 f111"/>
              <a:gd name="f265" fmla="*/ f196 1 f112"/>
              <a:gd name="f266" fmla="*/ f197 1 f111"/>
              <a:gd name="f267" fmla="*/ f198 1 f111"/>
              <a:gd name="f268" fmla="*/ f199 1 f111"/>
              <a:gd name="f269" fmla="*/ f200 1 f112"/>
              <a:gd name="f270" fmla="*/ f201 1 f111"/>
              <a:gd name="f271" fmla="*/ f202 1 f112"/>
              <a:gd name="f272" fmla="*/ f203 1 f112"/>
              <a:gd name="f273" fmla="*/ f204 1 f112"/>
              <a:gd name="f274" fmla="*/ f205 1 f112"/>
              <a:gd name="f275" fmla="*/ f206 1 f111"/>
              <a:gd name="f276" fmla="*/ f207 1 f112"/>
              <a:gd name="f277" fmla="*/ f208 1 f111"/>
              <a:gd name="f278" fmla="*/ f209 1 f111"/>
              <a:gd name="f279" fmla="*/ f210 1 f112"/>
              <a:gd name="f280" fmla="*/ f211 1 f112"/>
              <a:gd name="f281" fmla="*/ f212 1 f111"/>
              <a:gd name="f282" fmla="*/ f213 1 f111"/>
              <a:gd name="f283" fmla="*/ f214 1 f112"/>
              <a:gd name="f284" fmla="*/ f215 1 f111"/>
              <a:gd name="f285" fmla="*/ f216 1 f112"/>
              <a:gd name="f286" fmla="*/ f217 1 f112"/>
              <a:gd name="f287" fmla="*/ f218 1 f111"/>
              <a:gd name="f288" fmla="*/ f219 1 f112"/>
              <a:gd name="f289" fmla="*/ f220 1 f112"/>
              <a:gd name="f290" fmla="*/ f221 1 f111"/>
              <a:gd name="f291" fmla="*/ f222 1 f111"/>
              <a:gd name="f292" fmla="*/ f223 1 f111"/>
              <a:gd name="f293" fmla="*/ f224 1 f112"/>
              <a:gd name="f294" fmla="*/ f225 1 f111"/>
              <a:gd name="f295" fmla="*/ f226 1 f112"/>
              <a:gd name="f296" fmla="*/ f227 1 f112"/>
              <a:gd name="f297" fmla="*/ f228 1 f111"/>
              <a:gd name="f298" fmla="*/ f229 1 f112"/>
              <a:gd name="f299" fmla="*/ f230 1 f111"/>
              <a:gd name="f300" fmla="*/ f231 1 f112"/>
              <a:gd name="f301" fmla="*/ f232 1 f112"/>
              <a:gd name="f302" fmla="*/ f233 1 f111"/>
              <a:gd name="f303" fmla="*/ f234 1 f112"/>
              <a:gd name="f304" fmla="*/ f235 1 f112"/>
              <a:gd name="f305" fmla="*/ f236 1 f111"/>
              <a:gd name="f306" fmla="*/ f237 1 f111"/>
              <a:gd name="f307" fmla="*/ f238 1 f111"/>
              <a:gd name="f308" fmla="*/ f239 1 f112"/>
              <a:gd name="f309" fmla="*/ f240 1 f111"/>
              <a:gd name="f310" fmla="*/ f241 1 f112"/>
              <a:gd name="f311" fmla="*/ f242 f106 1"/>
              <a:gd name="f312" fmla="*/ f243 f106 1"/>
              <a:gd name="f313" fmla="*/ f245 f107 1"/>
              <a:gd name="f314" fmla="*/ f244 f107 1"/>
              <a:gd name="f315" fmla="*/ f247 f106 1"/>
              <a:gd name="f316" fmla="*/ f248 f107 1"/>
              <a:gd name="f317" fmla="*/ f249 f106 1"/>
              <a:gd name="f318" fmla="*/ f250 f106 1"/>
              <a:gd name="f319" fmla="*/ f251 f107 1"/>
              <a:gd name="f320" fmla="*/ f252 f106 1"/>
              <a:gd name="f321" fmla="*/ f253 f107 1"/>
              <a:gd name="f322" fmla="*/ f254 f107 1"/>
              <a:gd name="f323" fmla="*/ f255 f106 1"/>
              <a:gd name="f324" fmla="*/ f256 f106 1"/>
              <a:gd name="f325" fmla="*/ f257 f107 1"/>
              <a:gd name="f326" fmla="*/ f258 f106 1"/>
              <a:gd name="f327" fmla="*/ f259 f107 1"/>
              <a:gd name="f328" fmla="*/ f260 f106 1"/>
              <a:gd name="f329" fmla="*/ f261 f106 1"/>
              <a:gd name="f330" fmla="*/ f262 f107 1"/>
              <a:gd name="f331" fmla="*/ f263 f106 1"/>
              <a:gd name="f332" fmla="*/ f264 f106 1"/>
              <a:gd name="f333" fmla="*/ f265 f107 1"/>
              <a:gd name="f334" fmla="*/ f266 f106 1"/>
              <a:gd name="f335" fmla="*/ f267 f106 1"/>
              <a:gd name="f336" fmla="*/ f268 f106 1"/>
              <a:gd name="f337" fmla="*/ f269 f107 1"/>
              <a:gd name="f338" fmla="*/ f270 f106 1"/>
              <a:gd name="f339" fmla="*/ f271 f107 1"/>
              <a:gd name="f340" fmla="*/ f272 f107 1"/>
              <a:gd name="f341" fmla="*/ f273 f107 1"/>
              <a:gd name="f342" fmla="*/ f274 f107 1"/>
              <a:gd name="f343" fmla="*/ f275 f106 1"/>
              <a:gd name="f344" fmla="*/ f276 f107 1"/>
              <a:gd name="f345" fmla="*/ f277 f106 1"/>
              <a:gd name="f346" fmla="*/ f278 f106 1"/>
              <a:gd name="f347" fmla="*/ f279 f107 1"/>
              <a:gd name="f348" fmla="*/ f280 f107 1"/>
              <a:gd name="f349" fmla="*/ f281 f106 1"/>
              <a:gd name="f350" fmla="*/ f282 f106 1"/>
              <a:gd name="f351" fmla="*/ f283 f107 1"/>
              <a:gd name="f352" fmla="*/ f284 f106 1"/>
              <a:gd name="f353" fmla="*/ f285 f107 1"/>
              <a:gd name="f354" fmla="*/ f286 f107 1"/>
              <a:gd name="f355" fmla="*/ f287 f106 1"/>
              <a:gd name="f356" fmla="*/ f288 f107 1"/>
              <a:gd name="f357" fmla="*/ f289 f107 1"/>
              <a:gd name="f358" fmla="*/ f290 f106 1"/>
              <a:gd name="f359" fmla="*/ f291 f106 1"/>
              <a:gd name="f360" fmla="*/ f292 f106 1"/>
              <a:gd name="f361" fmla="*/ f293 f107 1"/>
              <a:gd name="f362" fmla="*/ f294 f106 1"/>
              <a:gd name="f363" fmla="*/ f295 f107 1"/>
              <a:gd name="f364" fmla="*/ f296 f107 1"/>
              <a:gd name="f365" fmla="*/ f297 f106 1"/>
              <a:gd name="f366" fmla="*/ f298 f107 1"/>
              <a:gd name="f367" fmla="*/ f299 f106 1"/>
              <a:gd name="f368" fmla="*/ f300 f107 1"/>
              <a:gd name="f369" fmla="*/ f301 f107 1"/>
              <a:gd name="f370" fmla="*/ f302 f106 1"/>
              <a:gd name="f371" fmla="*/ f303 f107 1"/>
              <a:gd name="f372" fmla="*/ f304 f107 1"/>
              <a:gd name="f373" fmla="*/ f305 f106 1"/>
              <a:gd name="f374" fmla="*/ f306 f106 1"/>
              <a:gd name="f375" fmla="*/ f307 f106 1"/>
              <a:gd name="f376" fmla="*/ f308 f107 1"/>
              <a:gd name="f377" fmla="*/ f309 f106 1"/>
              <a:gd name="f378" fmla="*/ f310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6">
                <a:pos x="f315" y="f316"/>
              </a:cxn>
              <a:cxn ang="f246">
                <a:pos x="f317" y="f316"/>
              </a:cxn>
              <a:cxn ang="f246">
                <a:pos x="f318" y="f319"/>
              </a:cxn>
              <a:cxn ang="f246">
                <a:pos x="f320" y="f319"/>
              </a:cxn>
              <a:cxn ang="f246">
                <a:pos x="f318" y="f321"/>
              </a:cxn>
              <a:cxn ang="f246">
                <a:pos x="f315" y="f322"/>
              </a:cxn>
              <a:cxn ang="f246">
                <a:pos x="f323" y="f316"/>
              </a:cxn>
              <a:cxn ang="f246">
                <a:pos x="f324" y="f325"/>
              </a:cxn>
              <a:cxn ang="f246">
                <a:pos x="f326" y="f327"/>
              </a:cxn>
              <a:cxn ang="f246">
                <a:pos x="f317" y="f325"/>
              </a:cxn>
              <a:cxn ang="f246">
                <a:pos x="f328" y="f327"/>
              </a:cxn>
              <a:cxn ang="f246">
                <a:pos x="f329" y="f330"/>
              </a:cxn>
              <a:cxn ang="f246">
                <a:pos x="f331" y="f327"/>
              </a:cxn>
              <a:cxn ang="f246">
                <a:pos x="f332" y="f333"/>
              </a:cxn>
              <a:cxn ang="f246">
                <a:pos x="f334" y="f327"/>
              </a:cxn>
              <a:cxn ang="f246">
                <a:pos x="f335" y="f325"/>
              </a:cxn>
              <a:cxn ang="f246">
                <a:pos x="f336" y="f316"/>
              </a:cxn>
              <a:cxn ang="f246">
                <a:pos x="f335" y="f337"/>
              </a:cxn>
              <a:cxn ang="f246">
                <a:pos x="f338" y="f339"/>
              </a:cxn>
              <a:cxn ang="f246">
                <a:pos x="f335" y="f340"/>
              </a:cxn>
              <a:cxn ang="f246">
                <a:pos x="f336" y="f322"/>
              </a:cxn>
              <a:cxn ang="f246">
                <a:pos x="f335" y="f341"/>
              </a:cxn>
              <a:cxn ang="f246">
                <a:pos x="f335" y="f342"/>
              </a:cxn>
              <a:cxn ang="f246">
                <a:pos x="f343" y="f344"/>
              </a:cxn>
              <a:cxn ang="f246">
                <a:pos x="f345" y="f344"/>
              </a:cxn>
              <a:cxn ang="f246">
                <a:pos x="f346" y="f347"/>
              </a:cxn>
              <a:cxn ang="f246">
                <a:pos x="f315" y="f341"/>
              </a:cxn>
              <a:cxn ang="f246">
                <a:pos x="f329" y="f348"/>
              </a:cxn>
              <a:cxn ang="f246">
                <a:pos x="f349" y="f348"/>
              </a:cxn>
              <a:cxn ang="f246">
                <a:pos x="f350" y="f351"/>
              </a:cxn>
              <a:cxn ang="f246">
                <a:pos x="f352" y="f353"/>
              </a:cxn>
              <a:cxn ang="f246">
                <a:pos x="f350" y="f354"/>
              </a:cxn>
              <a:cxn ang="f246">
                <a:pos x="f355" y="f356"/>
              </a:cxn>
              <a:cxn ang="f246">
                <a:pos x="f329" y="f357"/>
              </a:cxn>
              <a:cxn ang="f246">
                <a:pos x="f358" y="f357"/>
              </a:cxn>
              <a:cxn ang="f246">
                <a:pos x="f359" y="f356"/>
              </a:cxn>
              <a:cxn ang="f246">
                <a:pos x="f360" y="f361"/>
              </a:cxn>
              <a:cxn ang="f246">
                <a:pos x="f362" y="f363"/>
              </a:cxn>
              <a:cxn ang="f246">
                <a:pos x="f358" y="f364"/>
              </a:cxn>
              <a:cxn ang="f246">
                <a:pos x="f365" y="f364"/>
              </a:cxn>
              <a:cxn ang="f246">
                <a:pos x="f365" y="f366"/>
              </a:cxn>
              <a:cxn ang="f246">
                <a:pos x="f367" y="f368"/>
              </a:cxn>
              <a:cxn ang="f246">
                <a:pos x="f362" y="f369"/>
              </a:cxn>
              <a:cxn ang="f246">
                <a:pos x="f370" y="f371"/>
              </a:cxn>
              <a:cxn ang="f246">
                <a:pos x="f370" y="f372"/>
              </a:cxn>
              <a:cxn ang="f246">
                <a:pos x="f373" y="f321"/>
              </a:cxn>
              <a:cxn ang="f246">
                <a:pos x="f374" y="f319"/>
              </a:cxn>
              <a:cxn ang="f246">
                <a:pos x="f375" y="f376"/>
              </a:cxn>
              <a:cxn ang="f246">
                <a:pos x="f377" y="f378"/>
              </a:cxn>
              <a:cxn ang="f246">
                <a:pos x="f323" y="f316"/>
              </a:cxn>
            </a:cxnLst>
            <a:rect l="f311" t="f314" r="f312" b="f313"/>
            <a:pathLst>
              <a:path w="4354" h="7547">
                <a:moveTo>
                  <a:pt x="f8" y="f9"/>
                </a:moveTo>
                <a:lnTo>
                  <a:pt x="f10" y="f9"/>
                </a:lnTo>
                <a:lnTo>
                  <a:pt x="f11" y="f12"/>
                </a:lnTo>
                <a:lnTo>
                  <a:pt x="f8" y="f9"/>
                </a:lnTo>
                <a:close/>
                <a:moveTo>
                  <a:pt x="f13" y="f14"/>
                </a:moveTo>
                <a:lnTo>
                  <a:pt x="f15" y="f14"/>
                </a:lnTo>
                <a:lnTo>
                  <a:pt x="f16" y="f17"/>
                </a:lnTo>
                <a:lnTo>
                  <a:pt x="f13" y="f14"/>
                </a:lnTo>
                <a:close/>
                <a:moveTo>
                  <a:pt x="f18" y="f19"/>
                </a:moveTo>
                <a:lnTo>
                  <a:pt x="f15" y="f20"/>
                </a:lnTo>
                <a:lnTo>
                  <a:pt x="f21" y="f20"/>
                </a:lnTo>
                <a:lnTo>
                  <a:pt x="f10" y="f19"/>
                </a:lnTo>
                <a:lnTo>
                  <a:pt x="f18" y="f19"/>
                </a:lnTo>
                <a:close/>
                <a:moveTo>
                  <a:pt x="f22" y="f9"/>
                </a:moveTo>
                <a:lnTo>
                  <a:pt x="f6" y="f23"/>
                </a:lnTo>
                <a:lnTo>
                  <a:pt x="f24" y="f23"/>
                </a:lnTo>
                <a:lnTo>
                  <a:pt x="f25" y="f7"/>
                </a:lnTo>
                <a:lnTo>
                  <a:pt x="f26" y="f7"/>
                </a:lnTo>
                <a:lnTo>
                  <a:pt x="f10" y="f23"/>
                </a:lnTo>
                <a:lnTo>
                  <a:pt x="f8" y="f23"/>
                </a:lnTo>
                <a:lnTo>
                  <a:pt x="f27" y="f7"/>
                </a:lnTo>
                <a:lnTo>
                  <a:pt x="f28" y="f7"/>
                </a:lnTo>
                <a:lnTo>
                  <a:pt x="f29" y="f30"/>
                </a:lnTo>
                <a:lnTo>
                  <a:pt x="f31" y="f12"/>
                </a:lnTo>
                <a:lnTo>
                  <a:pt x="f32" y="f33"/>
                </a:lnTo>
                <a:lnTo>
                  <a:pt x="f34" y="f7"/>
                </a:lnTo>
                <a:lnTo>
                  <a:pt x="f35" y="f7"/>
                </a:lnTo>
                <a:lnTo>
                  <a:pt x="f36" y="f37"/>
                </a:lnTo>
                <a:lnTo>
                  <a:pt x="f38" y="f7"/>
                </a:lnTo>
                <a:lnTo>
                  <a:pt x="f39" y="f7"/>
                </a:lnTo>
                <a:lnTo>
                  <a:pt x="f40" y="f23"/>
                </a:lnTo>
                <a:lnTo>
                  <a:pt x="f5" y="f23"/>
                </a:lnTo>
                <a:lnTo>
                  <a:pt x="f5" y="f9"/>
                </a:lnTo>
                <a:lnTo>
                  <a:pt x="f40" y="f9"/>
                </a:lnTo>
                <a:lnTo>
                  <a:pt x="f5" y="f41"/>
                </a:lnTo>
                <a:lnTo>
                  <a:pt x="f5" y="f42"/>
                </a:lnTo>
                <a:lnTo>
                  <a:pt x="f36" y="f17"/>
                </a:lnTo>
                <a:lnTo>
                  <a:pt x="f43" y="f44"/>
                </a:lnTo>
                <a:lnTo>
                  <a:pt x="f36" y="f45"/>
                </a:lnTo>
                <a:lnTo>
                  <a:pt x="f5" y="f46"/>
                </a:lnTo>
                <a:lnTo>
                  <a:pt x="f5" y="f47"/>
                </a:lnTo>
                <a:lnTo>
                  <a:pt x="f40" y="f19"/>
                </a:lnTo>
                <a:lnTo>
                  <a:pt x="f5" y="f19"/>
                </a:lnTo>
                <a:lnTo>
                  <a:pt x="f5" y="f48"/>
                </a:lnTo>
                <a:lnTo>
                  <a:pt x="f40" y="f48"/>
                </a:lnTo>
                <a:lnTo>
                  <a:pt x="f5" y="f49"/>
                </a:lnTo>
                <a:lnTo>
                  <a:pt x="f5" y="f50"/>
                </a:lnTo>
                <a:lnTo>
                  <a:pt x="f51" y="f52"/>
                </a:lnTo>
                <a:lnTo>
                  <a:pt x="f31" y="f53"/>
                </a:lnTo>
                <a:lnTo>
                  <a:pt x="f29" y="f52"/>
                </a:lnTo>
                <a:lnTo>
                  <a:pt x="f54" y="f55"/>
                </a:lnTo>
                <a:lnTo>
                  <a:pt x="f56" y="f57"/>
                </a:lnTo>
                <a:lnTo>
                  <a:pt x="f16" y="f48"/>
                </a:lnTo>
                <a:lnTo>
                  <a:pt x="f10" y="f48"/>
                </a:lnTo>
                <a:lnTo>
                  <a:pt x="f21" y="f58"/>
                </a:lnTo>
                <a:lnTo>
                  <a:pt x="f31" y="f58"/>
                </a:lnTo>
                <a:lnTo>
                  <a:pt x="f59" y="f58"/>
                </a:lnTo>
                <a:lnTo>
                  <a:pt x="f60" y="f58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5" y="f67"/>
                </a:lnTo>
                <a:lnTo>
                  <a:pt x="f65" y="f68"/>
                </a:lnTo>
                <a:lnTo>
                  <a:pt x="f63" y="f69"/>
                </a:lnTo>
                <a:lnTo>
                  <a:pt x="f70" y="f71"/>
                </a:lnTo>
                <a:lnTo>
                  <a:pt x="f61" y="f72"/>
                </a:lnTo>
                <a:lnTo>
                  <a:pt x="f73" y="f74"/>
                </a:lnTo>
                <a:lnTo>
                  <a:pt x="f31" y="f5"/>
                </a:lnTo>
                <a:lnTo>
                  <a:pt x="f11" y="f5"/>
                </a:lnTo>
                <a:lnTo>
                  <a:pt x="f75" y="f5"/>
                </a:lnTo>
                <a:lnTo>
                  <a:pt x="f76" y="f74"/>
                </a:lnTo>
                <a:lnTo>
                  <a:pt x="f77" y="f72"/>
                </a:lnTo>
                <a:lnTo>
                  <a:pt x="f78" y="f79"/>
                </a:lnTo>
                <a:lnTo>
                  <a:pt x="f80" y="f81"/>
                </a:lnTo>
                <a:lnTo>
                  <a:pt x="f78" y="f39"/>
                </a:lnTo>
                <a:lnTo>
                  <a:pt x="f78" y="f82"/>
                </a:lnTo>
                <a:lnTo>
                  <a:pt x="f77" y="f83"/>
                </a:lnTo>
                <a:lnTo>
                  <a:pt x="f75" y="f84"/>
                </a:lnTo>
                <a:lnTo>
                  <a:pt x="f11" y="f84"/>
                </a:lnTo>
                <a:lnTo>
                  <a:pt x="f85" y="f84"/>
                </a:lnTo>
                <a:lnTo>
                  <a:pt x="f32" y="f67"/>
                </a:lnTo>
                <a:lnTo>
                  <a:pt x="f85" y="f86"/>
                </a:lnTo>
                <a:lnTo>
                  <a:pt x="f11" y="f86"/>
                </a:lnTo>
                <a:lnTo>
                  <a:pt x="f76" y="f87"/>
                </a:lnTo>
                <a:lnTo>
                  <a:pt x="f77" y="f88"/>
                </a:lnTo>
                <a:lnTo>
                  <a:pt x="f78" y="f89"/>
                </a:lnTo>
                <a:lnTo>
                  <a:pt x="f90" y="f52"/>
                </a:lnTo>
                <a:lnTo>
                  <a:pt x="f91" y="f92"/>
                </a:lnTo>
                <a:lnTo>
                  <a:pt x="f91" y="f93"/>
                </a:lnTo>
                <a:lnTo>
                  <a:pt x="f91" y="f94"/>
                </a:lnTo>
                <a:lnTo>
                  <a:pt x="f90" y="f95"/>
                </a:lnTo>
                <a:lnTo>
                  <a:pt x="f96" y="f20"/>
                </a:lnTo>
                <a:lnTo>
                  <a:pt x="f97" y="f20"/>
                </a:lnTo>
                <a:lnTo>
                  <a:pt x="f98" y="f14"/>
                </a:lnTo>
                <a:lnTo>
                  <a:pt x="f96" y="f14"/>
                </a:lnTo>
                <a:lnTo>
                  <a:pt x="f99" y="f17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9"/>
                </a:lnTo>
                <a:lnTo>
                  <a:pt x="f22" y="f9"/>
                </a:lnTo>
                <a:close/>
              </a:path>
            </a:pathLst>
          </a:custGeom>
          <a:solidFill>
            <a:srgbClr val="ABB2B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77E82083-B840-4F33-B69A-7FE8FC033F8B}"/>
              </a:ext>
            </a:extLst>
          </p:cNvPr>
          <p:cNvSpPr/>
          <p:nvPr/>
        </p:nvSpPr>
        <p:spPr>
          <a:xfrm>
            <a:off x="464284" y="3432404"/>
            <a:ext cx="2073496" cy="30013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225"/>
              <a:gd name="f8" fmla="val 598"/>
              <a:gd name="f9" fmla="val 355"/>
              <a:gd name="f10" fmla="val 8"/>
              <a:gd name="f11" fmla="val 357"/>
              <a:gd name="f12" fmla="val 4"/>
              <a:gd name="f13" fmla="val 359"/>
              <a:gd name="f14" fmla="val 2"/>
              <a:gd name="f15" fmla="val 365"/>
              <a:gd name="f16" fmla="val 1164"/>
              <a:gd name="f17" fmla="val 1168"/>
              <a:gd name="f18" fmla="val 1170"/>
              <a:gd name="f19" fmla="val 1172"/>
              <a:gd name="f20" fmla="val 1176"/>
              <a:gd name="f21" fmla="val 10"/>
              <a:gd name="f22" fmla="val 14"/>
              <a:gd name="f23" fmla="val 20"/>
              <a:gd name="f24" fmla="val 1174"/>
              <a:gd name="f25" fmla="val 22"/>
              <a:gd name="f26" fmla="val 24"/>
              <a:gd name="f27" fmla="val 26"/>
              <a:gd name="f28" fmla="val 28"/>
              <a:gd name="f29" fmla="val 373"/>
              <a:gd name="f30" fmla="val 650"/>
              <a:gd name="f31" fmla="val 2336"/>
              <a:gd name="f32" fmla="val 3352"/>
              <a:gd name="f33" fmla="val 1570"/>
              <a:gd name="f34" fmla="val 1373"/>
              <a:gd name="f35" fmla="val 3677"/>
              <a:gd name="f36" fmla="val 1186"/>
              <a:gd name="f37" fmla="val 3990"/>
              <a:gd name="f38" fmla="val 1953"/>
              <a:gd name="f39" fmla="val 1539"/>
              <a:gd name="f40" fmla="val 787"/>
              <a:gd name="f41" fmla="val 3976"/>
              <a:gd name="f42" fmla="val 1351"/>
              <a:gd name="f43" fmla="val 3663"/>
              <a:gd name="f44" fmla="val 3324"/>
              <a:gd name="f45" fmla="val 2698"/>
              <a:gd name="f46" fmla="val 1961"/>
              <a:gd name="f47" fmla="val 1586"/>
              <a:gd name="f48" fmla="val 1937"/>
              <a:gd name="f49" fmla="val 2686"/>
              <a:gd name="f50" fmla="val 1562"/>
              <a:gd name="f51" fmla="val 3312"/>
              <a:gd name="f52" fmla="val 1140"/>
              <a:gd name="f53" fmla="val 389"/>
              <a:gd name="f54" fmla="val 765"/>
              <a:gd name="f55" fmla="val 771"/>
              <a:gd name="f56" fmla="val 2021"/>
              <a:gd name="f57" fmla="val 2661"/>
              <a:gd name="f58" fmla="val 1156"/>
              <a:gd name="f59" fmla="val 351"/>
              <a:gd name="f60" fmla="val 2673"/>
              <a:gd name="f61" fmla="val 2091"/>
              <a:gd name="f62" fmla="val 2039"/>
              <a:gd name="f63" fmla="val 2647"/>
              <a:gd name="f64" fmla="val 753"/>
              <a:gd name="f65" fmla="val 2001"/>
              <a:gd name="f66" fmla="val 755"/>
              <a:gd name="f67" fmla="val 1999"/>
              <a:gd name="f68" fmla="val 757"/>
              <a:gd name="f69" fmla="val 1997"/>
              <a:gd name="f70" fmla="val 1995"/>
              <a:gd name="f71" fmla="val 1682"/>
              <a:gd name="f72" fmla="val 1357"/>
              <a:gd name="f73" fmla="val 363"/>
              <a:gd name="f74" fmla="val 1355"/>
              <a:gd name="f75" fmla="val 1353"/>
              <a:gd name="f76" fmla="val 761"/>
              <a:gd name="f77" fmla="val 709"/>
              <a:gd name="f78" fmla="val 1331"/>
              <a:gd name="f79" fmla="val 1550"/>
              <a:gd name="f80" fmla="val 672"/>
              <a:gd name="f81" fmla="val 1552"/>
              <a:gd name="f82" fmla="val 670"/>
              <a:gd name="f83" fmla="val 1554"/>
              <a:gd name="f84" fmla="val 668"/>
              <a:gd name="f85" fmla="val 666"/>
              <a:gd name="f86" fmla="val 2360"/>
              <a:gd name="f87" fmla="val 2366"/>
              <a:gd name="f88" fmla="val 2370"/>
              <a:gd name="f89" fmla="val 2372"/>
              <a:gd name="f90" fmla="val 2770"/>
              <a:gd name="f91" fmla="val 1337"/>
              <a:gd name="f92" fmla="val 1339"/>
              <a:gd name="f93" fmla="val 1343"/>
              <a:gd name="f94" fmla="val 1347"/>
              <a:gd name="f95" fmla="val 2015"/>
              <a:gd name="f96" fmla="val 2368"/>
              <a:gd name="f97" fmla="val 2019"/>
              <a:gd name="f98" fmla="val 2364"/>
              <a:gd name="f99" fmla="val 2358"/>
              <a:gd name="f100" fmla="val 2354"/>
              <a:gd name="f101" fmla="val 2350"/>
              <a:gd name="f102" fmla="val 2017"/>
              <a:gd name="f103" fmla="val 2348"/>
              <a:gd name="f104" fmla="val 2011"/>
              <a:gd name="f105" fmla="val 2346"/>
              <a:gd name="f106" fmla="val 2007"/>
              <a:gd name="f107" fmla="val 2742"/>
              <a:gd name="f108" fmla="val 2352"/>
              <a:gd name="f109" fmla="val 692"/>
              <a:gd name="f110" fmla="val 1178"/>
              <a:gd name="f111" fmla="val 1572"/>
              <a:gd name="f112" fmla="val 1574"/>
              <a:gd name="f113" fmla="val 2005"/>
              <a:gd name="f114" fmla="val 1963"/>
              <a:gd name="f115" fmla="val 1967"/>
              <a:gd name="f116" fmla="val 1971"/>
              <a:gd name="f117" fmla="val 2665"/>
              <a:gd name="f118" fmla="val 3330"/>
              <a:gd name="f119" fmla="val 3996"/>
              <a:gd name="f120" fmla="val 4000"/>
              <a:gd name="f121" fmla="val 4002"/>
              <a:gd name="f122" fmla="val 4006"/>
              <a:gd name="f123" fmla="val 4010"/>
              <a:gd name="f124" fmla="val 2641"/>
              <a:gd name="f125" fmla="val 2609"/>
              <a:gd name="f126" fmla="val 3364"/>
              <a:gd name="f127" fmla="val 1973"/>
              <a:gd name="f128" fmla="val 4012"/>
              <a:gd name="f129" fmla="val 4014"/>
              <a:gd name="f130" fmla="val 4016"/>
              <a:gd name="f131" fmla="val 1311"/>
              <a:gd name="f132" fmla="val 1281"/>
              <a:gd name="f133" fmla="val 3420"/>
              <a:gd name="f134" fmla="val 3368"/>
              <a:gd name="f135" fmla="val 3344"/>
              <a:gd name="f136" fmla="val 177"/>
              <a:gd name="f137" fmla="val 3011"/>
              <a:gd name="f138" fmla="val 3308"/>
              <a:gd name="f139" fmla="val 3256"/>
              <a:gd name="f140" fmla="val 155"/>
              <a:gd name="f141" fmla="val 2999"/>
              <a:gd name="f142" fmla="+- 0 0 -90"/>
              <a:gd name="f143" fmla="*/ f3 1 2772"/>
              <a:gd name="f144" fmla="*/ f4 1 4225"/>
              <a:gd name="f145" fmla="+- f7 0 f5"/>
              <a:gd name="f146" fmla="+- f6 0 f5"/>
              <a:gd name="f147" fmla="*/ f142 f0 1"/>
              <a:gd name="f148" fmla="*/ f146 1 2772"/>
              <a:gd name="f149" fmla="*/ f145 1 4225"/>
              <a:gd name="f150" fmla="*/ 357 f146 1"/>
              <a:gd name="f151" fmla="*/ 4 f145 1"/>
              <a:gd name="f152" fmla="*/ 1164 f146 1"/>
              <a:gd name="f153" fmla="*/ 0 f145 1"/>
              <a:gd name="f154" fmla="*/ 1172 f146 1"/>
              <a:gd name="f155" fmla="*/ 1176 f146 1"/>
              <a:gd name="f156" fmla="*/ 20 f145 1"/>
              <a:gd name="f157" fmla="*/ 1168 f146 1"/>
              <a:gd name="f158" fmla="*/ 26 f145 1"/>
              <a:gd name="f159" fmla="*/ 0 f146 1"/>
              <a:gd name="f160" fmla="*/ 650 f145 1"/>
              <a:gd name="f161" fmla="*/ 1570 f146 1"/>
              <a:gd name="f162" fmla="*/ 3352 f145 1"/>
              <a:gd name="f163" fmla="*/ 1953 f146 1"/>
              <a:gd name="f164" fmla="*/ 3990 f145 1"/>
              <a:gd name="f165" fmla="*/ 787 f146 1"/>
              <a:gd name="f166" fmla="*/ 1539 f146 1"/>
              <a:gd name="f167" fmla="*/ 2698 f145 1"/>
              <a:gd name="f168" fmla="*/ 1961 f146 1"/>
              <a:gd name="f169" fmla="*/ 1937 f146 1"/>
              <a:gd name="f170" fmla="*/ 2686 f145 1"/>
              <a:gd name="f171" fmla="*/ 765 f146 1"/>
              <a:gd name="f172" fmla="*/ 3312 f145 1"/>
              <a:gd name="f173" fmla="*/ 389 f146 1"/>
              <a:gd name="f174" fmla="*/ 2661 f145 1"/>
              <a:gd name="f175" fmla="*/ 771 f146 1"/>
              <a:gd name="f176" fmla="*/ 2021 f145 1"/>
              <a:gd name="f177" fmla="*/ 2039 f145 1"/>
              <a:gd name="f178" fmla="*/ 755 f146 1"/>
              <a:gd name="f179" fmla="*/ 1999 f145 1"/>
              <a:gd name="f180" fmla="*/ 1995 f145 1"/>
              <a:gd name="f181" fmla="*/ 365 f146 1"/>
              <a:gd name="f182" fmla="*/ 1357 f145 1"/>
              <a:gd name="f183" fmla="*/ 1353 f145 1"/>
              <a:gd name="f184" fmla="*/ 373 f146 1"/>
              <a:gd name="f185" fmla="*/ 1331 f145 1"/>
              <a:gd name="f186" fmla="*/ 1552 f146 1"/>
              <a:gd name="f187" fmla="*/ 670 f145 1"/>
              <a:gd name="f188" fmla="*/ 2360 f146 1"/>
              <a:gd name="f189" fmla="*/ 666 f145 1"/>
              <a:gd name="f190" fmla="*/ 2372 f146 1"/>
              <a:gd name="f191" fmla="*/ 672 f145 1"/>
              <a:gd name="f192" fmla="*/ 2772 f146 1"/>
              <a:gd name="f193" fmla="*/ 1343 f145 1"/>
              <a:gd name="f194" fmla="*/ 2015 f145 1"/>
              <a:gd name="f195" fmla="*/ 2364 f146 1"/>
              <a:gd name="f196" fmla="*/ 2350 f146 1"/>
              <a:gd name="f197" fmla="*/ 2017 f145 1"/>
              <a:gd name="f198" fmla="*/ 2346 f146 1"/>
              <a:gd name="f199" fmla="*/ 2007 f145 1"/>
              <a:gd name="f200" fmla="*/ 2352 f146 1"/>
              <a:gd name="f201" fmla="*/ 692 f145 1"/>
              <a:gd name="f202" fmla="*/ 1572 f146 1"/>
              <a:gd name="f203" fmla="*/ 2001 f145 1"/>
              <a:gd name="f204" fmla="*/ 1574 f146 1"/>
              <a:gd name="f205" fmla="*/ 2011 f145 1"/>
              <a:gd name="f206" fmla="*/ 1971 f146 1"/>
              <a:gd name="f207" fmla="*/ 2665 f145 1"/>
              <a:gd name="f208" fmla="*/ 4000 f145 1"/>
              <a:gd name="f209" fmla="*/ 2770 f146 1"/>
              <a:gd name="f210" fmla="*/ 4010 f145 1"/>
              <a:gd name="f211" fmla="*/ 2742 f146 1"/>
              <a:gd name="f212" fmla="*/ 4002 f145 1"/>
              <a:gd name="f213" fmla="*/ 4012 f145 1"/>
              <a:gd name="f214" fmla="*/ 1186 f146 1"/>
              <a:gd name="f215" fmla="*/ 4016 f145 1"/>
              <a:gd name="f216" fmla="*/ 1156 f146 1"/>
              <a:gd name="f217" fmla="*/ 3368 f145 1"/>
              <a:gd name="f218" fmla="*/ 753 f146 1"/>
              <a:gd name="f219" fmla="*/ 3344 f145 1"/>
              <a:gd name="f220" fmla="*/ 3308 f145 1"/>
              <a:gd name="f221" fmla="*/ 351 f146 1"/>
              <a:gd name="f222" fmla="*/ 2673 f145 1"/>
              <a:gd name="f223" fmla="*/ f147 1 f2"/>
              <a:gd name="f224" fmla="*/ f150 1 2772"/>
              <a:gd name="f225" fmla="*/ f151 1 4225"/>
              <a:gd name="f226" fmla="*/ f152 1 2772"/>
              <a:gd name="f227" fmla="*/ f153 1 4225"/>
              <a:gd name="f228" fmla="*/ f154 1 2772"/>
              <a:gd name="f229" fmla="*/ f155 1 2772"/>
              <a:gd name="f230" fmla="*/ f156 1 4225"/>
              <a:gd name="f231" fmla="*/ f157 1 2772"/>
              <a:gd name="f232" fmla="*/ f158 1 4225"/>
              <a:gd name="f233" fmla="*/ f159 1 2772"/>
              <a:gd name="f234" fmla="*/ f160 1 4225"/>
              <a:gd name="f235" fmla="*/ f161 1 2772"/>
              <a:gd name="f236" fmla="*/ f162 1 4225"/>
              <a:gd name="f237" fmla="*/ f163 1 2772"/>
              <a:gd name="f238" fmla="*/ f164 1 4225"/>
              <a:gd name="f239" fmla="*/ f165 1 2772"/>
              <a:gd name="f240" fmla="*/ f166 1 2772"/>
              <a:gd name="f241" fmla="*/ f167 1 4225"/>
              <a:gd name="f242" fmla="*/ f168 1 2772"/>
              <a:gd name="f243" fmla="*/ f169 1 2772"/>
              <a:gd name="f244" fmla="*/ f170 1 4225"/>
              <a:gd name="f245" fmla="*/ f171 1 2772"/>
              <a:gd name="f246" fmla="*/ f172 1 4225"/>
              <a:gd name="f247" fmla="*/ f173 1 2772"/>
              <a:gd name="f248" fmla="*/ f174 1 4225"/>
              <a:gd name="f249" fmla="*/ f175 1 2772"/>
              <a:gd name="f250" fmla="*/ f176 1 4225"/>
              <a:gd name="f251" fmla="*/ f177 1 4225"/>
              <a:gd name="f252" fmla="*/ f178 1 2772"/>
              <a:gd name="f253" fmla="*/ f179 1 4225"/>
              <a:gd name="f254" fmla="*/ f180 1 4225"/>
              <a:gd name="f255" fmla="*/ f181 1 2772"/>
              <a:gd name="f256" fmla="*/ f182 1 4225"/>
              <a:gd name="f257" fmla="*/ f183 1 4225"/>
              <a:gd name="f258" fmla="*/ f184 1 2772"/>
              <a:gd name="f259" fmla="*/ f185 1 4225"/>
              <a:gd name="f260" fmla="*/ f186 1 2772"/>
              <a:gd name="f261" fmla="*/ f187 1 4225"/>
              <a:gd name="f262" fmla="*/ f188 1 2772"/>
              <a:gd name="f263" fmla="*/ f189 1 4225"/>
              <a:gd name="f264" fmla="*/ f190 1 2772"/>
              <a:gd name="f265" fmla="*/ f191 1 4225"/>
              <a:gd name="f266" fmla="*/ f192 1 2772"/>
              <a:gd name="f267" fmla="*/ f193 1 4225"/>
              <a:gd name="f268" fmla="*/ f194 1 4225"/>
              <a:gd name="f269" fmla="*/ f195 1 2772"/>
              <a:gd name="f270" fmla="*/ f196 1 2772"/>
              <a:gd name="f271" fmla="*/ f197 1 4225"/>
              <a:gd name="f272" fmla="*/ f198 1 2772"/>
              <a:gd name="f273" fmla="*/ f199 1 4225"/>
              <a:gd name="f274" fmla="*/ f200 1 2772"/>
              <a:gd name="f275" fmla="*/ f201 1 4225"/>
              <a:gd name="f276" fmla="*/ f202 1 2772"/>
              <a:gd name="f277" fmla="*/ f203 1 4225"/>
              <a:gd name="f278" fmla="*/ f204 1 2772"/>
              <a:gd name="f279" fmla="*/ f205 1 4225"/>
              <a:gd name="f280" fmla="*/ f206 1 2772"/>
              <a:gd name="f281" fmla="*/ f207 1 4225"/>
              <a:gd name="f282" fmla="*/ f208 1 4225"/>
              <a:gd name="f283" fmla="*/ f209 1 2772"/>
              <a:gd name="f284" fmla="*/ f210 1 4225"/>
              <a:gd name="f285" fmla="*/ f211 1 2772"/>
              <a:gd name="f286" fmla="*/ f212 1 4225"/>
              <a:gd name="f287" fmla="*/ f213 1 4225"/>
              <a:gd name="f288" fmla="*/ f214 1 2772"/>
              <a:gd name="f289" fmla="*/ f215 1 4225"/>
              <a:gd name="f290" fmla="*/ f216 1 2772"/>
              <a:gd name="f291" fmla="*/ f217 1 4225"/>
              <a:gd name="f292" fmla="*/ f218 1 2772"/>
              <a:gd name="f293" fmla="*/ f219 1 4225"/>
              <a:gd name="f294" fmla="*/ f220 1 4225"/>
              <a:gd name="f295" fmla="*/ f221 1 2772"/>
              <a:gd name="f296" fmla="*/ f222 1 4225"/>
              <a:gd name="f297" fmla="*/ 0 1 f148"/>
              <a:gd name="f298" fmla="*/ f6 1 f148"/>
              <a:gd name="f299" fmla="*/ 0 1 f149"/>
              <a:gd name="f300" fmla="*/ f7 1 f149"/>
              <a:gd name="f301" fmla="+- f223 0 f1"/>
              <a:gd name="f302" fmla="*/ f224 1 f148"/>
              <a:gd name="f303" fmla="*/ f225 1 f149"/>
              <a:gd name="f304" fmla="*/ f226 1 f148"/>
              <a:gd name="f305" fmla="*/ f227 1 f149"/>
              <a:gd name="f306" fmla="*/ f228 1 f148"/>
              <a:gd name="f307" fmla="*/ f229 1 f148"/>
              <a:gd name="f308" fmla="*/ f230 1 f149"/>
              <a:gd name="f309" fmla="*/ f231 1 f148"/>
              <a:gd name="f310" fmla="*/ f232 1 f149"/>
              <a:gd name="f311" fmla="*/ f233 1 f148"/>
              <a:gd name="f312" fmla="*/ f234 1 f149"/>
              <a:gd name="f313" fmla="*/ f235 1 f148"/>
              <a:gd name="f314" fmla="*/ f236 1 f149"/>
              <a:gd name="f315" fmla="*/ f237 1 f148"/>
              <a:gd name="f316" fmla="*/ f238 1 f149"/>
              <a:gd name="f317" fmla="*/ f239 1 f148"/>
              <a:gd name="f318" fmla="*/ f240 1 f148"/>
              <a:gd name="f319" fmla="*/ f241 1 f149"/>
              <a:gd name="f320" fmla="*/ f242 1 f148"/>
              <a:gd name="f321" fmla="*/ f243 1 f148"/>
              <a:gd name="f322" fmla="*/ f244 1 f149"/>
              <a:gd name="f323" fmla="*/ f245 1 f148"/>
              <a:gd name="f324" fmla="*/ f246 1 f149"/>
              <a:gd name="f325" fmla="*/ f247 1 f148"/>
              <a:gd name="f326" fmla="*/ f248 1 f149"/>
              <a:gd name="f327" fmla="*/ f249 1 f148"/>
              <a:gd name="f328" fmla="*/ f250 1 f149"/>
              <a:gd name="f329" fmla="*/ f251 1 f149"/>
              <a:gd name="f330" fmla="*/ f252 1 f148"/>
              <a:gd name="f331" fmla="*/ f253 1 f149"/>
              <a:gd name="f332" fmla="*/ f254 1 f149"/>
              <a:gd name="f333" fmla="*/ f255 1 f148"/>
              <a:gd name="f334" fmla="*/ f256 1 f149"/>
              <a:gd name="f335" fmla="*/ f257 1 f149"/>
              <a:gd name="f336" fmla="*/ f258 1 f148"/>
              <a:gd name="f337" fmla="*/ f259 1 f149"/>
              <a:gd name="f338" fmla="*/ f260 1 f148"/>
              <a:gd name="f339" fmla="*/ f261 1 f149"/>
              <a:gd name="f340" fmla="*/ f262 1 f148"/>
              <a:gd name="f341" fmla="*/ f263 1 f149"/>
              <a:gd name="f342" fmla="*/ f264 1 f148"/>
              <a:gd name="f343" fmla="*/ f265 1 f149"/>
              <a:gd name="f344" fmla="*/ f266 1 f148"/>
              <a:gd name="f345" fmla="*/ f267 1 f149"/>
              <a:gd name="f346" fmla="*/ f268 1 f149"/>
              <a:gd name="f347" fmla="*/ f269 1 f148"/>
              <a:gd name="f348" fmla="*/ f270 1 f148"/>
              <a:gd name="f349" fmla="*/ f271 1 f149"/>
              <a:gd name="f350" fmla="*/ f272 1 f148"/>
              <a:gd name="f351" fmla="*/ f273 1 f149"/>
              <a:gd name="f352" fmla="*/ f274 1 f148"/>
              <a:gd name="f353" fmla="*/ f275 1 f149"/>
              <a:gd name="f354" fmla="*/ f276 1 f148"/>
              <a:gd name="f355" fmla="*/ f277 1 f149"/>
              <a:gd name="f356" fmla="*/ f278 1 f148"/>
              <a:gd name="f357" fmla="*/ f279 1 f149"/>
              <a:gd name="f358" fmla="*/ f280 1 f148"/>
              <a:gd name="f359" fmla="*/ f281 1 f149"/>
              <a:gd name="f360" fmla="*/ f282 1 f149"/>
              <a:gd name="f361" fmla="*/ f283 1 f148"/>
              <a:gd name="f362" fmla="*/ f284 1 f149"/>
              <a:gd name="f363" fmla="*/ f285 1 f148"/>
              <a:gd name="f364" fmla="*/ f286 1 f149"/>
              <a:gd name="f365" fmla="*/ f287 1 f149"/>
              <a:gd name="f366" fmla="*/ f288 1 f148"/>
              <a:gd name="f367" fmla="*/ f289 1 f149"/>
              <a:gd name="f368" fmla="*/ f290 1 f148"/>
              <a:gd name="f369" fmla="*/ f291 1 f149"/>
              <a:gd name="f370" fmla="*/ f292 1 f148"/>
              <a:gd name="f371" fmla="*/ f293 1 f149"/>
              <a:gd name="f372" fmla="*/ f294 1 f149"/>
              <a:gd name="f373" fmla="*/ f295 1 f148"/>
              <a:gd name="f374" fmla="*/ f296 1 f149"/>
              <a:gd name="f375" fmla="*/ f297 f143 1"/>
              <a:gd name="f376" fmla="*/ f298 f143 1"/>
              <a:gd name="f377" fmla="*/ f300 f144 1"/>
              <a:gd name="f378" fmla="*/ f299 f144 1"/>
              <a:gd name="f379" fmla="*/ f302 f143 1"/>
              <a:gd name="f380" fmla="*/ f303 f144 1"/>
              <a:gd name="f381" fmla="*/ f304 f143 1"/>
              <a:gd name="f382" fmla="*/ f305 f144 1"/>
              <a:gd name="f383" fmla="*/ f306 f143 1"/>
              <a:gd name="f384" fmla="*/ f307 f143 1"/>
              <a:gd name="f385" fmla="*/ f308 f144 1"/>
              <a:gd name="f386" fmla="*/ f309 f143 1"/>
              <a:gd name="f387" fmla="*/ f310 f144 1"/>
              <a:gd name="f388" fmla="*/ f311 f143 1"/>
              <a:gd name="f389" fmla="*/ f312 f144 1"/>
              <a:gd name="f390" fmla="*/ f313 f143 1"/>
              <a:gd name="f391" fmla="*/ f314 f144 1"/>
              <a:gd name="f392" fmla="*/ f315 f143 1"/>
              <a:gd name="f393" fmla="*/ f316 f144 1"/>
              <a:gd name="f394" fmla="*/ f317 f143 1"/>
              <a:gd name="f395" fmla="*/ f318 f143 1"/>
              <a:gd name="f396" fmla="*/ f319 f144 1"/>
              <a:gd name="f397" fmla="*/ f320 f143 1"/>
              <a:gd name="f398" fmla="*/ f321 f143 1"/>
              <a:gd name="f399" fmla="*/ f322 f144 1"/>
              <a:gd name="f400" fmla="*/ f323 f143 1"/>
              <a:gd name="f401" fmla="*/ f324 f144 1"/>
              <a:gd name="f402" fmla="*/ f325 f143 1"/>
              <a:gd name="f403" fmla="*/ f326 f144 1"/>
              <a:gd name="f404" fmla="*/ f327 f143 1"/>
              <a:gd name="f405" fmla="*/ f328 f144 1"/>
              <a:gd name="f406" fmla="*/ f329 f144 1"/>
              <a:gd name="f407" fmla="*/ f330 f143 1"/>
              <a:gd name="f408" fmla="*/ f331 f144 1"/>
              <a:gd name="f409" fmla="*/ f332 f144 1"/>
              <a:gd name="f410" fmla="*/ f333 f143 1"/>
              <a:gd name="f411" fmla="*/ f334 f144 1"/>
              <a:gd name="f412" fmla="*/ f335 f144 1"/>
              <a:gd name="f413" fmla="*/ f336 f143 1"/>
              <a:gd name="f414" fmla="*/ f337 f144 1"/>
              <a:gd name="f415" fmla="*/ f338 f143 1"/>
              <a:gd name="f416" fmla="*/ f339 f144 1"/>
              <a:gd name="f417" fmla="*/ f340 f143 1"/>
              <a:gd name="f418" fmla="*/ f341 f144 1"/>
              <a:gd name="f419" fmla="*/ f342 f143 1"/>
              <a:gd name="f420" fmla="*/ f343 f144 1"/>
              <a:gd name="f421" fmla="*/ f344 f143 1"/>
              <a:gd name="f422" fmla="*/ f345 f144 1"/>
              <a:gd name="f423" fmla="*/ f346 f144 1"/>
              <a:gd name="f424" fmla="*/ f347 f143 1"/>
              <a:gd name="f425" fmla="*/ f348 f143 1"/>
              <a:gd name="f426" fmla="*/ f349 f144 1"/>
              <a:gd name="f427" fmla="*/ f350 f143 1"/>
              <a:gd name="f428" fmla="*/ f351 f144 1"/>
              <a:gd name="f429" fmla="*/ f352 f143 1"/>
              <a:gd name="f430" fmla="*/ f353 f144 1"/>
              <a:gd name="f431" fmla="*/ f354 f143 1"/>
              <a:gd name="f432" fmla="*/ f355 f144 1"/>
              <a:gd name="f433" fmla="*/ f356 f143 1"/>
              <a:gd name="f434" fmla="*/ f357 f144 1"/>
              <a:gd name="f435" fmla="*/ f358 f143 1"/>
              <a:gd name="f436" fmla="*/ f359 f144 1"/>
              <a:gd name="f437" fmla="*/ f360 f144 1"/>
              <a:gd name="f438" fmla="*/ f361 f143 1"/>
              <a:gd name="f439" fmla="*/ f362 f144 1"/>
              <a:gd name="f440" fmla="*/ f363 f143 1"/>
              <a:gd name="f441" fmla="*/ f364 f144 1"/>
              <a:gd name="f442" fmla="*/ f365 f144 1"/>
              <a:gd name="f443" fmla="*/ f366 f143 1"/>
              <a:gd name="f444" fmla="*/ f367 f144 1"/>
              <a:gd name="f445" fmla="*/ f368 f143 1"/>
              <a:gd name="f446" fmla="*/ f369 f144 1"/>
              <a:gd name="f447" fmla="*/ f370 f143 1"/>
              <a:gd name="f448" fmla="*/ f371 f144 1"/>
              <a:gd name="f449" fmla="*/ f372 f144 1"/>
              <a:gd name="f450" fmla="*/ f373 f143 1"/>
              <a:gd name="f451" fmla="*/ f374 f1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1">
                <a:pos x="f379" y="f380"/>
              </a:cxn>
              <a:cxn ang="f301">
                <a:pos x="f381" y="f382"/>
              </a:cxn>
              <a:cxn ang="f301">
                <a:pos x="f383" y="f380"/>
              </a:cxn>
              <a:cxn ang="f301">
                <a:pos x="f384" y="f385"/>
              </a:cxn>
              <a:cxn ang="f301">
                <a:pos x="f386" y="f387"/>
              </a:cxn>
              <a:cxn ang="f301">
                <a:pos x="f388" y="f389"/>
              </a:cxn>
              <a:cxn ang="f301">
                <a:pos x="f390" y="f391"/>
              </a:cxn>
              <a:cxn ang="f301">
                <a:pos x="f392" y="f393"/>
              </a:cxn>
              <a:cxn ang="f301">
                <a:pos x="f394" y="f391"/>
              </a:cxn>
              <a:cxn ang="f301">
                <a:pos x="f395" y="f391"/>
              </a:cxn>
              <a:cxn ang="f301">
                <a:pos x="f381" y="f396"/>
              </a:cxn>
              <a:cxn ang="f301">
                <a:pos x="f397" y="f396"/>
              </a:cxn>
              <a:cxn ang="f301">
                <a:pos x="f398" y="f399"/>
              </a:cxn>
              <a:cxn ang="f301">
                <a:pos x="f398" y="f399"/>
              </a:cxn>
              <a:cxn ang="f301">
                <a:pos x="f400" y="f401"/>
              </a:cxn>
              <a:cxn ang="f301">
                <a:pos x="f402" y="f403"/>
              </a:cxn>
              <a:cxn ang="f301">
                <a:pos x="f404" y="f405"/>
              </a:cxn>
              <a:cxn ang="f301">
                <a:pos x="f388" y="f406"/>
              </a:cxn>
              <a:cxn ang="f301">
                <a:pos x="f407" y="f408"/>
              </a:cxn>
              <a:cxn ang="f301">
                <a:pos x="f395" y="f409"/>
              </a:cxn>
              <a:cxn ang="f301">
                <a:pos x="f410" y="f411"/>
              </a:cxn>
              <a:cxn ang="f301">
                <a:pos x="f379" y="f412"/>
              </a:cxn>
              <a:cxn ang="f301">
                <a:pos x="f413" y="f414"/>
              </a:cxn>
              <a:cxn ang="f301">
                <a:pos x="f415" y="f416"/>
              </a:cxn>
              <a:cxn ang="f301">
                <a:pos x="f417" y="f418"/>
              </a:cxn>
              <a:cxn ang="f301">
                <a:pos x="f419" y="f420"/>
              </a:cxn>
              <a:cxn ang="f301">
                <a:pos x="f421" y="f422"/>
              </a:cxn>
              <a:cxn ang="f301">
                <a:pos x="f419" y="f423"/>
              </a:cxn>
              <a:cxn ang="f301">
                <a:pos x="f424" y="f405"/>
              </a:cxn>
              <a:cxn ang="f301">
                <a:pos x="f425" y="f426"/>
              </a:cxn>
              <a:cxn ang="f301">
                <a:pos x="f427" y="f428"/>
              </a:cxn>
              <a:cxn ang="f301">
                <a:pos x="f429" y="f430"/>
              </a:cxn>
              <a:cxn ang="f301">
                <a:pos x="f431" y="f432"/>
              </a:cxn>
              <a:cxn ang="f301">
                <a:pos x="f433" y="f434"/>
              </a:cxn>
              <a:cxn ang="f301">
                <a:pos x="f397" y="f403"/>
              </a:cxn>
              <a:cxn ang="f301">
                <a:pos x="f435" y="f436"/>
              </a:cxn>
              <a:cxn ang="f301">
                <a:pos x="f421" y="f437"/>
              </a:cxn>
              <a:cxn ang="f301">
                <a:pos x="f438" y="f439"/>
              </a:cxn>
              <a:cxn ang="f301">
                <a:pos x="f440" y="f441"/>
              </a:cxn>
              <a:cxn ang="f301">
                <a:pos x="f435" y="f442"/>
              </a:cxn>
              <a:cxn ang="f301">
                <a:pos x="f443" y="f444"/>
              </a:cxn>
              <a:cxn ang="f301">
                <a:pos x="f445" y="f444"/>
              </a:cxn>
              <a:cxn ang="f301">
                <a:pos x="f379" y="f442"/>
              </a:cxn>
              <a:cxn ang="f301">
                <a:pos x="f388" y="f446"/>
              </a:cxn>
              <a:cxn ang="f301">
                <a:pos x="f447" y="f448"/>
              </a:cxn>
              <a:cxn ang="f301">
                <a:pos x="f388" y="f449"/>
              </a:cxn>
              <a:cxn ang="f301">
                <a:pos x="f450" y="f451"/>
              </a:cxn>
            </a:cxnLst>
            <a:rect l="f375" t="f378" r="f376" b="f377"/>
            <a:pathLst>
              <a:path w="2772" h="4225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5"/>
                </a:lnTo>
                <a:lnTo>
                  <a:pt x="f16" y="f5"/>
                </a:lnTo>
                <a:lnTo>
                  <a:pt x="f17" y="f14"/>
                </a:lnTo>
                <a:lnTo>
                  <a:pt x="f18" y="f12"/>
                </a:lnTo>
                <a:lnTo>
                  <a:pt x="f19" y="f12"/>
                </a:lnTo>
                <a:lnTo>
                  <a:pt x="f20" y="f21"/>
                </a:lnTo>
                <a:lnTo>
                  <a:pt x="f20" y="f22"/>
                </a:lnTo>
                <a:lnTo>
                  <a:pt x="f20" y="f23"/>
                </a:lnTo>
                <a:lnTo>
                  <a:pt x="f24" y="f25"/>
                </a:lnTo>
                <a:lnTo>
                  <a:pt x="f19" y="f26"/>
                </a:lnTo>
                <a:lnTo>
                  <a:pt x="f17" y="f27"/>
                </a:lnTo>
                <a:lnTo>
                  <a:pt x="f16" y="f28"/>
                </a:lnTo>
                <a:lnTo>
                  <a:pt x="f29" y="f28"/>
                </a:lnTo>
                <a:lnTo>
                  <a:pt x="f5" y="f30"/>
                </a:lnTo>
                <a:lnTo>
                  <a:pt x="f5" y="f8"/>
                </a:lnTo>
                <a:close/>
                <a:moveTo>
                  <a:pt x="f31" y="f32"/>
                </a:move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1" y="f32"/>
                </a:lnTo>
                <a:close/>
                <a:moveTo>
                  <a:pt x="f39" y="f32"/>
                </a:moveTo>
                <a:lnTo>
                  <a:pt x="f40" y="f32"/>
                </a:lnTo>
                <a:lnTo>
                  <a:pt x="f16" y="f41"/>
                </a:lnTo>
                <a:lnTo>
                  <a:pt x="f42" y="f43"/>
                </a:lnTo>
                <a:lnTo>
                  <a:pt x="f39" y="f32"/>
                </a:lnTo>
                <a:close/>
                <a:moveTo>
                  <a:pt x="f40" y="f44"/>
                </a:moveTo>
                <a:lnTo>
                  <a:pt x="f39" y="f44"/>
                </a:lnTo>
                <a:lnTo>
                  <a:pt x="f16" y="f45"/>
                </a:lnTo>
                <a:lnTo>
                  <a:pt x="f40" y="f44"/>
                </a:lnTo>
                <a:close/>
                <a:moveTo>
                  <a:pt x="f31" y="f44"/>
                </a:moveTo>
                <a:lnTo>
                  <a:pt x="f46" y="f45"/>
                </a:lnTo>
                <a:lnTo>
                  <a:pt x="f47" y="f44"/>
                </a:lnTo>
                <a:lnTo>
                  <a:pt x="f31" y="f44"/>
                </a:lnTo>
                <a:close/>
                <a:moveTo>
                  <a:pt x="f48" y="f49"/>
                </a:moveTo>
                <a:lnTo>
                  <a:pt x="f36" y="f49"/>
                </a:lnTo>
                <a:lnTo>
                  <a:pt x="f50" y="f51"/>
                </a:lnTo>
                <a:lnTo>
                  <a:pt x="f48" y="f49"/>
                </a:lnTo>
                <a:close/>
                <a:moveTo>
                  <a:pt x="f52" y="f49"/>
                </a:moveTo>
                <a:lnTo>
                  <a:pt x="f53" y="f49"/>
                </a:lnTo>
                <a:lnTo>
                  <a:pt x="f54" y="f51"/>
                </a:lnTo>
                <a:lnTo>
                  <a:pt x="f52" y="f49"/>
                </a:lnTo>
                <a:close/>
                <a:moveTo>
                  <a:pt x="f55" y="f56"/>
                </a:moveTo>
                <a:lnTo>
                  <a:pt x="f53" y="f57"/>
                </a:lnTo>
                <a:lnTo>
                  <a:pt x="f58" y="f57"/>
                </a:lnTo>
                <a:lnTo>
                  <a:pt x="f39" y="f56"/>
                </a:lnTo>
                <a:lnTo>
                  <a:pt x="f55" y="f56"/>
                </a:lnTo>
                <a:close/>
                <a:moveTo>
                  <a:pt x="f59" y="f60"/>
                </a:moveTo>
                <a:lnTo>
                  <a:pt x="f5" y="f61"/>
                </a:lnTo>
                <a:lnTo>
                  <a:pt x="f5" y="f62"/>
                </a:lnTo>
                <a:lnTo>
                  <a:pt x="f15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54" y="f70"/>
                </a:lnTo>
                <a:lnTo>
                  <a:pt x="f39" y="f70"/>
                </a:lnTo>
                <a:lnTo>
                  <a:pt x="f42" y="f71"/>
                </a:lnTo>
                <a:lnTo>
                  <a:pt x="f58" y="f72"/>
                </a:lnTo>
                <a:lnTo>
                  <a:pt x="f15" y="f72"/>
                </a:lnTo>
                <a:lnTo>
                  <a:pt x="f73" y="f72"/>
                </a:lnTo>
                <a:lnTo>
                  <a:pt x="f13" y="f74"/>
                </a:lnTo>
                <a:lnTo>
                  <a:pt x="f11" y="f75"/>
                </a:lnTo>
                <a:lnTo>
                  <a:pt x="f5" y="f76"/>
                </a:lnTo>
                <a:lnTo>
                  <a:pt x="f5" y="f77"/>
                </a:lnTo>
                <a:lnTo>
                  <a:pt x="f29" y="f78"/>
                </a:lnTo>
                <a:lnTo>
                  <a:pt x="f58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50" y="f85"/>
                </a:lnTo>
                <a:lnTo>
                  <a:pt x="f86" y="f85"/>
                </a:lnTo>
                <a:lnTo>
                  <a:pt x="f87" y="f84"/>
                </a:lnTo>
                <a:lnTo>
                  <a:pt x="f88" y="f82"/>
                </a:lnTo>
                <a:lnTo>
                  <a:pt x="f89" y="f80"/>
                </a:lnTo>
                <a:lnTo>
                  <a:pt x="f90" y="f91"/>
                </a:lnTo>
                <a:lnTo>
                  <a:pt x="f6" y="f92"/>
                </a:lnTo>
                <a:lnTo>
                  <a:pt x="f6" y="f93"/>
                </a:lnTo>
                <a:lnTo>
                  <a:pt x="f6" y="f94"/>
                </a:lnTo>
                <a:lnTo>
                  <a:pt x="f90" y="f42"/>
                </a:lnTo>
                <a:lnTo>
                  <a:pt x="f89" y="f95"/>
                </a:lnTo>
                <a:lnTo>
                  <a:pt x="f96" y="f97"/>
                </a:lnTo>
                <a:lnTo>
                  <a:pt x="f87" y="f56"/>
                </a:lnTo>
                <a:lnTo>
                  <a:pt x="f98" y="f56"/>
                </a:lnTo>
                <a:lnTo>
                  <a:pt x="f99" y="f56"/>
                </a:lnTo>
                <a:lnTo>
                  <a:pt x="f100" y="f56"/>
                </a:lnTo>
                <a:lnTo>
                  <a:pt x="f101" y="f102"/>
                </a:lnTo>
                <a:lnTo>
                  <a:pt x="f103" y="f95"/>
                </a:lnTo>
                <a:lnTo>
                  <a:pt x="f103" y="f104"/>
                </a:lnTo>
                <a:lnTo>
                  <a:pt x="f105" y="f106"/>
                </a:lnTo>
                <a:lnTo>
                  <a:pt x="f103" y="f65"/>
                </a:lnTo>
                <a:lnTo>
                  <a:pt x="f107" y="f93"/>
                </a:lnTo>
                <a:lnTo>
                  <a:pt x="f108" y="f109"/>
                </a:lnTo>
                <a:lnTo>
                  <a:pt x="f33" y="f109"/>
                </a:lnTo>
                <a:lnTo>
                  <a:pt x="f110" y="f93"/>
                </a:lnTo>
                <a:lnTo>
                  <a:pt x="f111" y="f65"/>
                </a:lnTo>
                <a:lnTo>
                  <a:pt x="f112" y="f113"/>
                </a:lnTo>
                <a:lnTo>
                  <a:pt x="f112" y="f106"/>
                </a:lnTo>
                <a:lnTo>
                  <a:pt x="f112" y="f104"/>
                </a:lnTo>
                <a:lnTo>
                  <a:pt x="f112" y="f95"/>
                </a:lnTo>
                <a:lnTo>
                  <a:pt x="f36" y="f57"/>
                </a:lnTo>
                <a:lnTo>
                  <a:pt x="f46" y="f57"/>
                </a:lnTo>
                <a:lnTo>
                  <a:pt x="f114" y="f57"/>
                </a:lnTo>
                <a:lnTo>
                  <a:pt x="f115" y="f57"/>
                </a:lnTo>
                <a:lnTo>
                  <a:pt x="f116" y="f117"/>
                </a:lnTo>
                <a:lnTo>
                  <a:pt x="f89" y="f118"/>
                </a:lnTo>
                <a:lnTo>
                  <a:pt x="f90" y="f119"/>
                </a:lnTo>
                <a:lnTo>
                  <a:pt x="f6" y="f120"/>
                </a:lnTo>
                <a:lnTo>
                  <a:pt x="f6" y="f121"/>
                </a:lnTo>
                <a:lnTo>
                  <a:pt x="f6" y="f122"/>
                </a:lnTo>
                <a:lnTo>
                  <a:pt x="f90" y="f123"/>
                </a:lnTo>
                <a:lnTo>
                  <a:pt x="f124" y="f7"/>
                </a:lnTo>
                <a:lnTo>
                  <a:pt x="f125" y="f7"/>
                </a:lnTo>
                <a:lnTo>
                  <a:pt x="f107" y="f121"/>
                </a:lnTo>
                <a:lnTo>
                  <a:pt x="f86" y="f126"/>
                </a:lnTo>
                <a:lnTo>
                  <a:pt x="f127" y="f123"/>
                </a:lnTo>
                <a:lnTo>
                  <a:pt x="f116" y="f128"/>
                </a:lnTo>
                <a:lnTo>
                  <a:pt x="f115" y="f129"/>
                </a:lnTo>
                <a:lnTo>
                  <a:pt x="f46" y="f130"/>
                </a:lnTo>
                <a:lnTo>
                  <a:pt x="f36" y="f130"/>
                </a:lnTo>
                <a:lnTo>
                  <a:pt x="f131" y="f7"/>
                </a:lnTo>
                <a:lnTo>
                  <a:pt x="f132" y="f7"/>
                </a:lnTo>
                <a:lnTo>
                  <a:pt x="f58" y="f130"/>
                </a:lnTo>
                <a:lnTo>
                  <a:pt x="f15" y="f130"/>
                </a:lnTo>
                <a:lnTo>
                  <a:pt x="f13" y="f129"/>
                </a:lnTo>
                <a:lnTo>
                  <a:pt x="f11" y="f128"/>
                </a:lnTo>
                <a:lnTo>
                  <a:pt x="f9" y="f123"/>
                </a:lnTo>
                <a:lnTo>
                  <a:pt x="f5" y="f133"/>
                </a:lnTo>
                <a:lnTo>
                  <a:pt x="f5" y="f134"/>
                </a:lnTo>
                <a:lnTo>
                  <a:pt x="f29" y="f37"/>
                </a:lnTo>
                <a:lnTo>
                  <a:pt x="f52" y="f37"/>
                </a:lnTo>
                <a:lnTo>
                  <a:pt x="f64" y="f135"/>
                </a:lnTo>
                <a:lnTo>
                  <a:pt x="f15" y="f45"/>
                </a:lnTo>
                <a:lnTo>
                  <a:pt x="f136" y="f137"/>
                </a:lnTo>
                <a:lnTo>
                  <a:pt x="f5" y="f138"/>
                </a:lnTo>
                <a:lnTo>
                  <a:pt x="f5" y="f139"/>
                </a:lnTo>
                <a:lnTo>
                  <a:pt x="f140" y="f141"/>
                </a:lnTo>
                <a:lnTo>
                  <a:pt x="f59" y="f60"/>
                </a:lnTo>
                <a:close/>
              </a:path>
            </a:pathLst>
          </a:custGeom>
          <a:solidFill>
            <a:srgbClr val="C3C8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0CE9C4F0-0D40-407F-BCC5-CD2BEDCD91A1}"/>
              </a:ext>
            </a:extLst>
          </p:cNvPr>
          <p:cNvSpPr/>
          <p:nvPr/>
        </p:nvSpPr>
        <p:spPr>
          <a:xfrm>
            <a:off x="464284" y="540065"/>
            <a:ext cx="2073496" cy="3090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353"/>
              <a:gd name="f8" fmla="val 269"/>
              <a:gd name="f9" fmla="val 161"/>
              <a:gd name="f10" fmla="val 193"/>
              <a:gd name="f11" fmla="val 321"/>
              <a:gd name="f12" fmla="val 1156"/>
              <a:gd name="f13" fmla="val 2360"/>
              <a:gd name="f14" fmla="val 389"/>
              <a:gd name="f15" fmla="val 771"/>
              <a:gd name="f16" fmla="val 2997"/>
              <a:gd name="f17" fmla="val 1539"/>
              <a:gd name="f18" fmla="val 1694"/>
              <a:gd name="f19" fmla="val 2332"/>
              <a:gd name="f20" fmla="val 1969"/>
              <a:gd name="f21" fmla="val 1030"/>
              <a:gd name="f22" fmla="val 1586"/>
              <a:gd name="f23" fmla="val 1668"/>
              <a:gd name="f24" fmla="val 2352"/>
              <a:gd name="f25" fmla="val 2734"/>
              <a:gd name="f26" fmla="val 1164"/>
              <a:gd name="f27" fmla="val 1042"/>
              <a:gd name="f28" fmla="val 787"/>
              <a:gd name="f29" fmla="val 373"/>
              <a:gd name="f30" fmla="val 1002"/>
              <a:gd name="f31" fmla="val 1140"/>
              <a:gd name="f32" fmla="val 757"/>
              <a:gd name="f33" fmla="val 365"/>
              <a:gd name="f34" fmla="val 339"/>
              <a:gd name="f35" fmla="val 765"/>
              <a:gd name="f36" fmla="val 341"/>
              <a:gd name="f37" fmla="val 773"/>
              <a:gd name="f38" fmla="val 343"/>
              <a:gd name="f39" fmla="val 775"/>
              <a:gd name="f40" fmla="val 345"/>
              <a:gd name="f41" fmla="val 990"/>
              <a:gd name="f42" fmla="val 1546"/>
              <a:gd name="f43" fmla="val 351"/>
              <a:gd name="f44" fmla="val 1335"/>
              <a:gd name="f45" fmla="val 1367"/>
              <a:gd name="f46" fmla="val 1570"/>
              <a:gd name="f47" fmla="val 2555"/>
              <a:gd name="f48" fmla="val 2587"/>
              <a:gd name="f49" fmla="val 2372"/>
              <a:gd name="f50" fmla="val 359"/>
              <a:gd name="f51" fmla="val 2368"/>
              <a:gd name="f52" fmla="val 361"/>
              <a:gd name="f53" fmla="val 2366"/>
              <a:gd name="f54" fmla="val 363"/>
              <a:gd name="f55" fmla="val 2362"/>
              <a:gd name="f56" fmla="val 1178"/>
              <a:gd name="f57" fmla="val 1016"/>
              <a:gd name="f58" fmla="val 1562"/>
              <a:gd name="f59" fmla="val 1656"/>
              <a:gd name="f60" fmla="val 1949"/>
              <a:gd name="f61" fmla="val 1010"/>
              <a:gd name="f62" fmla="val 1951"/>
              <a:gd name="f63" fmla="val 1006"/>
              <a:gd name="f64" fmla="val 1955"/>
              <a:gd name="f65" fmla="val 1004"/>
              <a:gd name="f66" fmla="val 1961"/>
              <a:gd name="f67" fmla="val 2758"/>
              <a:gd name="f68" fmla="val 2762"/>
              <a:gd name="f69" fmla="val 2766"/>
              <a:gd name="f70" fmla="val 2768"/>
              <a:gd name="f71" fmla="val 2770"/>
              <a:gd name="f72" fmla="val 1012"/>
              <a:gd name="f73" fmla="val 1020"/>
              <a:gd name="f74" fmla="val 1022"/>
              <a:gd name="f75" fmla="val 1688"/>
              <a:gd name="f76" fmla="val 2370"/>
              <a:gd name="f77" fmla="val 1690"/>
              <a:gd name="f78" fmla="val 1692"/>
              <a:gd name="f79" fmla="val 1973"/>
              <a:gd name="f80" fmla="val 2340"/>
              <a:gd name="f81" fmla="val 2342"/>
              <a:gd name="f82" fmla="val 1975"/>
              <a:gd name="f83" fmla="val 2346"/>
              <a:gd name="f84" fmla="val 2350"/>
              <a:gd name="f85" fmla="val 1971"/>
              <a:gd name="f86" fmla="val 2356"/>
              <a:gd name="f87" fmla="val 1967"/>
              <a:gd name="f88" fmla="val 2358"/>
              <a:gd name="f89" fmla="val 1963"/>
              <a:gd name="f90" fmla="val 1957"/>
              <a:gd name="f91" fmla="val 1953"/>
              <a:gd name="f92" fmla="val 1706"/>
              <a:gd name="f93" fmla="val 1574"/>
              <a:gd name="f94" fmla="val 3003"/>
              <a:gd name="f95" fmla="val 3669"/>
              <a:gd name="f96" fmla="val 3671"/>
              <a:gd name="f97" fmla="val 3675"/>
              <a:gd name="f98" fmla="val 3679"/>
              <a:gd name="f99" fmla="val 3681"/>
              <a:gd name="f100" fmla="val 3685"/>
              <a:gd name="f101" fmla="val 3687"/>
              <a:gd name="f102" fmla="val 3689"/>
              <a:gd name="f103" fmla="val 3683"/>
              <a:gd name="f104" fmla="val 3037"/>
              <a:gd name="f105" fmla="val 1174"/>
              <a:gd name="f106" fmla="val 1172"/>
              <a:gd name="f107" fmla="val 1168"/>
              <a:gd name="f108" fmla="val 1166"/>
              <a:gd name="f109" fmla="val 1162"/>
              <a:gd name="f110" fmla="val 1152"/>
              <a:gd name="f111" fmla="val 1150"/>
              <a:gd name="f112" fmla="val 3673"/>
              <a:gd name="f113" fmla="val 3023"/>
              <a:gd name="f114" fmla="val 381"/>
              <a:gd name="f115" fmla="val 4327"/>
              <a:gd name="f116" fmla="val 1566"/>
              <a:gd name="f117" fmla="val 4329"/>
              <a:gd name="f118" fmla="val 1572"/>
              <a:gd name="f119" fmla="val 4331"/>
              <a:gd name="f120" fmla="val 4335"/>
              <a:gd name="f121" fmla="val 4341"/>
              <a:gd name="f122" fmla="val 4345"/>
              <a:gd name="f123" fmla="val 4347"/>
              <a:gd name="f124" fmla="val 4349"/>
              <a:gd name="f125" fmla="val 4351"/>
              <a:gd name="f126" fmla="val 755"/>
              <a:gd name="f127" fmla="val 753"/>
              <a:gd name="f128" fmla="val 355"/>
              <a:gd name="f129" fmla="val 3093"/>
              <a:gd name="f130" fmla="val 3041"/>
              <a:gd name="f131" fmla="val 3649"/>
              <a:gd name="f132" fmla="val 749"/>
              <a:gd name="f133" fmla="val 3011"/>
              <a:gd name="f134" fmla="val 2979"/>
              <a:gd name="f135" fmla="val 2930"/>
              <a:gd name="f136" fmla="val 1764"/>
              <a:gd name="f137" fmla="val 1712"/>
              <a:gd name="f138" fmla="val 2320"/>
              <a:gd name="f139" fmla="val 741"/>
              <a:gd name="f140" fmla="val 1650"/>
              <a:gd name="f141" fmla="val 1598"/>
              <a:gd name="f142" fmla="val 432"/>
              <a:gd name="f143" fmla="val 383"/>
              <a:gd name="f144" fmla="+- 0 0 -90"/>
              <a:gd name="f145" fmla="*/ f3 1 2772"/>
              <a:gd name="f146" fmla="*/ f4 1 4353"/>
              <a:gd name="f147" fmla="+- f7 0 f5"/>
              <a:gd name="f148" fmla="+- f6 0 f5"/>
              <a:gd name="f149" fmla="*/ f144 f0 1"/>
              <a:gd name="f150" fmla="*/ f148 1 2772"/>
              <a:gd name="f151" fmla="*/ f147 1 4353"/>
              <a:gd name="f152" fmla="*/ 193 f148 1"/>
              <a:gd name="f153" fmla="*/ 0 f147 1"/>
              <a:gd name="f154" fmla="*/ 1156 f148 1"/>
              <a:gd name="f155" fmla="*/ 2360 f147 1"/>
              <a:gd name="f156" fmla="*/ 1539 f148 1"/>
              <a:gd name="f157" fmla="*/ 2997 f147 1"/>
              <a:gd name="f158" fmla="*/ 771 f148 1"/>
              <a:gd name="f159" fmla="*/ 1694 f147 1"/>
              <a:gd name="f160" fmla="*/ 2352 f148 1"/>
              <a:gd name="f161" fmla="*/ 1668 f147 1"/>
              <a:gd name="f162" fmla="*/ 757 f148 1"/>
              <a:gd name="f163" fmla="*/ 365 f147 1"/>
              <a:gd name="f164" fmla="*/ 765 f148 1"/>
              <a:gd name="f165" fmla="*/ 339 f147 1"/>
              <a:gd name="f166" fmla="*/ 775 f148 1"/>
              <a:gd name="f167" fmla="*/ 345 f147 1"/>
              <a:gd name="f168" fmla="*/ 1335 f148 1"/>
              <a:gd name="f169" fmla="*/ 2372 f148 1"/>
              <a:gd name="f170" fmla="*/ 359 f147 1"/>
              <a:gd name="f171" fmla="*/ 2362 f148 1"/>
              <a:gd name="f172" fmla="*/ 1562 f148 1"/>
              <a:gd name="f173" fmla="*/ 1656 f147 1"/>
              <a:gd name="f174" fmla="*/ 1955 f148 1"/>
              <a:gd name="f175" fmla="*/ 1004 f147 1"/>
              <a:gd name="f176" fmla="*/ 2762 f148 1"/>
              <a:gd name="f177" fmla="*/ 2770 f148 1"/>
              <a:gd name="f178" fmla="*/ 1010 f147 1"/>
              <a:gd name="f179" fmla="*/ 2772 f148 1"/>
              <a:gd name="f180" fmla="*/ 1020 f147 1"/>
              <a:gd name="f181" fmla="*/ 2370 f148 1"/>
              <a:gd name="f182" fmla="*/ 1690 f147 1"/>
              <a:gd name="f183" fmla="*/ 1586 f148 1"/>
              <a:gd name="f184" fmla="*/ 1975 f148 1"/>
              <a:gd name="f185" fmla="*/ 2346 f147 1"/>
              <a:gd name="f186" fmla="*/ 1971 f148 1"/>
              <a:gd name="f187" fmla="*/ 2356 f147 1"/>
              <a:gd name="f188" fmla="*/ 1957 f148 1"/>
              <a:gd name="f189" fmla="*/ 1706 f147 1"/>
              <a:gd name="f190" fmla="*/ 1973 f148 1"/>
              <a:gd name="f191" fmla="*/ 3669 f147 1"/>
              <a:gd name="f192" fmla="*/ 3679 f147 1"/>
              <a:gd name="f193" fmla="*/ 1967 f148 1"/>
              <a:gd name="f194" fmla="*/ 3687 f147 1"/>
              <a:gd name="f195" fmla="*/ 1953 f148 1"/>
              <a:gd name="f196" fmla="*/ 1174 f148 1"/>
              <a:gd name="f197" fmla="*/ 3683 f147 1"/>
              <a:gd name="f198" fmla="*/ 1166 f148 1"/>
              <a:gd name="f199" fmla="*/ 3689 f147 1"/>
              <a:gd name="f200" fmla="*/ 1152 f148 1"/>
              <a:gd name="f201" fmla="*/ 381 f148 1"/>
              <a:gd name="f202" fmla="*/ 3675 f147 1"/>
              <a:gd name="f203" fmla="*/ 1566 f148 1"/>
              <a:gd name="f204" fmla="*/ 4329 f147 1"/>
              <a:gd name="f205" fmla="*/ 1574 f148 1"/>
              <a:gd name="f206" fmla="*/ 4335 f147 1"/>
              <a:gd name="f207" fmla="*/ 1572 f148 1"/>
              <a:gd name="f208" fmla="*/ 4347 f147 1"/>
              <a:gd name="f209" fmla="*/ 4353 f147 1"/>
              <a:gd name="f210" fmla="*/ 755 f148 1"/>
              <a:gd name="f211" fmla="*/ 4349 f147 1"/>
              <a:gd name="f212" fmla="*/ 0 f148 1"/>
              <a:gd name="f213" fmla="*/ 3093 f147 1"/>
              <a:gd name="f214" fmla="*/ 749 f148 1"/>
              <a:gd name="f215" fmla="*/ 3011 f147 1"/>
              <a:gd name="f216" fmla="*/ 2930 f147 1"/>
              <a:gd name="f217" fmla="*/ 1712 f147 1"/>
              <a:gd name="f218" fmla="*/ 1140 f148 1"/>
              <a:gd name="f219" fmla="*/ 1030 f147 1"/>
              <a:gd name="f220" fmla="*/ 1598 f147 1"/>
              <a:gd name="f221" fmla="*/ 383 f147 1"/>
              <a:gd name="f222" fmla="*/ f149 1 f2"/>
              <a:gd name="f223" fmla="*/ f152 1 2772"/>
              <a:gd name="f224" fmla="*/ f153 1 4353"/>
              <a:gd name="f225" fmla="*/ f154 1 2772"/>
              <a:gd name="f226" fmla="*/ f155 1 4353"/>
              <a:gd name="f227" fmla="*/ f156 1 2772"/>
              <a:gd name="f228" fmla="*/ f157 1 4353"/>
              <a:gd name="f229" fmla="*/ f158 1 2772"/>
              <a:gd name="f230" fmla="*/ f159 1 4353"/>
              <a:gd name="f231" fmla="*/ f160 1 2772"/>
              <a:gd name="f232" fmla="*/ f161 1 4353"/>
              <a:gd name="f233" fmla="*/ f162 1 2772"/>
              <a:gd name="f234" fmla="*/ f163 1 4353"/>
              <a:gd name="f235" fmla="*/ f164 1 2772"/>
              <a:gd name="f236" fmla="*/ f165 1 4353"/>
              <a:gd name="f237" fmla="*/ f166 1 2772"/>
              <a:gd name="f238" fmla="*/ f167 1 4353"/>
              <a:gd name="f239" fmla="*/ f168 1 2772"/>
              <a:gd name="f240" fmla="*/ f169 1 2772"/>
              <a:gd name="f241" fmla="*/ f170 1 4353"/>
              <a:gd name="f242" fmla="*/ f171 1 2772"/>
              <a:gd name="f243" fmla="*/ f172 1 2772"/>
              <a:gd name="f244" fmla="*/ f173 1 4353"/>
              <a:gd name="f245" fmla="*/ f174 1 2772"/>
              <a:gd name="f246" fmla="*/ f175 1 4353"/>
              <a:gd name="f247" fmla="*/ f176 1 2772"/>
              <a:gd name="f248" fmla="*/ f177 1 2772"/>
              <a:gd name="f249" fmla="*/ f178 1 4353"/>
              <a:gd name="f250" fmla="*/ f179 1 2772"/>
              <a:gd name="f251" fmla="*/ f180 1 4353"/>
              <a:gd name="f252" fmla="*/ f181 1 2772"/>
              <a:gd name="f253" fmla="*/ f182 1 4353"/>
              <a:gd name="f254" fmla="*/ f183 1 2772"/>
              <a:gd name="f255" fmla="*/ f184 1 2772"/>
              <a:gd name="f256" fmla="*/ f185 1 4353"/>
              <a:gd name="f257" fmla="*/ f186 1 2772"/>
              <a:gd name="f258" fmla="*/ f187 1 4353"/>
              <a:gd name="f259" fmla="*/ f188 1 2772"/>
              <a:gd name="f260" fmla="*/ f189 1 4353"/>
              <a:gd name="f261" fmla="*/ f190 1 2772"/>
              <a:gd name="f262" fmla="*/ f191 1 4353"/>
              <a:gd name="f263" fmla="*/ f192 1 4353"/>
              <a:gd name="f264" fmla="*/ f193 1 2772"/>
              <a:gd name="f265" fmla="*/ f194 1 4353"/>
              <a:gd name="f266" fmla="*/ f195 1 2772"/>
              <a:gd name="f267" fmla="*/ f196 1 2772"/>
              <a:gd name="f268" fmla="*/ f197 1 4353"/>
              <a:gd name="f269" fmla="*/ f198 1 2772"/>
              <a:gd name="f270" fmla="*/ f199 1 4353"/>
              <a:gd name="f271" fmla="*/ f200 1 2772"/>
              <a:gd name="f272" fmla="*/ f201 1 2772"/>
              <a:gd name="f273" fmla="*/ f202 1 4353"/>
              <a:gd name="f274" fmla="*/ f203 1 2772"/>
              <a:gd name="f275" fmla="*/ f204 1 4353"/>
              <a:gd name="f276" fmla="*/ f205 1 2772"/>
              <a:gd name="f277" fmla="*/ f206 1 4353"/>
              <a:gd name="f278" fmla="*/ f207 1 2772"/>
              <a:gd name="f279" fmla="*/ f208 1 4353"/>
              <a:gd name="f280" fmla="*/ f209 1 4353"/>
              <a:gd name="f281" fmla="*/ f210 1 2772"/>
              <a:gd name="f282" fmla="*/ f211 1 4353"/>
              <a:gd name="f283" fmla="*/ f212 1 2772"/>
              <a:gd name="f284" fmla="*/ f213 1 4353"/>
              <a:gd name="f285" fmla="*/ f214 1 2772"/>
              <a:gd name="f286" fmla="*/ f215 1 4353"/>
              <a:gd name="f287" fmla="*/ f216 1 4353"/>
              <a:gd name="f288" fmla="*/ f217 1 4353"/>
              <a:gd name="f289" fmla="*/ f218 1 2772"/>
              <a:gd name="f290" fmla="*/ f219 1 4353"/>
              <a:gd name="f291" fmla="*/ f220 1 4353"/>
              <a:gd name="f292" fmla="*/ f221 1 4353"/>
              <a:gd name="f293" fmla="*/ 0 1 f150"/>
              <a:gd name="f294" fmla="*/ f6 1 f150"/>
              <a:gd name="f295" fmla="*/ 0 1 f151"/>
              <a:gd name="f296" fmla="*/ f7 1 f151"/>
              <a:gd name="f297" fmla="+- f222 0 f1"/>
              <a:gd name="f298" fmla="*/ f223 1 f150"/>
              <a:gd name="f299" fmla="*/ f224 1 f151"/>
              <a:gd name="f300" fmla="*/ f225 1 f150"/>
              <a:gd name="f301" fmla="*/ f226 1 f151"/>
              <a:gd name="f302" fmla="*/ f227 1 f150"/>
              <a:gd name="f303" fmla="*/ f228 1 f151"/>
              <a:gd name="f304" fmla="*/ f229 1 f150"/>
              <a:gd name="f305" fmla="*/ f230 1 f151"/>
              <a:gd name="f306" fmla="*/ f231 1 f150"/>
              <a:gd name="f307" fmla="*/ f232 1 f151"/>
              <a:gd name="f308" fmla="*/ f233 1 f150"/>
              <a:gd name="f309" fmla="*/ f234 1 f151"/>
              <a:gd name="f310" fmla="*/ f235 1 f150"/>
              <a:gd name="f311" fmla="*/ f236 1 f151"/>
              <a:gd name="f312" fmla="*/ f237 1 f150"/>
              <a:gd name="f313" fmla="*/ f238 1 f151"/>
              <a:gd name="f314" fmla="*/ f239 1 f150"/>
              <a:gd name="f315" fmla="*/ f240 1 f150"/>
              <a:gd name="f316" fmla="*/ f241 1 f151"/>
              <a:gd name="f317" fmla="*/ f242 1 f150"/>
              <a:gd name="f318" fmla="*/ f243 1 f150"/>
              <a:gd name="f319" fmla="*/ f244 1 f151"/>
              <a:gd name="f320" fmla="*/ f245 1 f150"/>
              <a:gd name="f321" fmla="*/ f246 1 f151"/>
              <a:gd name="f322" fmla="*/ f247 1 f150"/>
              <a:gd name="f323" fmla="*/ f248 1 f150"/>
              <a:gd name="f324" fmla="*/ f249 1 f151"/>
              <a:gd name="f325" fmla="*/ f250 1 f150"/>
              <a:gd name="f326" fmla="*/ f251 1 f151"/>
              <a:gd name="f327" fmla="*/ f252 1 f150"/>
              <a:gd name="f328" fmla="*/ f253 1 f151"/>
              <a:gd name="f329" fmla="*/ f254 1 f150"/>
              <a:gd name="f330" fmla="*/ f255 1 f150"/>
              <a:gd name="f331" fmla="*/ f256 1 f151"/>
              <a:gd name="f332" fmla="*/ f257 1 f150"/>
              <a:gd name="f333" fmla="*/ f258 1 f151"/>
              <a:gd name="f334" fmla="*/ f259 1 f150"/>
              <a:gd name="f335" fmla="*/ f260 1 f151"/>
              <a:gd name="f336" fmla="*/ f261 1 f150"/>
              <a:gd name="f337" fmla="*/ f262 1 f151"/>
              <a:gd name="f338" fmla="*/ f263 1 f151"/>
              <a:gd name="f339" fmla="*/ f264 1 f150"/>
              <a:gd name="f340" fmla="*/ f265 1 f151"/>
              <a:gd name="f341" fmla="*/ f266 1 f150"/>
              <a:gd name="f342" fmla="*/ f267 1 f150"/>
              <a:gd name="f343" fmla="*/ f268 1 f151"/>
              <a:gd name="f344" fmla="*/ f269 1 f150"/>
              <a:gd name="f345" fmla="*/ f270 1 f151"/>
              <a:gd name="f346" fmla="*/ f271 1 f150"/>
              <a:gd name="f347" fmla="*/ f272 1 f150"/>
              <a:gd name="f348" fmla="*/ f273 1 f151"/>
              <a:gd name="f349" fmla="*/ f274 1 f150"/>
              <a:gd name="f350" fmla="*/ f275 1 f151"/>
              <a:gd name="f351" fmla="*/ f276 1 f150"/>
              <a:gd name="f352" fmla="*/ f277 1 f151"/>
              <a:gd name="f353" fmla="*/ f278 1 f150"/>
              <a:gd name="f354" fmla="*/ f279 1 f151"/>
              <a:gd name="f355" fmla="*/ f280 1 f151"/>
              <a:gd name="f356" fmla="*/ f281 1 f150"/>
              <a:gd name="f357" fmla="*/ f282 1 f151"/>
              <a:gd name="f358" fmla="*/ f283 1 f150"/>
              <a:gd name="f359" fmla="*/ f284 1 f151"/>
              <a:gd name="f360" fmla="*/ f285 1 f150"/>
              <a:gd name="f361" fmla="*/ f286 1 f151"/>
              <a:gd name="f362" fmla="*/ f287 1 f151"/>
              <a:gd name="f363" fmla="*/ f288 1 f151"/>
              <a:gd name="f364" fmla="*/ f289 1 f150"/>
              <a:gd name="f365" fmla="*/ f290 1 f151"/>
              <a:gd name="f366" fmla="*/ f291 1 f151"/>
              <a:gd name="f367" fmla="*/ f292 1 f151"/>
              <a:gd name="f368" fmla="*/ f293 f145 1"/>
              <a:gd name="f369" fmla="*/ f294 f145 1"/>
              <a:gd name="f370" fmla="*/ f296 f146 1"/>
              <a:gd name="f371" fmla="*/ f295 f146 1"/>
              <a:gd name="f372" fmla="*/ f298 f145 1"/>
              <a:gd name="f373" fmla="*/ f299 f146 1"/>
              <a:gd name="f374" fmla="*/ f300 f145 1"/>
              <a:gd name="f375" fmla="*/ f301 f146 1"/>
              <a:gd name="f376" fmla="*/ f302 f145 1"/>
              <a:gd name="f377" fmla="*/ f303 f146 1"/>
              <a:gd name="f378" fmla="*/ f304 f145 1"/>
              <a:gd name="f379" fmla="*/ f305 f146 1"/>
              <a:gd name="f380" fmla="*/ f306 f145 1"/>
              <a:gd name="f381" fmla="*/ f307 f146 1"/>
              <a:gd name="f382" fmla="*/ f308 f145 1"/>
              <a:gd name="f383" fmla="*/ f309 f146 1"/>
              <a:gd name="f384" fmla="*/ f310 f145 1"/>
              <a:gd name="f385" fmla="*/ f311 f146 1"/>
              <a:gd name="f386" fmla="*/ f312 f145 1"/>
              <a:gd name="f387" fmla="*/ f313 f146 1"/>
              <a:gd name="f388" fmla="*/ f314 f145 1"/>
              <a:gd name="f389" fmla="*/ f315 f145 1"/>
              <a:gd name="f390" fmla="*/ f316 f146 1"/>
              <a:gd name="f391" fmla="*/ f317 f145 1"/>
              <a:gd name="f392" fmla="*/ f318 f145 1"/>
              <a:gd name="f393" fmla="*/ f319 f146 1"/>
              <a:gd name="f394" fmla="*/ f320 f145 1"/>
              <a:gd name="f395" fmla="*/ f321 f146 1"/>
              <a:gd name="f396" fmla="*/ f322 f145 1"/>
              <a:gd name="f397" fmla="*/ f323 f145 1"/>
              <a:gd name="f398" fmla="*/ f324 f146 1"/>
              <a:gd name="f399" fmla="*/ f325 f145 1"/>
              <a:gd name="f400" fmla="*/ f326 f146 1"/>
              <a:gd name="f401" fmla="*/ f327 f145 1"/>
              <a:gd name="f402" fmla="*/ f328 f146 1"/>
              <a:gd name="f403" fmla="*/ f329 f145 1"/>
              <a:gd name="f404" fmla="*/ f330 f145 1"/>
              <a:gd name="f405" fmla="*/ f331 f146 1"/>
              <a:gd name="f406" fmla="*/ f332 f145 1"/>
              <a:gd name="f407" fmla="*/ f333 f146 1"/>
              <a:gd name="f408" fmla="*/ f334 f145 1"/>
              <a:gd name="f409" fmla="*/ f335 f146 1"/>
              <a:gd name="f410" fmla="*/ f336 f145 1"/>
              <a:gd name="f411" fmla="*/ f337 f146 1"/>
              <a:gd name="f412" fmla="*/ f338 f146 1"/>
              <a:gd name="f413" fmla="*/ f339 f145 1"/>
              <a:gd name="f414" fmla="*/ f340 f146 1"/>
              <a:gd name="f415" fmla="*/ f341 f145 1"/>
              <a:gd name="f416" fmla="*/ f342 f145 1"/>
              <a:gd name="f417" fmla="*/ f343 f146 1"/>
              <a:gd name="f418" fmla="*/ f344 f145 1"/>
              <a:gd name="f419" fmla="*/ f345 f146 1"/>
              <a:gd name="f420" fmla="*/ f346 f145 1"/>
              <a:gd name="f421" fmla="*/ f347 f145 1"/>
              <a:gd name="f422" fmla="*/ f348 f146 1"/>
              <a:gd name="f423" fmla="*/ f349 f145 1"/>
              <a:gd name="f424" fmla="*/ f350 f146 1"/>
              <a:gd name="f425" fmla="*/ f351 f145 1"/>
              <a:gd name="f426" fmla="*/ f352 f146 1"/>
              <a:gd name="f427" fmla="*/ f353 f145 1"/>
              <a:gd name="f428" fmla="*/ f354 f146 1"/>
              <a:gd name="f429" fmla="*/ f355 f146 1"/>
              <a:gd name="f430" fmla="*/ f356 f145 1"/>
              <a:gd name="f431" fmla="*/ f357 f146 1"/>
              <a:gd name="f432" fmla="*/ f358 f145 1"/>
              <a:gd name="f433" fmla="*/ f359 f146 1"/>
              <a:gd name="f434" fmla="*/ f360 f145 1"/>
              <a:gd name="f435" fmla="*/ f361 f146 1"/>
              <a:gd name="f436" fmla="*/ f362 f146 1"/>
              <a:gd name="f437" fmla="*/ f363 f146 1"/>
              <a:gd name="f438" fmla="*/ f364 f145 1"/>
              <a:gd name="f439" fmla="*/ f365 f146 1"/>
              <a:gd name="f440" fmla="*/ f366 f146 1"/>
              <a:gd name="f441" fmla="*/ f367 f1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7">
                <a:pos x="f372" y="f373"/>
              </a:cxn>
              <a:cxn ang="f297">
                <a:pos x="f374" y="f375"/>
              </a:cxn>
              <a:cxn ang="f297">
                <a:pos x="f376" y="f377"/>
              </a:cxn>
              <a:cxn ang="f297">
                <a:pos x="f378" y="f379"/>
              </a:cxn>
              <a:cxn ang="f297">
                <a:pos x="f376" y="f379"/>
              </a:cxn>
              <a:cxn ang="f297">
                <a:pos x="f380" y="f381"/>
              </a:cxn>
              <a:cxn ang="f297">
                <a:pos x="f376" y="f381"/>
              </a:cxn>
              <a:cxn ang="f297">
                <a:pos x="f376" y="f381"/>
              </a:cxn>
              <a:cxn ang="f297">
                <a:pos x="f382" y="f383"/>
              </a:cxn>
              <a:cxn ang="f297">
                <a:pos x="f384" y="f385"/>
              </a:cxn>
              <a:cxn ang="f297">
                <a:pos x="f386" y="f387"/>
              </a:cxn>
              <a:cxn ang="f297">
                <a:pos x="f388" y="f373"/>
              </a:cxn>
              <a:cxn ang="f297">
                <a:pos x="f380" y="f385"/>
              </a:cxn>
              <a:cxn ang="f297">
                <a:pos x="f389" y="f390"/>
              </a:cxn>
              <a:cxn ang="f297">
                <a:pos x="f391" y="f383"/>
              </a:cxn>
              <a:cxn ang="f297">
                <a:pos x="f392" y="f393"/>
              </a:cxn>
              <a:cxn ang="f297">
                <a:pos x="f394" y="f395"/>
              </a:cxn>
              <a:cxn ang="f297">
                <a:pos x="f396" y="f395"/>
              </a:cxn>
              <a:cxn ang="f297">
                <a:pos x="f397" y="f398"/>
              </a:cxn>
              <a:cxn ang="f297">
                <a:pos x="f399" y="f400"/>
              </a:cxn>
              <a:cxn ang="f297">
                <a:pos x="f401" y="f402"/>
              </a:cxn>
              <a:cxn ang="f297">
                <a:pos x="f403" y="f379"/>
              </a:cxn>
              <a:cxn ang="f297">
                <a:pos x="f404" y="f405"/>
              </a:cxn>
              <a:cxn ang="f297">
                <a:pos x="f406" y="f407"/>
              </a:cxn>
              <a:cxn ang="f297">
                <a:pos x="f408" y="f375"/>
              </a:cxn>
              <a:cxn ang="f297">
                <a:pos x="f392" y="f409"/>
              </a:cxn>
              <a:cxn ang="f297">
                <a:pos x="f410" y="f411"/>
              </a:cxn>
              <a:cxn ang="f297">
                <a:pos x="f410" y="f412"/>
              </a:cxn>
              <a:cxn ang="f297">
                <a:pos x="f413" y="f414"/>
              </a:cxn>
              <a:cxn ang="f297">
                <a:pos x="f415" y="f414"/>
              </a:cxn>
              <a:cxn ang="f297">
                <a:pos x="f416" y="f417"/>
              </a:cxn>
              <a:cxn ang="f297">
                <a:pos x="f418" y="f419"/>
              </a:cxn>
              <a:cxn ang="f297">
                <a:pos x="f420" y="f417"/>
              </a:cxn>
              <a:cxn ang="f297">
                <a:pos x="f420" y="f411"/>
              </a:cxn>
              <a:cxn ang="f297">
                <a:pos x="f421" y="f422"/>
              </a:cxn>
              <a:cxn ang="f297">
                <a:pos x="f423" y="f424"/>
              </a:cxn>
              <a:cxn ang="f297">
                <a:pos x="f425" y="f426"/>
              </a:cxn>
              <a:cxn ang="f297">
                <a:pos x="f427" y="f428"/>
              </a:cxn>
              <a:cxn ang="f297">
                <a:pos x="f392" y="f429"/>
              </a:cxn>
              <a:cxn ang="f297">
                <a:pos x="f430" y="f431"/>
              </a:cxn>
              <a:cxn ang="f297">
                <a:pos x="f432" y="f433"/>
              </a:cxn>
              <a:cxn ang="f297">
                <a:pos x="f434" y="f435"/>
              </a:cxn>
              <a:cxn ang="f297">
                <a:pos x="f432" y="f436"/>
              </a:cxn>
              <a:cxn ang="f297">
                <a:pos x="f432" y="f437"/>
              </a:cxn>
              <a:cxn ang="f297">
                <a:pos x="f432" y="f379"/>
              </a:cxn>
              <a:cxn ang="f297">
                <a:pos x="f438" y="f439"/>
              </a:cxn>
              <a:cxn ang="f297">
                <a:pos x="f432" y="f440"/>
              </a:cxn>
              <a:cxn ang="f297">
                <a:pos x="f432" y="f441"/>
              </a:cxn>
            </a:cxnLst>
            <a:rect l="f368" t="f371" r="f369" b="f370"/>
            <a:pathLst>
              <a:path w="2772" h="4353">
                <a:moveTo>
                  <a:pt x="f5" y="f8"/>
                </a:moveTo>
                <a:lnTo>
                  <a:pt x="f9" y="f5"/>
                </a:lnTo>
                <a:lnTo>
                  <a:pt x="f10" y="f5"/>
                </a:lnTo>
                <a:lnTo>
                  <a:pt x="f5" y="f11"/>
                </a:lnTo>
                <a:lnTo>
                  <a:pt x="f5" y="f8"/>
                </a:lnTo>
                <a:close/>
                <a:moveTo>
                  <a:pt x="f12" y="f13"/>
                </a:moveTo>
                <a:lnTo>
                  <a:pt x="f14" y="f13"/>
                </a:lnTo>
                <a:lnTo>
                  <a:pt x="f15" y="f16"/>
                </a:lnTo>
                <a:lnTo>
                  <a:pt x="f17" y="f16"/>
                </a:lnTo>
                <a:lnTo>
                  <a:pt x="f12" y="f13"/>
                </a:lnTo>
                <a:close/>
                <a:moveTo>
                  <a:pt x="f17" y="f18"/>
                </a:moveTo>
                <a:lnTo>
                  <a:pt x="f15" y="f18"/>
                </a:lnTo>
                <a:lnTo>
                  <a:pt x="f14" y="f19"/>
                </a:lnTo>
                <a:lnTo>
                  <a:pt x="f12" y="f19"/>
                </a:lnTo>
                <a:lnTo>
                  <a:pt x="f17" y="f18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4" y="f23"/>
                </a:lnTo>
                <a:lnTo>
                  <a:pt x="f25" y="f21"/>
                </a:lnTo>
                <a:lnTo>
                  <a:pt x="f20" y="f21"/>
                </a:lnTo>
                <a:close/>
                <a:moveTo>
                  <a:pt x="f17" y="f23"/>
                </a:moveTo>
                <a:lnTo>
                  <a:pt x="f26" y="f27"/>
                </a:lnTo>
                <a:lnTo>
                  <a:pt x="f28" y="f23"/>
                </a:lnTo>
                <a:lnTo>
                  <a:pt x="f17" y="f23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2" y="f33"/>
                </a:lnTo>
                <a:lnTo>
                  <a:pt x="f5" y="f33"/>
                </a:lnTo>
                <a:lnTo>
                  <a:pt x="f5" y="f34"/>
                </a:lnTo>
                <a:lnTo>
                  <a:pt x="f35" y="f34"/>
                </a:lnTo>
                <a:lnTo>
                  <a:pt x="f15" y="f36"/>
                </a:lnTo>
                <a:lnTo>
                  <a:pt x="f37" y="f38"/>
                </a:lnTo>
                <a:lnTo>
                  <a:pt x="f39" y="f40"/>
                </a:lnTo>
                <a:lnTo>
                  <a:pt x="f26" y="f41"/>
                </a:lnTo>
                <a:lnTo>
                  <a:pt x="f42" y="f43"/>
                </a:lnTo>
                <a:lnTo>
                  <a:pt x="f44" y="f5"/>
                </a:lnTo>
                <a:lnTo>
                  <a:pt x="f45" y="f5"/>
                </a:lnTo>
                <a:lnTo>
                  <a:pt x="f46" y="f34"/>
                </a:lnTo>
                <a:lnTo>
                  <a:pt x="f24" y="f34"/>
                </a:lnTo>
                <a:lnTo>
                  <a:pt x="f47" y="f5"/>
                </a:lnTo>
                <a:lnTo>
                  <a:pt x="f48" y="f5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33"/>
                </a:lnTo>
                <a:lnTo>
                  <a:pt x="f46" y="f33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30"/>
                </a:lnTo>
                <a:lnTo>
                  <a:pt x="f67" y="f30"/>
                </a:lnTo>
                <a:lnTo>
                  <a:pt x="f68" y="f65"/>
                </a:lnTo>
                <a:lnTo>
                  <a:pt x="f69" y="f65"/>
                </a:lnTo>
                <a:lnTo>
                  <a:pt x="f70" y="f63"/>
                </a:lnTo>
                <a:lnTo>
                  <a:pt x="f71" y="f61"/>
                </a:lnTo>
                <a:lnTo>
                  <a:pt x="f6" y="f72"/>
                </a:lnTo>
                <a:lnTo>
                  <a:pt x="f6" y="f57"/>
                </a:lnTo>
                <a:lnTo>
                  <a:pt x="f6" y="f73"/>
                </a:lnTo>
                <a:lnTo>
                  <a:pt x="f71" y="f74"/>
                </a:lnTo>
                <a:lnTo>
                  <a:pt x="f49" y="f75"/>
                </a:lnTo>
                <a:lnTo>
                  <a:pt x="f76" y="f77"/>
                </a:lnTo>
                <a:lnTo>
                  <a:pt x="f53" y="f78"/>
                </a:lnTo>
                <a:lnTo>
                  <a:pt x="f13" y="f18"/>
                </a:lnTo>
                <a:lnTo>
                  <a:pt x="f22" y="f18"/>
                </a:lnTo>
                <a:lnTo>
                  <a:pt x="f79" y="f80"/>
                </a:lnTo>
                <a:lnTo>
                  <a:pt x="f79" y="f81"/>
                </a:lnTo>
                <a:lnTo>
                  <a:pt x="f82" y="f83"/>
                </a:lnTo>
                <a:lnTo>
                  <a:pt x="f79" y="f84"/>
                </a:lnTo>
                <a:lnTo>
                  <a:pt x="f79" y="f24"/>
                </a:lnTo>
                <a:lnTo>
                  <a:pt x="f85" y="f86"/>
                </a:lnTo>
                <a:lnTo>
                  <a:pt x="f87" y="f88"/>
                </a:lnTo>
                <a:lnTo>
                  <a:pt x="f89" y="f13"/>
                </a:lnTo>
                <a:lnTo>
                  <a:pt x="f90" y="f13"/>
                </a:lnTo>
                <a:lnTo>
                  <a:pt x="f91" y="f86"/>
                </a:lnTo>
                <a:lnTo>
                  <a:pt x="f60" y="f24"/>
                </a:lnTo>
                <a:lnTo>
                  <a:pt x="f58" y="f92"/>
                </a:lnTo>
                <a:lnTo>
                  <a:pt x="f56" y="f83"/>
                </a:lnTo>
                <a:lnTo>
                  <a:pt x="f93" y="f94"/>
                </a:lnTo>
                <a:lnTo>
                  <a:pt x="f79" y="f95"/>
                </a:lnTo>
                <a:lnTo>
                  <a:pt x="f79" y="f96"/>
                </a:lnTo>
                <a:lnTo>
                  <a:pt x="f82" y="f97"/>
                </a:lnTo>
                <a:lnTo>
                  <a:pt x="f79" y="f98"/>
                </a:lnTo>
                <a:lnTo>
                  <a:pt x="f79" y="f99"/>
                </a:lnTo>
                <a:lnTo>
                  <a:pt x="f85" y="f100"/>
                </a:lnTo>
                <a:lnTo>
                  <a:pt x="f87" y="f101"/>
                </a:lnTo>
                <a:lnTo>
                  <a:pt x="f89" y="f102"/>
                </a:lnTo>
                <a:lnTo>
                  <a:pt x="f90" y="f102"/>
                </a:lnTo>
                <a:lnTo>
                  <a:pt x="f91" y="f101"/>
                </a:lnTo>
                <a:lnTo>
                  <a:pt x="f60" y="f103"/>
                </a:lnTo>
                <a:lnTo>
                  <a:pt x="f58" y="f104"/>
                </a:lnTo>
                <a:lnTo>
                  <a:pt x="f105" y="f103"/>
                </a:lnTo>
                <a:lnTo>
                  <a:pt x="f106" y="f101"/>
                </a:lnTo>
                <a:lnTo>
                  <a:pt x="f107" y="f101"/>
                </a:lnTo>
                <a:lnTo>
                  <a:pt x="f108" y="f102"/>
                </a:lnTo>
                <a:lnTo>
                  <a:pt x="f109" y="f102"/>
                </a:lnTo>
                <a:lnTo>
                  <a:pt x="f12" y="f101"/>
                </a:lnTo>
                <a:lnTo>
                  <a:pt x="f110" y="f103"/>
                </a:lnTo>
                <a:lnTo>
                  <a:pt x="f111" y="f98"/>
                </a:lnTo>
                <a:lnTo>
                  <a:pt x="f111" y="f112"/>
                </a:lnTo>
                <a:lnTo>
                  <a:pt x="f110" y="f95"/>
                </a:lnTo>
                <a:lnTo>
                  <a:pt x="f17" y="f113"/>
                </a:lnTo>
                <a:lnTo>
                  <a:pt x="f15" y="f113"/>
                </a:lnTo>
                <a:lnTo>
                  <a:pt x="f114" y="f97"/>
                </a:lnTo>
                <a:lnTo>
                  <a:pt x="f15" y="f115"/>
                </a:lnTo>
                <a:lnTo>
                  <a:pt x="f58" y="f115"/>
                </a:lnTo>
                <a:lnTo>
                  <a:pt x="f116" y="f117"/>
                </a:lnTo>
                <a:lnTo>
                  <a:pt x="f46" y="f117"/>
                </a:lnTo>
                <a:lnTo>
                  <a:pt x="f118" y="f119"/>
                </a:lnTo>
                <a:lnTo>
                  <a:pt x="f93" y="f120"/>
                </a:lnTo>
                <a:lnTo>
                  <a:pt x="f93" y="f121"/>
                </a:lnTo>
                <a:lnTo>
                  <a:pt x="f93" y="f122"/>
                </a:lnTo>
                <a:lnTo>
                  <a:pt x="f118" y="f123"/>
                </a:lnTo>
                <a:lnTo>
                  <a:pt x="f118" y="f124"/>
                </a:lnTo>
                <a:lnTo>
                  <a:pt x="f116" y="f7"/>
                </a:lnTo>
                <a:lnTo>
                  <a:pt x="f58" y="f7"/>
                </a:lnTo>
                <a:lnTo>
                  <a:pt x="f35" y="f7"/>
                </a:lnTo>
                <a:lnTo>
                  <a:pt x="f32" y="f125"/>
                </a:lnTo>
                <a:lnTo>
                  <a:pt x="f126" y="f124"/>
                </a:lnTo>
                <a:lnTo>
                  <a:pt x="f127" y="f123"/>
                </a:lnTo>
                <a:lnTo>
                  <a:pt x="f128" y="f103"/>
                </a:lnTo>
                <a:lnTo>
                  <a:pt x="f5" y="f129"/>
                </a:lnTo>
                <a:lnTo>
                  <a:pt x="f5" y="f130"/>
                </a:lnTo>
                <a:lnTo>
                  <a:pt x="f33" y="f131"/>
                </a:lnTo>
                <a:lnTo>
                  <a:pt x="f132" y="f133"/>
                </a:lnTo>
                <a:lnTo>
                  <a:pt x="f33" y="f49"/>
                </a:lnTo>
                <a:lnTo>
                  <a:pt x="f5" y="f134"/>
                </a:lnTo>
                <a:lnTo>
                  <a:pt x="f5" y="f135"/>
                </a:lnTo>
                <a:lnTo>
                  <a:pt x="f43" y="f83"/>
                </a:lnTo>
                <a:lnTo>
                  <a:pt x="f5" y="f136"/>
                </a:lnTo>
                <a:lnTo>
                  <a:pt x="f5" y="f137"/>
                </a:lnTo>
                <a:lnTo>
                  <a:pt x="f33" y="f138"/>
                </a:lnTo>
                <a:lnTo>
                  <a:pt x="f139" y="f18"/>
                </a:lnTo>
                <a:lnTo>
                  <a:pt x="f5" y="f18"/>
                </a:lnTo>
                <a:lnTo>
                  <a:pt x="f5" y="f23"/>
                </a:lnTo>
                <a:lnTo>
                  <a:pt x="f32" y="f23"/>
                </a:lnTo>
                <a:lnTo>
                  <a:pt x="f31" y="f21"/>
                </a:lnTo>
                <a:lnTo>
                  <a:pt x="f29" y="f21"/>
                </a:lnTo>
                <a:lnTo>
                  <a:pt x="f5" y="f140"/>
                </a:lnTo>
                <a:lnTo>
                  <a:pt x="f5" y="f141"/>
                </a:lnTo>
                <a:lnTo>
                  <a:pt x="f43" y="f57"/>
                </a:lnTo>
                <a:lnTo>
                  <a:pt x="f5" y="f142"/>
                </a:lnTo>
                <a:lnTo>
                  <a:pt x="f5" y="f143"/>
                </a:lnTo>
                <a:lnTo>
                  <a:pt x="f29" y="f30"/>
                </a:lnTo>
                <a:close/>
              </a:path>
            </a:pathLst>
          </a:custGeom>
          <a:solidFill>
            <a:srgbClr val="939CA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8029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-fejeze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Dátum helye 3">
            <a:extLst>
              <a:ext uri="{FF2B5EF4-FFF2-40B4-BE49-F238E27FC236}">
                <a16:creationId xmlns:a16="http://schemas.microsoft.com/office/drawing/2014/main" id="{291E3361-3C20-4C28-BDE7-DE95CD4B6D4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15" name="Élőláb helye 4">
            <a:extLst>
              <a:ext uri="{FF2B5EF4-FFF2-40B4-BE49-F238E27FC236}">
                <a16:creationId xmlns:a16="http://schemas.microsoft.com/office/drawing/2014/main" id="{643AC3BA-B53C-47C8-AB6F-75F1D5001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79EAECE7-4C36-4882-8BF4-B6D55DD490D7}"/>
              </a:ext>
            </a:extLst>
          </p:cNvPr>
          <p:cNvSpPr/>
          <p:nvPr/>
        </p:nvSpPr>
        <p:spPr>
          <a:xfrm>
            <a:off x="454592" y="524232"/>
            <a:ext cx="4112407" cy="5909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78"/>
              <a:gd name="f7" fmla="val 7886"/>
              <a:gd name="f8" fmla="val 3364"/>
              <a:gd name="f9" fmla="val 3501"/>
              <a:gd name="f10" fmla="val 984"/>
              <a:gd name="f11" fmla="val 3641"/>
              <a:gd name="f12" fmla="val 1971"/>
              <a:gd name="f13" fmla="val 3780"/>
              <a:gd name="f14" fmla="val 2955"/>
              <a:gd name="f15" fmla="val 3920"/>
              <a:gd name="f16" fmla="val 3942"/>
              <a:gd name="f17" fmla="val 4060"/>
              <a:gd name="f18" fmla="val 4927"/>
              <a:gd name="f19" fmla="val 4199"/>
              <a:gd name="f20" fmla="val 5913"/>
              <a:gd name="f21" fmla="val 4339"/>
              <a:gd name="f22" fmla="val 6900"/>
              <a:gd name="f23" fmla="val 3358"/>
              <a:gd name="f24" fmla="val 2238"/>
              <a:gd name="f25" fmla="val 1118"/>
              <a:gd name="f26" fmla="val 841"/>
              <a:gd name="f27" fmla="val 1682"/>
              <a:gd name="f28" fmla="val 2523"/>
              <a:gd name="f29" fmla="+- 0 0 -90"/>
              <a:gd name="f30" fmla="*/ f3 1 4478"/>
              <a:gd name="f31" fmla="*/ f4 1 7886"/>
              <a:gd name="f32" fmla="+- f7 0 f5"/>
              <a:gd name="f33" fmla="+- f6 0 f5"/>
              <a:gd name="f34" fmla="*/ f29 f0 1"/>
              <a:gd name="f35" fmla="*/ f33 1 4478"/>
              <a:gd name="f36" fmla="*/ f32 1 7886"/>
              <a:gd name="f37" fmla="*/ 3364 f33 1"/>
              <a:gd name="f38" fmla="*/ 0 f32 1"/>
              <a:gd name="f39" fmla="*/ 3501 f33 1"/>
              <a:gd name="f40" fmla="*/ 984 f32 1"/>
              <a:gd name="f41" fmla="*/ 3641 f33 1"/>
              <a:gd name="f42" fmla="*/ 1971 f32 1"/>
              <a:gd name="f43" fmla="*/ 3780 f33 1"/>
              <a:gd name="f44" fmla="*/ 2955 f32 1"/>
              <a:gd name="f45" fmla="*/ 3920 f33 1"/>
              <a:gd name="f46" fmla="*/ 3942 f32 1"/>
              <a:gd name="f47" fmla="*/ 4060 f33 1"/>
              <a:gd name="f48" fmla="*/ 4927 f32 1"/>
              <a:gd name="f49" fmla="*/ 4199 f33 1"/>
              <a:gd name="f50" fmla="*/ 5913 f32 1"/>
              <a:gd name="f51" fmla="*/ 4339 f33 1"/>
              <a:gd name="f52" fmla="*/ 6900 f32 1"/>
              <a:gd name="f53" fmla="*/ 4478 f33 1"/>
              <a:gd name="f54" fmla="*/ 7886 f32 1"/>
              <a:gd name="f55" fmla="*/ 3358 f33 1"/>
              <a:gd name="f56" fmla="*/ 2238 f33 1"/>
              <a:gd name="f57" fmla="*/ 1118 f33 1"/>
              <a:gd name="f58" fmla="*/ 0 f33 1"/>
              <a:gd name="f59" fmla="*/ 841 f33 1"/>
              <a:gd name="f60" fmla="*/ 1682 f33 1"/>
              <a:gd name="f61" fmla="*/ 2523 f33 1"/>
              <a:gd name="f62" fmla="*/ f34 1 f2"/>
              <a:gd name="f63" fmla="*/ f37 1 4478"/>
              <a:gd name="f64" fmla="*/ f38 1 7886"/>
              <a:gd name="f65" fmla="*/ f39 1 4478"/>
              <a:gd name="f66" fmla="*/ f40 1 7886"/>
              <a:gd name="f67" fmla="*/ f41 1 4478"/>
              <a:gd name="f68" fmla="*/ f42 1 7886"/>
              <a:gd name="f69" fmla="*/ f43 1 4478"/>
              <a:gd name="f70" fmla="*/ f44 1 7886"/>
              <a:gd name="f71" fmla="*/ f45 1 4478"/>
              <a:gd name="f72" fmla="*/ f46 1 7886"/>
              <a:gd name="f73" fmla="*/ f47 1 4478"/>
              <a:gd name="f74" fmla="*/ f48 1 7886"/>
              <a:gd name="f75" fmla="*/ f49 1 4478"/>
              <a:gd name="f76" fmla="*/ f50 1 7886"/>
              <a:gd name="f77" fmla="*/ f51 1 4478"/>
              <a:gd name="f78" fmla="*/ f52 1 7886"/>
              <a:gd name="f79" fmla="*/ f53 1 4478"/>
              <a:gd name="f80" fmla="*/ f54 1 7886"/>
              <a:gd name="f81" fmla="*/ f55 1 4478"/>
              <a:gd name="f82" fmla="*/ f56 1 4478"/>
              <a:gd name="f83" fmla="*/ f57 1 4478"/>
              <a:gd name="f84" fmla="*/ f58 1 4478"/>
              <a:gd name="f85" fmla="*/ f59 1 4478"/>
              <a:gd name="f86" fmla="*/ f60 1 4478"/>
              <a:gd name="f87" fmla="*/ f61 1 4478"/>
              <a:gd name="f88" fmla="*/ 0 1 f35"/>
              <a:gd name="f89" fmla="*/ f6 1 f35"/>
              <a:gd name="f90" fmla="*/ 0 1 f36"/>
              <a:gd name="f91" fmla="*/ f7 1 f36"/>
              <a:gd name="f92" fmla="+- f62 0 f1"/>
              <a:gd name="f93" fmla="*/ f63 1 f35"/>
              <a:gd name="f94" fmla="*/ f64 1 f36"/>
              <a:gd name="f95" fmla="*/ f65 1 f35"/>
              <a:gd name="f96" fmla="*/ f66 1 f36"/>
              <a:gd name="f97" fmla="*/ f67 1 f35"/>
              <a:gd name="f98" fmla="*/ f68 1 f36"/>
              <a:gd name="f99" fmla="*/ f69 1 f35"/>
              <a:gd name="f100" fmla="*/ f70 1 f36"/>
              <a:gd name="f101" fmla="*/ f71 1 f35"/>
              <a:gd name="f102" fmla="*/ f72 1 f36"/>
              <a:gd name="f103" fmla="*/ f73 1 f35"/>
              <a:gd name="f104" fmla="*/ f74 1 f36"/>
              <a:gd name="f105" fmla="*/ f75 1 f35"/>
              <a:gd name="f106" fmla="*/ f76 1 f36"/>
              <a:gd name="f107" fmla="*/ f77 1 f35"/>
              <a:gd name="f108" fmla="*/ f78 1 f36"/>
              <a:gd name="f109" fmla="*/ f79 1 f35"/>
              <a:gd name="f110" fmla="*/ f80 1 f36"/>
              <a:gd name="f111" fmla="*/ f81 1 f35"/>
              <a:gd name="f112" fmla="*/ f82 1 f35"/>
              <a:gd name="f113" fmla="*/ f83 1 f35"/>
              <a:gd name="f114" fmla="*/ f84 1 f35"/>
              <a:gd name="f115" fmla="*/ f85 1 f35"/>
              <a:gd name="f116" fmla="*/ f86 1 f35"/>
              <a:gd name="f117" fmla="*/ f87 1 f35"/>
              <a:gd name="f118" fmla="*/ f88 f30 1"/>
              <a:gd name="f119" fmla="*/ f89 f30 1"/>
              <a:gd name="f120" fmla="*/ f91 f31 1"/>
              <a:gd name="f121" fmla="*/ f90 f31 1"/>
              <a:gd name="f122" fmla="*/ f93 f30 1"/>
              <a:gd name="f123" fmla="*/ f94 f31 1"/>
              <a:gd name="f124" fmla="*/ f95 f30 1"/>
              <a:gd name="f125" fmla="*/ f96 f31 1"/>
              <a:gd name="f126" fmla="*/ f97 f30 1"/>
              <a:gd name="f127" fmla="*/ f98 f31 1"/>
              <a:gd name="f128" fmla="*/ f99 f30 1"/>
              <a:gd name="f129" fmla="*/ f100 f31 1"/>
              <a:gd name="f130" fmla="*/ f101 f30 1"/>
              <a:gd name="f131" fmla="*/ f102 f31 1"/>
              <a:gd name="f132" fmla="*/ f103 f30 1"/>
              <a:gd name="f133" fmla="*/ f104 f31 1"/>
              <a:gd name="f134" fmla="*/ f105 f30 1"/>
              <a:gd name="f135" fmla="*/ f106 f31 1"/>
              <a:gd name="f136" fmla="*/ f107 f30 1"/>
              <a:gd name="f137" fmla="*/ f108 f31 1"/>
              <a:gd name="f138" fmla="*/ f109 f30 1"/>
              <a:gd name="f139" fmla="*/ f110 f31 1"/>
              <a:gd name="f140" fmla="*/ f111 f30 1"/>
              <a:gd name="f141" fmla="*/ f112 f30 1"/>
              <a:gd name="f142" fmla="*/ f113 f30 1"/>
              <a:gd name="f143" fmla="*/ f114 f30 1"/>
              <a:gd name="f144" fmla="*/ f115 f30 1"/>
              <a:gd name="f145" fmla="*/ f116 f30 1"/>
              <a:gd name="f146" fmla="*/ f11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22" y="f123"/>
              </a:cxn>
              <a:cxn ang="f92">
                <a:pos x="f124" y="f125"/>
              </a:cxn>
              <a:cxn ang="f92">
                <a:pos x="f126" y="f127"/>
              </a:cxn>
              <a:cxn ang="f92">
                <a:pos x="f128" y="f129"/>
              </a:cxn>
              <a:cxn ang="f92">
                <a:pos x="f130" y="f131"/>
              </a:cxn>
              <a:cxn ang="f92">
                <a:pos x="f132" y="f133"/>
              </a:cxn>
              <a:cxn ang="f92">
                <a:pos x="f134" y="f135"/>
              </a:cxn>
              <a:cxn ang="f92">
                <a:pos x="f136" y="f137"/>
              </a:cxn>
              <a:cxn ang="f92">
                <a:pos x="f138" y="f139"/>
              </a:cxn>
              <a:cxn ang="f92">
                <a:pos x="f140" y="f139"/>
              </a:cxn>
              <a:cxn ang="f92">
                <a:pos x="f141" y="f139"/>
              </a:cxn>
              <a:cxn ang="f92">
                <a:pos x="f142" y="f139"/>
              </a:cxn>
              <a:cxn ang="f92">
                <a:pos x="f143" y="f139"/>
              </a:cxn>
              <a:cxn ang="f92">
                <a:pos x="f143" y="f137"/>
              </a:cxn>
              <a:cxn ang="f92">
                <a:pos x="f143" y="f135"/>
              </a:cxn>
              <a:cxn ang="f92">
                <a:pos x="f143" y="f133"/>
              </a:cxn>
              <a:cxn ang="f92">
                <a:pos x="f143" y="f131"/>
              </a:cxn>
              <a:cxn ang="f92">
                <a:pos x="f143" y="f129"/>
              </a:cxn>
              <a:cxn ang="f92">
                <a:pos x="f143" y="f127"/>
              </a:cxn>
              <a:cxn ang="f92">
                <a:pos x="f143" y="f125"/>
              </a:cxn>
              <a:cxn ang="f92">
                <a:pos x="f143" y="f123"/>
              </a:cxn>
              <a:cxn ang="f92">
                <a:pos x="f144" y="f123"/>
              </a:cxn>
              <a:cxn ang="f92">
                <a:pos x="f145" y="f123"/>
              </a:cxn>
              <a:cxn ang="f92">
                <a:pos x="f146" y="f123"/>
              </a:cxn>
              <a:cxn ang="f92">
                <a:pos x="f122" y="f123"/>
              </a:cxn>
            </a:cxnLst>
            <a:rect l="f118" t="f121" r="f119" b="f120"/>
            <a:pathLst>
              <a:path w="4478" h="7886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6" y="f7"/>
                </a:lnTo>
                <a:lnTo>
                  <a:pt x="f23" y="f7"/>
                </a:lnTo>
                <a:lnTo>
                  <a:pt x="f24" y="f7"/>
                </a:lnTo>
                <a:lnTo>
                  <a:pt x="f25" y="f7"/>
                </a:lnTo>
                <a:lnTo>
                  <a:pt x="f5" y="f7"/>
                </a:lnTo>
                <a:lnTo>
                  <a:pt x="f5" y="f22"/>
                </a:lnTo>
                <a:lnTo>
                  <a:pt x="f5" y="f20"/>
                </a:lnTo>
                <a:lnTo>
                  <a:pt x="f5" y="f18"/>
                </a:lnTo>
                <a:lnTo>
                  <a:pt x="f5" y="f16"/>
                </a:lnTo>
                <a:lnTo>
                  <a:pt x="f5" y="f14"/>
                </a:lnTo>
                <a:lnTo>
                  <a:pt x="f5" y="f12"/>
                </a:lnTo>
                <a:lnTo>
                  <a:pt x="f5" y="f10"/>
                </a:lnTo>
                <a:lnTo>
                  <a:pt x="f5" y="f5"/>
                </a:lnTo>
                <a:lnTo>
                  <a:pt x="f26" y="f5"/>
                </a:lnTo>
                <a:lnTo>
                  <a:pt x="f27" y="f5"/>
                </a:lnTo>
                <a:lnTo>
                  <a:pt x="f28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4DF4C8B-F604-4465-AAA8-5E58A162DDB7}"/>
              </a:ext>
            </a:extLst>
          </p:cNvPr>
          <p:cNvSpPr/>
          <p:nvPr/>
        </p:nvSpPr>
        <p:spPr>
          <a:xfrm>
            <a:off x="667442" y="1048486"/>
            <a:ext cx="3256857" cy="5360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54"/>
              <a:gd name="f7" fmla="val 7547"/>
              <a:gd name="f8" fmla="val 2184"/>
              <a:gd name="f9" fmla="val 6646"/>
              <a:gd name="f10" fmla="val 3733"/>
              <a:gd name="f11" fmla="val 2957"/>
              <a:gd name="f12" fmla="val 5357"/>
              <a:gd name="f13" fmla="val 2934"/>
              <a:gd name="f14" fmla="val 5343"/>
              <a:gd name="f15" fmla="val 1385"/>
              <a:gd name="f16" fmla="val 2160"/>
              <a:gd name="f17" fmla="val 6634"/>
              <a:gd name="f18" fmla="val 2168"/>
              <a:gd name="f19" fmla="val 4014"/>
              <a:gd name="f20" fmla="val 5317"/>
              <a:gd name="f21" fmla="val 2949"/>
              <a:gd name="f22" fmla="val 4350"/>
              <a:gd name="f23" fmla="val 6674"/>
              <a:gd name="f24" fmla="val 3763"/>
              <a:gd name="f25" fmla="val 3238"/>
              <a:gd name="f26" fmla="val 3209"/>
              <a:gd name="f27" fmla="val 2708"/>
              <a:gd name="f28" fmla="val 2676"/>
              <a:gd name="f29" fmla="val 2148"/>
              <a:gd name="f30" fmla="val 6666"/>
              <a:gd name="f31" fmla="val 1363"/>
              <a:gd name="f32" fmla="val 580"/>
              <a:gd name="f33" fmla="val 6660"/>
              <a:gd name="f34" fmla="val 1112"/>
              <a:gd name="f35" fmla="val 1082"/>
              <a:gd name="f36" fmla="val 564"/>
              <a:gd name="f37" fmla="val 6686"/>
              <a:gd name="f38" fmla="val 48"/>
              <a:gd name="f39" fmla="val 18"/>
              <a:gd name="f40" fmla="val 542"/>
              <a:gd name="f41" fmla="val 5745"/>
              <a:gd name="f42" fmla="val 5694"/>
              <a:gd name="f43" fmla="val 1347"/>
              <a:gd name="f44" fmla="val 5331"/>
              <a:gd name="f45" fmla="val 4027"/>
              <a:gd name="f46" fmla="val 4968"/>
              <a:gd name="f47" fmla="val 4916"/>
              <a:gd name="f48" fmla="val 3988"/>
              <a:gd name="f49" fmla="val 3085"/>
              <a:gd name="f50" fmla="val 3035"/>
              <a:gd name="f51" fmla="val 576"/>
              <a:gd name="f52" fmla="val 3994"/>
              <a:gd name="f53" fmla="val 5305"/>
              <a:gd name="f54" fmla="val 2150"/>
              <a:gd name="f55" fmla="val 3992"/>
              <a:gd name="f56" fmla="val 2154"/>
              <a:gd name="f57" fmla="val 3990"/>
              <a:gd name="f58" fmla="val 2684"/>
              <a:gd name="f59" fmla="val 1359"/>
              <a:gd name="f60" fmla="val 1357"/>
              <a:gd name="f61" fmla="val 1353"/>
              <a:gd name="f62" fmla="val 2680"/>
              <a:gd name="f63" fmla="val 554"/>
              <a:gd name="f64" fmla="val 1349"/>
              <a:gd name="f65" fmla="val 552"/>
              <a:gd name="f66" fmla="val 1345"/>
              <a:gd name="f67" fmla="val 1343"/>
              <a:gd name="f68" fmla="val 1339"/>
              <a:gd name="f69" fmla="val 1335"/>
              <a:gd name="f70" fmla="val 1351"/>
              <a:gd name="f71" fmla="val 6"/>
              <a:gd name="f72" fmla="val 4"/>
              <a:gd name="f73" fmla="val 1355"/>
              <a:gd name="f74" fmla="val 2"/>
              <a:gd name="f75" fmla="val 2963"/>
              <a:gd name="f76" fmla="val 2965"/>
              <a:gd name="f77" fmla="val 2967"/>
              <a:gd name="f78" fmla="val 2969"/>
              <a:gd name="f79" fmla="val 8"/>
              <a:gd name="f80" fmla="val 2971"/>
              <a:gd name="f81" fmla="val 12"/>
              <a:gd name="f82" fmla="val 20"/>
              <a:gd name="f83" fmla="val 22"/>
              <a:gd name="f84" fmla="val 26"/>
              <a:gd name="f85" fmla="val 1369"/>
              <a:gd name="f86" fmla="val 2658"/>
              <a:gd name="f87" fmla="val 2660"/>
              <a:gd name="f88" fmla="val 2662"/>
              <a:gd name="f89" fmla="val 2664"/>
              <a:gd name="f90" fmla="val 3767"/>
              <a:gd name="f91" fmla="val 3769"/>
              <a:gd name="f92" fmla="val 3998"/>
              <a:gd name="f93" fmla="val 4002"/>
              <a:gd name="f94" fmla="val 4004"/>
              <a:gd name="f95" fmla="val 4008"/>
              <a:gd name="f96" fmla="val 2981"/>
              <a:gd name="f97" fmla="val 4163"/>
              <a:gd name="f98" fmla="val 4167"/>
              <a:gd name="f99" fmla="val 3755"/>
              <a:gd name="f100" fmla="val 4235"/>
              <a:gd name="f101" fmla="val 5833"/>
              <a:gd name="f102" fmla="val 4241"/>
              <a:gd name="f103" fmla="val 5875"/>
              <a:gd name="f104" fmla="val 3779"/>
              <a:gd name="f105" fmla="+- 0 0 -90"/>
              <a:gd name="f106" fmla="*/ f3 1 4354"/>
              <a:gd name="f107" fmla="*/ f4 1 7547"/>
              <a:gd name="f108" fmla="+- f7 0 f5"/>
              <a:gd name="f109" fmla="+- f6 0 f5"/>
              <a:gd name="f110" fmla="*/ f105 f0 1"/>
              <a:gd name="f111" fmla="*/ f109 1 4354"/>
              <a:gd name="f112" fmla="*/ f108 1 7547"/>
              <a:gd name="f113" fmla="*/ 3733 f109 1"/>
              <a:gd name="f114" fmla="*/ 6646 f108 1"/>
              <a:gd name="f115" fmla="*/ 2184 f109 1"/>
              <a:gd name="f116" fmla="*/ 1385 f109 1"/>
              <a:gd name="f117" fmla="*/ 5343 f108 1"/>
              <a:gd name="f118" fmla="*/ 2934 f109 1"/>
              <a:gd name="f119" fmla="*/ 5317 f108 1"/>
              <a:gd name="f120" fmla="*/ 4014 f108 1"/>
              <a:gd name="f121" fmla="*/ 4350 f109 1"/>
              <a:gd name="f122" fmla="*/ 3763 f109 1"/>
              <a:gd name="f123" fmla="*/ 6674 f108 1"/>
              <a:gd name="f124" fmla="*/ 3209 f109 1"/>
              <a:gd name="f125" fmla="*/ 7547 f108 1"/>
              <a:gd name="f126" fmla="*/ 2676 f109 1"/>
              <a:gd name="f127" fmla="*/ 1363 f109 1"/>
              <a:gd name="f128" fmla="*/ 5357 f108 1"/>
              <a:gd name="f129" fmla="*/ 1112 f109 1"/>
              <a:gd name="f130" fmla="*/ 564 f109 1"/>
              <a:gd name="f131" fmla="*/ 6686 f108 1"/>
              <a:gd name="f132" fmla="*/ 18 f109 1"/>
              <a:gd name="f133" fmla="*/ 0 f109 1"/>
              <a:gd name="f134" fmla="*/ 542 f109 1"/>
              <a:gd name="f135" fmla="*/ 5694 f108 1"/>
              <a:gd name="f136" fmla="*/ 1347 f109 1"/>
              <a:gd name="f137" fmla="*/ 5331 f108 1"/>
              <a:gd name="f138" fmla="*/ 4968 f108 1"/>
              <a:gd name="f139" fmla="*/ 3988 f108 1"/>
              <a:gd name="f140" fmla="*/ 3085 f108 1"/>
              <a:gd name="f141" fmla="*/ 576 f109 1"/>
              <a:gd name="f142" fmla="*/ 3994 f108 1"/>
              <a:gd name="f143" fmla="*/ 2148 f109 1"/>
              <a:gd name="f144" fmla="*/ 2154 f109 1"/>
              <a:gd name="f145" fmla="*/ 3990 f108 1"/>
              <a:gd name="f146" fmla="*/ 2684 f108 1"/>
              <a:gd name="f147" fmla="*/ 1357 f109 1"/>
              <a:gd name="f148" fmla="*/ 554 f109 1"/>
              <a:gd name="f149" fmla="*/ 1349 f108 1"/>
              <a:gd name="f150" fmla="*/ 552 f109 1"/>
              <a:gd name="f151" fmla="*/ 1343 f108 1"/>
              <a:gd name="f152" fmla="*/ 1335 f108 1"/>
              <a:gd name="f153" fmla="*/ 1353 f109 1"/>
              <a:gd name="f154" fmla="*/ 4 f108 1"/>
              <a:gd name="f155" fmla="*/ 0 f108 1"/>
              <a:gd name="f156" fmla="*/ 2963 f109 1"/>
              <a:gd name="f157" fmla="*/ 2967 f109 1"/>
              <a:gd name="f158" fmla="*/ 2971 f109 1"/>
              <a:gd name="f159" fmla="*/ 12 f108 1"/>
              <a:gd name="f160" fmla="*/ 2969 f109 1"/>
              <a:gd name="f161" fmla="*/ 20 f108 1"/>
              <a:gd name="f162" fmla="*/ 26 f108 1"/>
              <a:gd name="f163" fmla="*/ 1369 f109 1"/>
              <a:gd name="f164" fmla="*/ 2658 f108 1"/>
              <a:gd name="f165" fmla="*/ 2965 f109 1"/>
              <a:gd name="f166" fmla="*/ 2660 f108 1"/>
              <a:gd name="f167" fmla="*/ 2664 f108 1"/>
              <a:gd name="f168" fmla="*/ 3769 f109 1"/>
              <a:gd name="f169" fmla="*/ 3998 f108 1"/>
              <a:gd name="f170" fmla="*/ 4004 f108 1"/>
              <a:gd name="f171" fmla="*/ 2981 f109 1"/>
              <a:gd name="f172" fmla="*/ 4167 f109 1"/>
              <a:gd name="f173" fmla="*/ 3755 f109 1"/>
              <a:gd name="f174" fmla="*/ 6634 f108 1"/>
              <a:gd name="f175" fmla="*/ 4241 f109 1"/>
              <a:gd name="f176" fmla="*/ 5875 f108 1"/>
              <a:gd name="f177" fmla="*/ f110 1 f2"/>
              <a:gd name="f178" fmla="*/ f113 1 4354"/>
              <a:gd name="f179" fmla="*/ f114 1 7547"/>
              <a:gd name="f180" fmla="*/ f115 1 4354"/>
              <a:gd name="f181" fmla="*/ f116 1 4354"/>
              <a:gd name="f182" fmla="*/ f117 1 7547"/>
              <a:gd name="f183" fmla="*/ f118 1 4354"/>
              <a:gd name="f184" fmla="*/ f119 1 7547"/>
              <a:gd name="f185" fmla="*/ f120 1 7547"/>
              <a:gd name="f186" fmla="*/ f121 1 4354"/>
              <a:gd name="f187" fmla="*/ f122 1 4354"/>
              <a:gd name="f188" fmla="*/ f123 1 7547"/>
              <a:gd name="f189" fmla="*/ f124 1 4354"/>
              <a:gd name="f190" fmla="*/ f125 1 7547"/>
              <a:gd name="f191" fmla="*/ f126 1 4354"/>
              <a:gd name="f192" fmla="*/ f127 1 4354"/>
              <a:gd name="f193" fmla="*/ f128 1 7547"/>
              <a:gd name="f194" fmla="*/ f129 1 4354"/>
              <a:gd name="f195" fmla="*/ f130 1 4354"/>
              <a:gd name="f196" fmla="*/ f131 1 7547"/>
              <a:gd name="f197" fmla="*/ f132 1 4354"/>
              <a:gd name="f198" fmla="*/ f133 1 4354"/>
              <a:gd name="f199" fmla="*/ f134 1 4354"/>
              <a:gd name="f200" fmla="*/ f135 1 7547"/>
              <a:gd name="f201" fmla="*/ f136 1 4354"/>
              <a:gd name="f202" fmla="*/ f137 1 7547"/>
              <a:gd name="f203" fmla="*/ f138 1 7547"/>
              <a:gd name="f204" fmla="*/ f139 1 7547"/>
              <a:gd name="f205" fmla="*/ f140 1 7547"/>
              <a:gd name="f206" fmla="*/ f141 1 4354"/>
              <a:gd name="f207" fmla="*/ f142 1 7547"/>
              <a:gd name="f208" fmla="*/ f143 1 4354"/>
              <a:gd name="f209" fmla="*/ f144 1 4354"/>
              <a:gd name="f210" fmla="*/ f145 1 7547"/>
              <a:gd name="f211" fmla="*/ f146 1 7547"/>
              <a:gd name="f212" fmla="*/ f147 1 4354"/>
              <a:gd name="f213" fmla="*/ f148 1 4354"/>
              <a:gd name="f214" fmla="*/ f149 1 7547"/>
              <a:gd name="f215" fmla="*/ f150 1 4354"/>
              <a:gd name="f216" fmla="*/ f151 1 7547"/>
              <a:gd name="f217" fmla="*/ f152 1 7547"/>
              <a:gd name="f218" fmla="*/ f153 1 4354"/>
              <a:gd name="f219" fmla="*/ f154 1 7547"/>
              <a:gd name="f220" fmla="*/ f155 1 7547"/>
              <a:gd name="f221" fmla="*/ f156 1 4354"/>
              <a:gd name="f222" fmla="*/ f157 1 4354"/>
              <a:gd name="f223" fmla="*/ f158 1 4354"/>
              <a:gd name="f224" fmla="*/ f159 1 7547"/>
              <a:gd name="f225" fmla="*/ f160 1 4354"/>
              <a:gd name="f226" fmla="*/ f161 1 7547"/>
              <a:gd name="f227" fmla="*/ f162 1 7547"/>
              <a:gd name="f228" fmla="*/ f163 1 4354"/>
              <a:gd name="f229" fmla="*/ f164 1 7547"/>
              <a:gd name="f230" fmla="*/ f165 1 4354"/>
              <a:gd name="f231" fmla="*/ f166 1 7547"/>
              <a:gd name="f232" fmla="*/ f167 1 7547"/>
              <a:gd name="f233" fmla="*/ f168 1 4354"/>
              <a:gd name="f234" fmla="*/ f169 1 7547"/>
              <a:gd name="f235" fmla="*/ f170 1 7547"/>
              <a:gd name="f236" fmla="*/ f171 1 4354"/>
              <a:gd name="f237" fmla="*/ f172 1 4354"/>
              <a:gd name="f238" fmla="*/ f173 1 4354"/>
              <a:gd name="f239" fmla="*/ f174 1 7547"/>
              <a:gd name="f240" fmla="*/ f175 1 4354"/>
              <a:gd name="f241" fmla="*/ f176 1 7547"/>
              <a:gd name="f242" fmla="*/ 0 1 f111"/>
              <a:gd name="f243" fmla="*/ f6 1 f111"/>
              <a:gd name="f244" fmla="*/ 0 1 f112"/>
              <a:gd name="f245" fmla="*/ f7 1 f112"/>
              <a:gd name="f246" fmla="+- f177 0 f1"/>
              <a:gd name="f247" fmla="*/ f178 1 f111"/>
              <a:gd name="f248" fmla="*/ f179 1 f112"/>
              <a:gd name="f249" fmla="*/ f180 1 f111"/>
              <a:gd name="f250" fmla="*/ f181 1 f111"/>
              <a:gd name="f251" fmla="*/ f182 1 f112"/>
              <a:gd name="f252" fmla="*/ f183 1 f111"/>
              <a:gd name="f253" fmla="*/ f184 1 f112"/>
              <a:gd name="f254" fmla="*/ f185 1 f112"/>
              <a:gd name="f255" fmla="*/ f186 1 f111"/>
              <a:gd name="f256" fmla="*/ f187 1 f111"/>
              <a:gd name="f257" fmla="*/ f188 1 f112"/>
              <a:gd name="f258" fmla="*/ f189 1 f111"/>
              <a:gd name="f259" fmla="*/ f190 1 f112"/>
              <a:gd name="f260" fmla="*/ f191 1 f111"/>
              <a:gd name="f261" fmla="*/ f192 1 f111"/>
              <a:gd name="f262" fmla="*/ f193 1 f112"/>
              <a:gd name="f263" fmla="*/ f194 1 f111"/>
              <a:gd name="f264" fmla="*/ f195 1 f111"/>
              <a:gd name="f265" fmla="*/ f196 1 f112"/>
              <a:gd name="f266" fmla="*/ f197 1 f111"/>
              <a:gd name="f267" fmla="*/ f198 1 f111"/>
              <a:gd name="f268" fmla="*/ f199 1 f111"/>
              <a:gd name="f269" fmla="*/ f200 1 f112"/>
              <a:gd name="f270" fmla="*/ f201 1 f111"/>
              <a:gd name="f271" fmla="*/ f202 1 f112"/>
              <a:gd name="f272" fmla="*/ f203 1 f112"/>
              <a:gd name="f273" fmla="*/ f204 1 f112"/>
              <a:gd name="f274" fmla="*/ f205 1 f112"/>
              <a:gd name="f275" fmla="*/ f206 1 f111"/>
              <a:gd name="f276" fmla="*/ f207 1 f112"/>
              <a:gd name="f277" fmla="*/ f208 1 f111"/>
              <a:gd name="f278" fmla="*/ f209 1 f111"/>
              <a:gd name="f279" fmla="*/ f210 1 f112"/>
              <a:gd name="f280" fmla="*/ f211 1 f112"/>
              <a:gd name="f281" fmla="*/ f212 1 f111"/>
              <a:gd name="f282" fmla="*/ f213 1 f111"/>
              <a:gd name="f283" fmla="*/ f214 1 f112"/>
              <a:gd name="f284" fmla="*/ f215 1 f111"/>
              <a:gd name="f285" fmla="*/ f216 1 f112"/>
              <a:gd name="f286" fmla="*/ f217 1 f112"/>
              <a:gd name="f287" fmla="*/ f218 1 f111"/>
              <a:gd name="f288" fmla="*/ f219 1 f112"/>
              <a:gd name="f289" fmla="*/ f220 1 f112"/>
              <a:gd name="f290" fmla="*/ f221 1 f111"/>
              <a:gd name="f291" fmla="*/ f222 1 f111"/>
              <a:gd name="f292" fmla="*/ f223 1 f111"/>
              <a:gd name="f293" fmla="*/ f224 1 f112"/>
              <a:gd name="f294" fmla="*/ f225 1 f111"/>
              <a:gd name="f295" fmla="*/ f226 1 f112"/>
              <a:gd name="f296" fmla="*/ f227 1 f112"/>
              <a:gd name="f297" fmla="*/ f228 1 f111"/>
              <a:gd name="f298" fmla="*/ f229 1 f112"/>
              <a:gd name="f299" fmla="*/ f230 1 f111"/>
              <a:gd name="f300" fmla="*/ f231 1 f112"/>
              <a:gd name="f301" fmla="*/ f232 1 f112"/>
              <a:gd name="f302" fmla="*/ f233 1 f111"/>
              <a:gd name="f303" fmla="*/ f234 1 f112"/>
              <a:gd name="f304" fmla="*/ f235 1 f112"/>
              <a:gd name="f305" fmla="*/ f236 1 f111"/>
              <a:gd name="f306" fmla="*/ f237 1 f111"/>
              <a:gd name="f307" fmla="*/ f238 1 f111"/>
              <a:gd name="f308" fmla="*/ f239 1 f112"/>
              <a:gd name="f309" fmla="*/ f240 1 f111"/>
              <a:gd name="f310" fmla="*/ f241 1 f112"/>
              <a:gd name="f311" fmla="*/ f242 f106 1"/>
              <a:gd name="f312" fmla="*/ f243 f106 1"/>
              <a:gd name="f313" fmla="*/ f245 f107 1"/>
              <a:gd name="f314" fmla="*/ f244 f107 1"/>
              <a:gd name="f315" fmla="*/ f247 f106 1"/>
              <a:gd name="f316" fmla="*/ f248 f107 1"/>
              <a:gd name="f317" fmla="*/ f249 f106 1"/>
              <a:gd name="f318" fmla="*/ f250 f106 1"/>
              <a:gd name="f319" fmla="*/ f251 f107 1"/>
              <a:gd name="f320" fmla="*/ f252 f106 1"/>
              <a:gd name="f321" fmla="*/ f253 f107 1"/>
              <a:gd name="f322" fmla="*/ f254 f107 1"/>
              <a:gd name="f323" fmla="*/ f255 f106 1"/>
              <a:gd name="f324" fmla="*/ f256 f106 1"/>
              <a:gd name="f325" fmla="*/ f257 f107 1"/>
              <a:gd name="f326" fmla="*/ f258 f106 1"/>
              <a:gd name="f327" fmla="*/ f259 f107 1"/>
              <a:gd name="f328" fmla="*/ f260 f106 1"/>
              <a:gd name="f329" fmla="*/ f261 f106 1"/>
              <a:gd name="f330" fmla="*/ f262 f107 1"/>
              <a:gd name="f331" fmla="*/ f263 f106 1"/>
              <a:gd name="f332" fmla="*/ f264 f106 1"/>
              <a:gd name="f333" fmla="*/ f265 f107 1"/>
              <a:gd name="f334" fmla="*/ f266 f106 1"/>
              <a:gd name="f335" fmla="*/ f267 f106 1"/>
              <a:gd name="f336" fmla="*/ f268 f106 1"/>
              <a:gd name="f337" fmla="*/ f269 f107 1"/>
              <a:gd name="f338" fmla="*/ f270 f106 1"/>
              <a:gd name="f339" fmla="*/ f271 f107 1"/>
              <a:gd name="f340" fmla="*/ f272 f107 1"/>
              <a:gd name="f341" fmla="*/ f273 f107 1"/>
              <a:gd name="f342" fmla="*/ f274 f107 1"/>
              <a:gd name="f343" fmla="*/ f275 f106 1"/>
              <a:gd name="f344" fmla="*/ f276 f107 1"/>
              <a:gd name="f345" fmla="*/ f277 f106 1"/>
              <a:gd name="f346" fmla="*/ f278 f106 1"/>
              <a:gd name="f347" fmla="*/ f279 f107 1"/>
              <a:gd name="f348" fmla="*/ f280 f107 1"/>
              <a:gd name="f349" fmla="*/ f281 f106 1"/>
              <a:gd name="f350" fmla="*/ f282 f106 1"/>
              <a:gd name="f351" fmla="*/ f283 f107 1"/>
              <a:gd name="f352" fmla="*/ f284 f106 1"/>
              <a:gd name="f353" fmla="*/ f285 f107 1"/>
              <a:gd name="f354" fmla="*/ f286 f107 1"/>
              <a:gd name="f355" fmla="*/ f287 f106 1"/>
              <a:gd name="f356" fmla="*/ f288 f107 1"/>
              <a:gd name="f357" fmla="*/ f289 f107 1"/>
              <a:gd name="f358" fmla="*/ f290 f106 1"/>
              <a:gd name="f359" fmla="*/ f291 f106 1"/>
              <a:gd name="f360" fmla="*/ f292 f106 1"/>
              <a:gd name="f361" fmla="*/ f293 f107 1"/>
              <a:gd name="f362" fmla="*/ f294 f106 1"/>
              <a:gd name="f363" fmla="*/ f295 f107 1"/>
              <a:gd name="f364" fmla="*/ f296 f107 1"/>
              <a:gd name="f365" fmla="*/ f297 f106 1"/>
              <a:gd name="f366" fmla="*/ f298 f107 1"/>
              <a:gd name="f367" fmla="*/ f299 f106 1"/>
              <a:gd name="f368" fmla="*/ f300 f107 1"/>
              <a:gd name="f369" fmla="*/ f301 f107 1"/>
              <a:gd name="f370" fmla="*/ f302 f106 1"/>
              <a:gd name="f371" fmla="*/ f303 f107 1"/>
              <a:gd name="f372" fmla="*/ f304 f107 1"/>
              <a:gd name="f373" fmla="*/ f305 f106 1"/>
              <a:gd name="f374" fmla="*/ f306 f106 1"/>
              <a:gd name="f375" fmla="*/ f307 f106 1"/>
              <a:gd name="f376" fmla="*/ f308 f107 1"/>
              <a:gd name="f377" fmla="*/ f309 f106 1"/>
              <a:gd name="f378" fmla="*/ f310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6">
                <a:pos x="f315" y="f316"/>
              </a:cxn>
              <a:cxn ang="f246">
                <a:pos x="f317" y="f316"/>
              </a:cxn>
              <a:cxn ang="f246">
                <a:pos x="f318" y="f319"/>
              </a:cxn>
              <a:cxn ang="f246">
                <a:pos x="f320" y="f319"/>
              </a:cxn>
              <a:cxn ang="f246">
                <a:pos x="f318" y="f321"/>
              </a:cxn>
              <a:cxn ang="f246">
                <a:pos x="f315" y="f322"/>
              </a:cxn>
              <a:cxn ang="f246">
                <a:pos x="f323" y="f316"/>
              </a:cxn>
              <a:cxn ang="f246">
                <a:pos x="f324" y="f325"/>
              </a:cxn>
              <a:cxn ang="f246">
                <a:pos x="f326" y="f327"/>
              </a:cxn>
              <a:cxn ang="f246">
                <a:pos x="f317" y="f325"/>
              </a:cxn>
              <a:cxn ang="f246">
                <a:pos x="f328" y="f327"/>
              </a:cxn>
              <a:cxn ang="f246">
                <a:pos x="f329" y="f330"/>
              </a:cxn>
              <a:cxn ang="f246">
                <a:pos x="f331" y="f327"/>
              </a:cxn>
              <a:cxn ang="f246">
                <a:pos x="f332" y="f333"/>
              </a:cxn>
              <a:cxn ang="f246">
                <a:pos x="f334" y="f327"/>
              </a:cxn>
              <a:cxn ang="f246">
                <a:pos x="f335" y="f325"/>
              </a:cxn>
              <a:cxn ang="f246">
                <a:pos x="f336" y="f316"/>
              </a:cxn>
              <a:cxn ang="f246">
                <a:pos x="f335" y="f337"/>
              </a:cxn>
              <a:cxn ang="f246">
                <a:pos x="f338" y="f339"/>
              </a:cxn>
              <a:cxn ang="f246">
                <a:pos x="f335" y="f340"/>
              </a:cxn>
              <a:cxn ang="f246">
                <a:pos x="f336" y="f322"/>
              </a:cxn>
              <a:cxn ang="f246">
                <a:pos x="f335" y="f341"/>
              </a:cxn>
              <a:cxn ang="f246">
                <a:pos x="f335" y="f342"/>
              </a:cxn>
              <a:cxn ang="f246">
                <a:pos x="f343" y="f344"/>
              </a:cxn>
              <a:cxn ang="f246">
                <a:pos x="f345" y="f344"/>
              </a:cxn>
              <a:cxn ang="f246">
                <a:pos x="f346" y="f347"/>
              </a:cxn>
              <a:cxn ang="f246">
                <a:pos x="f315" y="f341"/>
              </a:cxn>
              <a:cxn ang="f246">
                <a:pos x="f329" y="f348"/>
              </a:cxn>
              <a:cxn ang="f246">
                <a:pos x="f349" y="f348"/>
              </a:cxn>
              <a:cxn ang="f246">
                <a:pos x="f350" y="f351"/>
              </a:cxn>
              <a:cxn ang="f246">
                <a:pos x="f352" y="f353"/>
              </a:cxn>
              <a:cxn ang="f246">
                <a:pos x="f350" y="f354"/>
              </a:cxn>
              <a:cxn ang="f246">
                <a:pos x="f355" y="f356"/>
              </a:cxn>
              <a:cxn ang="f246">
                <a:pos x="f329" y="f357"/>
              </a:cxn>
              <a:cxn ang="f246">
                <a:pos x="f358" y="f357"/>
              </a:cxn>
              <a:cxn ang="f246">
                <a:pos x="f359" y="f356"/>
              </a:cxn>
              <a:cxn ang="f246">
                <a:pos x="f360" y="f361"/>
              </a:cxn>
              <a:cxn ang="f246">
                <a:pos x="f362" y="f363"/>
              </a:cxn>
              <a:cxn ang="f246">
                <a:pos x="f358" y="f364"/>
              </a:cxn>
              <a:cxn ang="f246">
                <a:pos x="f365" y="f364"/>
              </a:cxn>
              <a:cxn ang="f246">
                <a:pos x="f365" y="f366"/>
              </a:cxn>
              <a:cxn ang="f246">
                <a:pos x="f367" y="f368"/>
              </a:cxn>
              <a:cxn ang="f246">
                <a:pos x="f362" y="f369"/>
              </a:cxn>
              <a:cxn ang="f246">
                <a:pos x="f370" y="f371"/>
              </a:cxn>
              <a:cxn ang="f246">
                <a:pos x="f370" y="f372"/>
              </a:cxn>
              <a:cxn ang="f246">
                <a:pos x="f373" y="f321"/>
              </a:cxn>
              <a:cxn ang="f246">
                <a:pos x="f374" y="f319"/>
              </a:cxn>
              <a:cxn ang="f246">
                <a:pos x="f375" y="f376"/>
              </a:cxn>
              <a:cxn ang="f246">
                <a:pos x="f377" y="f378"/>
              </a:cxn>
              <a:cxn ang="f246">
                <a:pos x="f323" y="f316"/>
              </a:cxn>
            </a:cxnLst>
            <a:rect l="f311" t="f314" r="f312" b="f313"/>
            <a:pathLst>
              <a:path w="4354" h="7547">
                <a:moveTo>
                  <a:pt x="f8" y="f9"/>
                </a:moveTo>
                <a:lnTo>
                  <a:pt x="f10" y="f9"/>
                </a:lnTo>
                <a:lnTo>
                  <a:pt x="f11" y="f12"/>
                </a:lnTo>
                <a:lnTo>
                  <a:pt x="f8" y="f9"/>
                </a:lnTo>
                <a:close/>
                <a:moveTo>
                  <a:pt x="f13" y="f14"/>
                </a:moveTo>
                <a:lnTo>
                  <a:pt x="f15" y="f14"/>
                </a:lnTo>
                <a:lnTo>
                  <a:pt x="f16" y="f17"/>
                </a:lnTo>
                <a:lnTo>
                  <a:pt x="f13" y="f14"/>
                </a:lnTo>
                <a:close/>
                <a:moveTo>
                  <a:pt x="f18" y="f19"/>
                </a:moveTo>
                <a:lnTo>
                  <a:pt x="f15" y="f20"/>
                </a:lnTo>
                <a:lnTo>
                  <a:pt x="f21" y="f20"/>
                </a:lnTo>
                <a:lnTo>
                  <a:pt x="f10" y="f19"/>
                </a:lnTo>
                <a:lnTo>
                  <a:pt x="f18" y="f19"/>
                </a:lnTo>
                <a:close/>
                <a:moveTo>
                  <a:pt x="f22" y="f9"/>
                </a:moveTo>
                <a:lnTo>
                  <a:pt x="f6" y="f23"/>
                </a:lnTo>
                <a:lnTo>
                  <a:pt x="f24" y="f23"/>
                </a:lnTo>
                <a:lnTo>
                  <a:pt x="f25" y="f7"/>
                </a:lnTo>
                <a:lnTo>
                  <a:pt x="f26" y="f7"/>
                </a:lnTo>
                <a:lnTo>
                  <a:pt x="f10" y="f23"/>
                </a:lnTo>
                <a:lnTo>
                  <a:pt x="f8" y="f23"/>
                </a:lnTo>
                <a:lnTo>
                  <a:pt x="f27" y="f7"/>
                </a:lnTo>
                <a:lnTo>
                  <a:pt x="f28" y="f7"/>
                </a:lnTo>
                <a:lnTo>
                  <a:pt x="f29" y="f30"/>
                </a:lnTo>
                <a:lnTo>
                  <a:pt x="f31" y="f12"/>
                </a:lnTo>
                <a:lnTo>
                  <a:pt x="f32" y="f33"/>
                </a:lnTo>
                <a:lnTo>
                  <a:pt x="f34" y="f7"/>
                </a:lnTo>
                <a:lnTo>
                  <a:pt x="f35" y="f7"/>
                </a:lnTo>
                <a:lnTo>
                  <a:pt x="f36" y="f37"/>
                </a:lnTo>
                <a:lnTo>
                  <a:pt x="f38" y="f7"/>
                </a:lnTo>
                <a:lnTo>
                  <a:pt x="f39" y="f7"/>
                </a:lnTo>
                <a:lnTo>
                  <a:pt x="f40" y="f23"/>
                </a:lnTo>
                <a:lnTo>
                  <a:pt x="f5" y="f23"/>
                </a:lnTo>
                <a:lnTo>
                  <a:pt x="f5" y="f9"/>
                </a:lnTo>
                <a:lnTo>
                  <a:pt x="f40" y="f9"/>
                </a:lnTo>
                <a:lnTo>
                  <a:pt x="f5" y="f41"/>
                </a:lnTo>
                <a:lnTo>
                  <a:pt x="f5" y="f42"/>
                </a:lnTo>
                <a:lnTo>
                  <a:pt x="f36" y="f17"/>
                </a:lnTo>
                <a:lnTo>
                  <a:pt x="f43" y="f44"/>
                </a:lnTo>
                <a:lnTo>
                  <a:pt x="f36" y="f45"/>
                </a:lnTo>
                <a:lnTo>
                  <a:pt x="f5" y="f46"/>
                </a:lnTo>
                <a:lnTo>
                  <a:pt x="f5" y="f47"/>
                </a:lnTo>
                <a:lnTo>
                  <a:pt x="f40" y="f19"/>
                </a:lnTo>
                <a:lnTo>
                  <a:pt x="f5" y="f19"/>
                </a:lnTo>
                <a:lnTo>
                  <a:pt x="f5" y="f48"/>
                </a:lnTo>
                <a:lnTo>
                  <a:pt x="f40" y="f48"/>
                </a:lnTo>
                <a:lnTo>
                  <a:pt x="f5" y="f49"/>
                </a:lnTo>
                <a:lnTo>
                  <a:pt x="f5" y="f50"/>
                </a:lnTo>
                <a:lnTo>
                  <a:pt x="f51" y="f52"/>
                </a:lnTo>
                <a:lnTo>
                  <a:pt x="f31" y="f53"/>
                </a:lnTo>
                <a:lnTo>
                  <a:pt x="f29" y="f52"/>
                </a:lnTo>
                <a:lnTo>
                  <a:pt x="f54" y="f55"/>
                </a:lnTo>
                <a:lnTo>
                  <a:pt x="f56" y="f57"/>
                </a:lnTo>
                <a:lnTo>
                  <a:pt x="f16" y="f48"/>
                </a:lnTo>
                <a:lnTo>
                  <a:pt x="f10" y="f48"/>
                </a:lnTo>
                <a:lnTo>
                  <a:pt x="f21" y="f58"/>
                </a:lnTo>
                <a:lnTo>
                  <a:pt x="f31" y="f58"/>
                </a:lnTo>
                <a:lnTo>
                  <a:pt x="f59" y="f58"/>
                </a:lnTo>
                <a:lnTo>
                  <a:pt x="f60" y="f58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5" y="f67"/>
                </a:lnTo>
                <a:lnTo>
                  <a:pt x="f65" y="f68"/>
                </a:lnTo>
                <a:lnTo>
                  <a:pt x="f63" y="f69"/>
                </a:lnTo>
                <a:lnTo>
                  <a:pt x="f70" y="f71"/>
                </a:lnTo>
                <a:lnTo>
                  <a:pt x="f61" y="f72"/>
                </a:lnTo>
                <a:lnTo>
                  <a:pt x="f73" y="f74"/>
                </a:lnTo>
                <a:lnTo>
                  <a:pt x="f31" y="f5"/>
                </a:lnTo>
                <a:lnTo>
                  <a:pt x="f11" y="f5"/>
                </a:lnTo>
                <a:lnTo>
                  <a:pt x="f75" y="f5"/>
                </a:lnTo>
                <a:lnTo>
                  <a:pt x="f76" y="f74"/>
                </a:lnTo>
                <a:lnTo>
                  <a:pt x="f77" y="f72"/>
                </a:lnTo>
                <a:lnTo>
                  <a:pt x="f78" y="f79"/>
                </a:lnTo>
                <a:lnTo>
                  <a:pt x="f80" y="f81"/>
                </a:lnTo>
                <a:lnTo>
                  <a:pt x="f78" y="f39"/>
                </a:lnTo>
                <a:lnTo>
                  <a:pt x="f78" y="f82"/>
                </a:lnTo>
                <a:lnTo>
                  <a:pt x="f77" y="f83"/>
                </a:lnTo>
                <a:lnTo>
                  <a:pt x="f75" y="f84"/>
                </a:lnTo>
                <a:lnTo>
                  <a:pt x="f11" y="f84"/>
                </a:lnTo>
                <a:lnTo>
                  <a:pt x="f85" y="f84"/>
                </a:lnTo>
                <a:lnTo>
                  <a:pt x="f32" y="f67"/>
                </a:lnTo>
                <a:lnTo>
                  <a:pt x="f85" y="f86"/>
                </a:lnTo>
                <a:lnTo>
                  <a:pt x="f11" y="f86"/>
                </a:lnTo>
                <a:lnTo>
                  <a:pt x="f76" y="f87"/>
                </a:lnTo>
                <a:lnTo>
                  <a:pt x="f77" y="f88"/>
                </a:lnTo>
                <a:lnTo>
                  <a:pt x="f78" y="f89"/>
                </a:lnTo>
                <a:lnTo>
                  <a:pt x="f90" y="f52"/>
                </a:lnTo>
                <a:lnTo>
                  <a:pt x="f91" y="f92"/>
                </a:lnTo>
                <a:lnTo>
                  <a:pt x="f91" y="f93"/>
                </a:lnTo>
                <a:lnTo>
                  <a:pt x="f91" y="f94"/>
                </a:lnTo>
                <a:lnTo>
                  <a:pt x="f90" y="f95"/>
                </a:lnTo>
                <a:lnTo>
                  <a:pt x="f96" y="f20"/>
                </a:lnTo>
                <a:lnTo>
                  <a:pt x="f97" y="f20"/>
                </a:lnTo>
                <a:lnTo>
                  <a:pt x="f98" y="f14"/>
                </a:lnTo>
                <a:lnTo>
                  <a:pt x="f96" y="f14"/>
                </a:lnTo>
                <a:lnTo>
                  <a:pt x="f99" y="f17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9"/>
                </a:lnTo>
                <a:lnTo>
                  <a:pt x="f22" y="f9"/>
                </a:lnTo>
                <a:close/>
              </a:path>
            </a:pathLst>
          </a:custGeom>
          <a:solidFill>
            <a:srgbClr val="ABB2B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E6BA3358-DE3A-41D5-8374-25035E90B4F9}"/>
              </a:ext>
            </a:extLst>
          </p:cNvPr>
          <p:cNvSpPr/>
          <p:nvPr/>
        </p:nvSpPr>
        <p:spPr>
          <a:xfrm>
            <a:off x="464284" y="3432404"/>
            <a:ext cx="2073496" cy="30013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225"/>
              <a:gd name="f8" fmla="val 598"/>
              <a:gd name="f9" fmla="val 355"/>
              <a:gd name="f10" fmla="val 8"/>
              <a:gd name="f11" fmla="val 357"/>
              <a:gd name="f12" fmla="val 4"/>
              <a:gd name="f13" fmla="val 359"/>
              <a:gd name="f14" fmla="val 2"/>
              <a:gd name="f15" fmla="val 365"/>
              <a:gd name="f16" fmla="val 1164"/>
              <a:gd name="f17" fmla="val 1168"/>
              <a:gd name="f18" fmla="val 1170"/>
              <a:gd name="f19" fmla="val 1172"/>
              <a:gd name="f20" fmla="val 1176"/>
              <a:gd name="f21" fmla="val 10"/>
              <a:gd name="f22" fmla="val 14"/>
              <a:gd name="f23" fmla="val 20"/>
              <a:gd name="f24" fmla="val 1174"/>
              <a:gd name="f25" fmla="val 22"/>
              <a:gd name="f26" fmla="val 24"/>
              <a:gd name="f27" fmla="val 26"/>
              <a:gd name="f28" fmla="val 28"/>
              <a:gd name="f29" fmla="val 373"/>
              <a:gd name="f30" fmla="val 650"/>
              <a:gd name="f31" fmla="val 2336"/>
              <a:gd name="f32" fmla="val 3352"/>
              <a:gd name="f33" fmla="val 1570"/>
              <a:gd name="f34" fmla="val 1373"/>
              <a:gd name="f35" fmla="val 3677"/>
              <a:gd name="f36" fmla="val 1186"/>
              <a:gd name="f37" fmla="val 3990"/>
              <a:gd name="f38" fmla="val 1953"/>
              <a:gd name="f39" fmla="val 1539"/>
              <a:gd name="f40" fmla="val 787"/>
              <a:gd name="f41" fmla="val 3976"/>
              <a:gd name="f42" fmla="val 1351"/>
              <a:gd name="f43" fmla="val 3663"/>
              <a:gd name="f44" fmla="val 3324"/>
              <a:gd name="f45" fmla="val 2698"/>
              <a:gd name="f46" fmla="val 1961"/>
              <a:gd name="f47" fmla="val 1586"/>
              <a:gd name="f48" fmla="val 1937"/>
              <a:gd name="f49" fmla="val 2686"/>
              <a:gd name="f50" fmla="val 1562"/>
              <a:gd name="f51" fmla="val 3312"/>
              <a:gd name="f52" fmla="val 1140"/>
              <a:gd name="f53" fmla="val 389"/>
              <a:gd name="f54" fmla="val 765"/>
              <a:gd name="f55" fmla="val 771"/>
              <a:gd name="f56" fmla="val 2021"/>
              <a:gd name="f57" fmla="val 2661"/>
              <a:gd name="f58" fmla="val 1156"/>
              <a:gd name="f59" fmla="val 351"/>
              <a:gd name="f60" fmla="val 2673"/>
              <a:gd name="f61" fmla="val 2091"/>
              <a:gd name="f62" fmla="val 2039"/>
              <a:gd name="f63" fmla="val 2647"/>
              <a:gd name="f64" fmla="val 753"/>
              <a:gd name="f65" fmla="val 2001"/>
              <a:gd name="f66" fmla="val 755"/>
              <a:gd name="f67" fmla="val 1999"/>
              <a:gd name="f68" fmla="val 757"/>
              <a:gd name="f69" fmla="val 1997"/>
              <a:gd name="f70" fmla="val 1995"/>
              <a:gd name="f71" fmla="val 1682"/>
              <a:gd name="f72" fmla="val 1357"/>
              <a:gd name="f73" fmla="val 363"/>
              <a:gd name="f74" fmla="val 1355"/>
              <a:gd name="f75" fmla="val 1353"/>
              <a:gd name="f76" fmla="val 761"/>
              <a:gd name="f77" fmla="val 709"/>
              <a:gd name="f78" fmla="val 1331"/>
              <a:gd name="f79" fmla="val 1550"/>
              <a:gd name="f80" fmla="val 672"/>
              <a:gd name="f81" fmla="val 1552"/>
              <a:gd name="f82" fmla="val 670"/>
              <a:gd name="f83" fmla="val 1554"/>
              <a:gd name="f84" fmla="val 668"/>
              <a:gd name="f85" fmla="val 666"/>
              <a:gd name="f86" fmla="val 2360"/>
              <a:gd name="f87" fmla="val 2366"/>
              <a:gd name="f88" fmla="val 2370"/>
              <a:gd name="f89" fmla="val 2372"/>
              <a:gd name="f90" fmla="val 2770"/>
              <a:gd name="f91" fmla="val 1337"/>
              <a:gd name="f92" fmla="val 1339"/>
              <a:gd name="f93" fmla="val 1343"/>
              <a:gd name="f94" fmla="val 1347"/>
              <a:gd name="f95" fmla="val 2015"/>
              <a:gd name="f96" fmla="val 2368"/>
              <a:gd name="f97" fmla="val 2019"/>
              <a:gd name="f98" fmla="val 2364"/>
              <a:gd name="f99" fmla="val 2358"/>
              <a:gd name="f100" fmla="val 2354"/>
              <a:gd name="f101" fmla="val 2350"/>
              <a:gd name="f102" fmla="val 2017"/>
              <a:gd name="f103" fmla="val 2348"/>
              <a:gd name="f104" fmla="val 2011"/>
              <a:gd name="f105" fmla="val 2346"/>
              <a:gd name="f106" fmla="val 2007"/>
              <a:gd name="f107" fmla="val 2742"/>
              <a:gd name="f108" fmla="val 2352"/>
              <a:gd name="f109" fmla="val 692"/>
              <a:gd name="f110" fmla="val 1178"/>
              <a:gd name="f111" fmla="val 1572"/>
              <a:gd name="f112" fmla="val 1574"/>
              <a:gd name="f113" fmla="val 2005"/>
              <a:gd name="f114" fmla="val 1963"/>
              <a:gd name="f115" fmla="val 1967"/>
              <a:gd name="f116" fmla="val 1971"/>
              <a:gd name="f117" fmla="val 2665"/>
              <a:gd name="f118" fmla="val 3330"/>
              <a:gd name="f119" fmla="val 3996"/>
              <a:gd name="f120" fmla="val 4000"/>
              <a:gd name="f121" fmla="val 4002"/>
              <a:gd name="f122" fmla="val 4006"/>
              <a:gd name="f123" fmla="val 4010"/>
              <a:gd name="f124" fmla="val 2641"/>
              <a:gd name="f125" fmla="val 2609"/>
              <a:gd name="f126" fmla="val 3364"/>
              <a:gd name="f127" fmla="val 1973"/>
              <a:gd name="f128" fmla="val 4012"/>
              <a:gd name="f129" fmla="val 4014"/>
              <a:gd name="f130" fmla="val 4016"/>
              <a:gd name="f131" fmla="val 1311"/>
              <a:gd name="f132" fmla="val 1281"/>
              <a:gd name="f133" fmla="val 3420"/>
              <a:gd name="f134" fmla="val 3368"/>
              <a:gd name="f135" fmla="val 3344"/>
              <a:gd name="f136" fmla="val 177"/>
              <a:gd name="f137" fmla="val 3011"/>
              <a:gd name="f138" fmla="val 3308"/>
              <a:gd name="f139" fmla="val 3256"/>
              <a:gd name="f140" fmla="val 155"/>
              <a:gd name="f141" fmla="val 2999"/>
              <a:gd name="f142" fmla="+- 0 0 -90"/>
              <a:gd name="f143" fmla="*/ f3 1 2772"/>
              <a:gd name="f144" fmla="*/ f4 1 4225"/>
              <a:gd name="f145" fmla="+- f7 0 f5"/>
              <a:gd name="f146" fmla="+- f6 0 f5"/>
              <a:gd name="f147" fmla="*/ f142 f0 1"/>
              <a:gd name="f148" fmla="*/ f146 1 2772"/>
              <a:gd name="f149" fmla="*/ f145 1 4225"/>
              <a:gd name="f150" fmla="*/ 357 f146 1"/>
              <a:gd name="f151" fmla="*/ 4 f145 1"/>
              <a:gd name="f152" fmla="*/ 1164 f146 1"/>
              <a:gd name="f153" fmla="*/ 0 f145 1"/>
              <a:gd name="f154" fmla="*/ 1172 f146 1"/>
              <a:gd name="f155" fmla="*/ 1176 f146 1"/>
              <a:gd name="f156" fmla="*/ 20 f145 1"/>
              <a:gd name="f157" fmla="*/ 1168 f146 1"/>
              <a:gd name="f158" fmla="*/ 26 f145 1"/>
              <a:gd name="f159" fmla="*/ 0 f146 1"/>
              <a:gd name="f160" fmla="*/ 650 f145 1"/>
              <a:gd name="f161" fmla="*/ 1570 f146 1"/>
              <a:gd name="f162" fmla="*/ 3352 f145 1"/>
              <a:gd name="f163" fmla="*/ 1953 f146 1"/>
              <a:gd name="f164" fmla="*/ 3990 f145 1"/>
              <a:gd name="f165" fmla="*/ 787 f146 1"/>
              <a:gd name="f166" fmla="*/ 1539 f146 1"/>
              <a:gd name="f167" fmla="*/ 2698 f145 1"/>
              <a:gd name="f168" fmla="*/ 1961 f146 1"/>
              <a:gd name="f169" fmla="*/ 1937 f146 1"/>
              <a:gd name="f170" fmla="*/ 2686 f145 1"/>
              <a:gd name="f171" fmla="*/ 765 f146 1"/>
              <a:gd name="f172" fmla="*/ 3312 f145 1"/>
              <a:gd name="f173" fmla="*/ 389 f146 1"/>
              <a:gd name="f174" fmla="*/ 2661 f145 1"/>
              <a:gd name="f175" fmla="*/ 771 f146 1"/>
              <a:gd name="f176" fmla="*/ 2021 f145 1"/>
              <a:gd name="f177" fmla="*/ 2039 f145 1"/>
              <a:gd name="f178" fmla="*/ 755 f146 1"/>
              <a:gd name="f179" fmla="*/ 1999 f145 1"/>
              <a:gd name="f180" fmla="*/ 1995 f145 1"/>
              <a:gd name="f181" fmla="*/ 365 f146 1"/>
              <a:gd name="f182" fmla="*/ 1357 f145 1"/>
              <a:gd name="f183" fmla="*/ 1353 f145 1"/>
              <a:gd name="f184" fmla="*/ 373 f146 1"/>
              <a:gd name="f185" fmla="*/ 1331 f145 1"/>
              <a:gd name="f186" fmla="*/ 1552 f146 1"/>
              <a:gd name="f187" fmla="*/ 670 f145 1"/>
              <a:gd name="f188" fmla="*/ 2360 f146 1"/>
              <a:gd name="f189" fmla="*/ 666 f145 1"/>
              <a:gd name="f190" fmla="*/ 2372 f146 1"/>
              <a:gd name="f191" fmla="*/ 672 f145 1"/>
              <a:gd name="f192" fmla="*/ 2772 f146 1"/>
              <a:gd name="f193" fmla="*/ 1343 f145 1"/>
              <a:gd name="f194" fmla="*/ 2015 f145 1"/>
              <a:gd name="f195" fmla="*/ 2364 f146 1"/>
              <a:gd name="f196" fmla="*/ 2350 f146 1"/>
              <a:gd name="f197" fmla="*/ 2017 f145 1"/>
              <a:gd name="f198" fmla="*/ 2346 f146 1"/>
              <a:gd name="f199" fmla="*/ 2007 f145 1"/>
              <a:gd name="f200" fmla="*/ 2352 f146 1"/>
              <a:gd name="f201" fmla="*/ 692 f145 1"/>
              <a:gd name="f202" fmla="*/ 1572 f146 1"/>
              <a:gd name="f203" fmla="*/ 2001 f145 1"/>
              <a:gd name="f204" fmla="*/ 1574 f146 1"/>
              <a:gd name="f205" fmla="*/ 2011 f145 1"/>
              <a:gd name="f206" fmla="*/ 1971 f146 1"/>
              <a:gd name="f207" fmla="*/ 2665 f145 1"/>
              <a:gd name="f208" fmla="*/ 4000 f145 1"/>
              <a:gd name="f209" fmla="*/ 2770 f146 1"/>
              <a:gd name="f210" fmla="*/ 4010 f145 1"/>
              <a:gd name="f211" fmla="*/ 2742 f146 1"/>
              <a:gd name="f212" fmla="*/ 4002 f145 1"/>
              <a:gd name="f213" fmla="*/ 4012 f145 1"/>
              <a:gd name="f214" fmla="*/ 1186 f146 1"/>
              <a:gd name="f215" fmla="*/ 4016 f145 1"/>
              <a:gd name="f216" fmla="*/ 1156 f146 1"/>
              <a:gd name="f217" fmla="*/ 3368 f145 1"/>
              <a:gd name="f218" fmla="*/ 753 f146 1"/>
              <a:gd name="f219" fmla="*/ 3344 f145 1"/>
              <a:gd name="f220" fmla="*/ 3308 f145 1"/>
              <a:gd name="f221" fmla="*/ 351 f146 1"/>
              <a:gd name="f222" fmla="*/ 2673 f145 1"/>
              <a:gd name="f223" fmla="*/ f147 1 f2"/>
              <a:gd name="f224" fmla="*/ f150 1 2772"/>
              <a:gd name="f225" fmla="*/ f151 1 4225"/>
              <a:gd name="f226" fmla="*/ f152 1 2772"/>
              <a:gd name="f227" fmla="*/ f153 1 4225"/>
              <a:gd name="f228" fmla="*/ f154 1 2772"/>
              <a:gd name="f229" fmla="*/ f155 1 2772"/>
              <a:gd name="f230" fmla="*/ f156 1 4225"/>
              <a:gd name="f231" fmla="*/ f157 1 2772"/>
              <a:gd name="f232" fmla="*/ f158 1 4225"/>
              <a:gd name="f233" fmla="*/ f159 1 2772"/>
              <a:gd name="f234" fmla="*/ f160 1 4225"/>
              <a:gd name="f235" fmla="*/ f161 1 2772"/>
              <a:gd name="f236" fmla="*/ f162 1 4225"/>
              <a:gd name="f237" fmla="*/ f163 1 2772"/>
              <a:gd name="f238" fmla="*/ f164 1 4225"/>
              <a:gd name="f239" fmla="*/ f165 1 2772"/>
              <a:gd name="f240" fmla="*/ f166 1 2772"/>
              <a:gd name="f241" fmla="*/ f167 1 4225"/>
              <a:gd name="f242" fmla="*/ f168 1 2772"/>
              <a:gd name="f243" fmla="*/ f169 1 2772"/>
              <a:gd name="f244" fmla="*/ f170 1 4225"/>
              <a:gd name="f245" fmla="*/ f171 1 2772"/>
              <a:gd name="f246" fmla="*/ f172 1 4225"/>
              <a:gd name="f247" fmla="*/ f173 1 2772"/>
              <a:gd name="f248" fmla="*/ f174 1 4225"/>
              <a:gd name="f249" fmla="*/ f175 1 2772"/>
              <a:gd name="f250" fmla="*/ f176 1 4225"/>
              <a:gd name="f251" fmla="*/ f177 1 4225"/>
              <a:gd name="f252" fmla="*/ f178 1 2772"/>
              <a:gd name="f253" fmla="*/ f179 1 4225"/>
              <a:gd name="f254" fmla="*/ f180 1 4225"/>
              <a:gd name="f255" fmla="*/ f181 1 2772"/>
              <a:gd name="f256" fmla="*/ f182 1 4225"/>
              <a:gd name="f257" fmla="*/ f183 1 4225"/>
              <a:gd name="f258" fmla="*/ f184 1 2772"/>
              <a:gd name="f259" fmla="*/ f185 1 4225"/>
              <a:gd name="f260" fmla="*/ f186 1 2772"/>
              <a:gd name="f261" fmla="*/ f187 1 4225"/>
              <a:gd name="f262" fmla="*/ f188 1 2772"/>
              <a:gd name="f263" fmla="*/ f189 1 4225"/>
              <a:gd name="f264" fmla="*/ f190 1 2772"/>
              <a:gd name="f265" fmla="*/ f191 1 4225"/>
              <a:gd name="f266" fmla="*/ f192 1 2772"/>
              <a:gd name="f267" fmla="*/ f193 1 4225"/>
              <a:gd name="f268" fmla="*/ f194 1 4225"/>
              <a:gd name="f269" fmla="*/ f195 1 2772"/>
              <a:gd name="f270" fmla="*/ f196 1 2772"/>
              <a:gd name="f271" fmla="*/ f197 1 4225"/>
              <a:gd name="f272" fmla="*/ f198 1 2772"/>
              <a:gd name="f273" fmla="*/ f199 1 4225"/>
              <a:gd name="f274" fmla="*/ f200 1 2772"/>
              <a:gd name="f275" fmla="*/ f201 1 4225"/>
              <a:gd name="f276" fmla="*/ f202 1 2772"/>
              <a:gd name="f277" fmla="*/ f203 1 4225"/>
              <a:gd name="f278" fmla="*/ f204 1 2772"/>
              <a:gd name="f279" fmla="*/ f205 1 4225"/>
              <a:gd name="f280" fmla="*/ f206 1 2772"/>
              <a:gd name="f281" fmla="*/ f207 1 4225"/>
              <a:gd name="f282" fmla="*/ f208 1 4225"/>
              <a:gd name="f283" fmla="*/ f209 1 2772"/>
              <a:gd name="f284" fmla="*/ f210 1 4225"/>
              <a:gd name="f285" fmla="*/ f211 1 2772"/>
              <a:gd name="f286" fmla="*/ f212 1 4225"/>
              <a:gd name="f287" fmla="*/ f213 1 4225"/>
              <a:gd name="f288" fmla="*/ f214 1 2772"/>
              <a:gd name="f289" fmla="*/ f215 1 4225"/>
              <a:gd name="f290" fmla="*/ f216 1 2772"/>
              <a:gd name="f291" fmla="*/ f217 1 4225"/>
              <a:gd name="f292" fmla="*/ f218 1 2772"/>
              <a:gd name="f293" fmla="*/ f219 1 4225"/>
              <a:gd name="f294" fmla="*/ f220 1 4225"/>
              <a:gd name="f295" fmla="*/ f221 1 2772"/>
              <a:gd name="f296" fmla="*/ f222 1 4225"/>
              <a:gd name="f297" fmla="*/ 0 1 f148"/>
              <a:gd name="f298" fmla="*/ f6 1 f148"/>
              <a:gd name="f299" fmla="*/ 0 1 f149"/>
              <a:gd name="f300" fmla="*/ f7 1 f149"/>
              <a:gd name="f301" fmla="+- f223 0 f1"/>
              <a:gd name="f302" fmla="*/ f224 1 f148"/>
              <a:gd name="f303" fmla="*/ f225 1 f149"/>
              <a:gd name="f304" fmla="*/ f226 1 f148"/>
              <a:gd name="f305" fmla="*/ f227 1 f149"/>
              <a:gd name="f306" fmla="*/ f228 1 f148"/>
              <a:gd name="f307" fmla="*/ f229 1 f148"/>
              <a:gd name="f308" fmla="*/ f230 1 f149"/>
              <a:gd name="f309" fmla="*/ f231 1 f148"/>
              <a:gd name="f310" fmla="*/ f232 1 f149"/>
              <a:gd name="f311" fmla="*/ f233 1 f148"/>
              <a:gd name="f312" fmla="*/ f234 1 f149"/>
              <a:gd name="f313" fmla="*/ f235 1 f148"/>
              <a:gd name="f314" fmla="*/ f236 1 f149"/>
              <a:gd name="f315" fmla="*/ f237 1 f148"/>
              <a:gd name="f316" fmla="*/ f238 1 f149"/>
              <a:gd name="f317" fmla="*/ f239 1 f148"/>
              <a:gd name="f318" fmla="*/ f240 1 f148"/>
              <a:gd name="f319" fmla="*/ f241 1 f149"/>
              <a:gd name="f320" fmla="*/ f242 1 f148"/>
              <a:gd name="f321" fmla="*/ f243 1 f148"/>
              <a:gd name="f322" fmla="*/ f244 1 f149"/>
              <a:gd name="f323" fmla="*/ f245 1 f148"/>
              <a:gd name="f324" fmla="*/ f246 1 f149"/>
              <a:gd name="f325" fmla="*/ f247 1 f148"/>
              <a:gd name="f326" fmla="*/ f248 1 f149"/>
              <a:gd name="f327" fmla="*/ f249 1 f148"/>
              <a:gd name="f328" fmla="*/ f250 1 f149"/>
              <a:gd name="f329" fmla="*/ f251 1 f149"/>
              <a:gd name="f330" fmla="*/ f252 1 f148"/>
              <a:gd name="f331" fmla="*/ f253 1 f149"/>
              <a:gd name="f332" fmla="*/ f254 1 f149"/>
              <a:gd name="f333" fmla="*/ f255 1 f148"/>
              <a:gd name="f334" fmla="*/ f256 1 f149"/>
              <a:gd name="f335" fmla="*/ f257 1 f149"/>
              <a:gd name="f336" fmla="*/ f258 1 f148"/>
              <a:gd name="f337" fmla="*/ f259 1 f149"/>
              <a:gd name="f338" fmla="*/ f260 1 f148"/>
              <a:gd name="f339" fmla="*/ f261 1 f149"/>
              <a:gd name="f340" fmla="*/ f262 1 f148"/>
              <a:gd name="f341" fmla="*/ f263 1 f149"/>
              <a:gd name="f342" fmla="*/ f264 1 f148"/>
              <a:gd name="f343" fmla="*/ f265 1 f149"/>
              <a:gd name="f344" fmla="*/ f266 1 f148"/>
              <a:gd name="f345" fmla="*/ f267 1 f149"/>
              <a:gd name="f346" fmla="*/ f268 1 f149"/>
              <a:gd name="f347" fmla="*/ f269 1 f148"/>
              <a:gd name="f348" fmla="*/ f270 1 f148"/>
              <a:gd name="f349" fmla="*/ f271 1 f149"/>
              <a:gd name="f350" fmla="*/ f272 1 f148"/>
              <a:gd name="f351" fmla="*/ f273 1 f149"/>
              <a:gd name="f352" fmla="*/ f274 1 f148"/>
              <a:gd name="f353" fmla="*/ f275 1 f149"/>
              <a:gd name="f354" fmla="*/ f276 1 f148"/>
              <a:gd name="f355" fmla="*/ f277 1 f149"/>
              <a:gd name="f356" fmla="*/ f278 1 f148"/>
              <a:gd name="f357" fmla="*/ f279 1 f149"/>
              <a:gd name="f358" fmla="*/ f280 1 f148"/>
              <a:gd name="f359" fmla="*/ f281 1 f149"/>
              <a:gd name="f360" fmla="*/ f282 1 f149"/>
              <a:gd name="f361" fmla="*/ f283 1 f148"/>
              <a:gd name="f362" fmla="*/ f284 1 f149"/>
              <a:gd name="f363" fmla="*/ f285 1 f148"/>
              <a:gd name="f364" fmla="*/ f286 1 f149"/>
              <a:gd name="f365" fmla="*/ f287 1 f149"/>
              <a:gd name="f366" fmla="*/ f288 1 f148"/>
              <a:gd name="f367" fmla="*/ f289 1 f149"/>
              <a:gd name="f368" fmla="*/ f290 1 f148"/>
              <a:gd name="f369" fmla="*/ f291 1 f149"/>
              <a:gd name="f370" fmla="*/ f292 1 f148"/>
              <a:gd name="f371" fmla="*/ f293 1 f149"/>
              <a:gd name="f372" fmla="*/ f294 1 f149"/>
              <a:gd name="f373" fmla="*/ f295 1 f148"/>
              <a:gd name="f374" fmla="*/ f296 1 f149"/>
              <a:gd name="f375" fmla="*/ f297 f143 1"/>
              <a:gd name="f376" fmla="*/ f298 f143 1"/>
              <a:gd name="f377" fmla="*/ f300 f144 1"/>
              <a:gd name="f378" fmla="*/ f299 f144 1"/>
              <a:gd name="f379" fmla="*/ f302 f143 1"/>
              <a:gd name="f380" fmla="*/ f303 f144 1"/>
              <a:gd name="f381" fmla="*/ f304 f143 1"/>
              <a:gd name="f382" fmla="*/ f305 f144 1"/>
              <a:gd name="f383" fmla="*/ f306 f143 1"/>
              <a:gd name="f384" fmla="*/ f307 f143 1"/>
              <a:gd name="f385" fmla="*/ f308 f144 1"/>
              <a:gd name="f386" fmla="*/ f309 f143 1"/>
              <a:gd name="f387" fmla="*/ f310 f144 1"/>
              <a:gd name="f388" fmla="*/ f311 f143 1"/>
              <a:gd name="f389" fmla="*/ f312 f144 1"/>
              <a:gd name="f390" fmla="*/ f313 f143 1"/>
              <a:gd name="f391" fmla="*/ f314 f144 1"/>
              <a:gd name="f392" fmla="*/ f315 f143 1"/>
              <a:gd name="f393" fmla="*/ f316 f144 1"/>
              <a:gd name="f394" fmla="*/ f317 f143 1"/>
              <a:gd name="f395" fmla="*/ f318 f143 1"/>
              <a:gd name="f396" fmla="*/ f319 f144 1"/>
              <a:gd name="f397" fmla="*/ f320 f143 1"/>
              <a:gd name="f398" fmla="*/ f321 f143 1"/>
              <a:gd name="f399" fmla="*/ f322 f144 1"/>
              <a:gd name="f400" fmla="*/ f323 f143 1"/>
              <a:gd name="f401" fmla="*/ f324 f144 1"/>
              <a:gd name="f402" fmla="*/ f325 f143 1"/>
              <a:gd name="f403" fmla="*/ f326 f144 1"/>
              <a:gd name="f404" fmla="*/ f327 f143 1"/>
              <a:gd name="f405" fmla="*/ f328 f144 1"/>
              <a:gd name="f406" fmla="*/ f329 f144 1"/>
              <a:gd name="f407" fmla="*/ f330 f143 1"/>
              <a:gd name="f408" fmla="*/ f331 f144 1"/>
              <a:gd name="f409" fmla="*/ f332 f144 1"/>
              <a:gd name="f410" fmla="*/ f333 f143 1"/>
              <a:gd name="f411" fmla="*/ f334 f144 1"/>
              <a:gd name="f412" fmla="*/ f335 f144 1"/>
              <a:gd name="f413" fmla="*/ f336 f143 1"/>
              <a:gd name="f414" fmla="*/ f337 f144 1"/>
              <a:gd name="f415" fmla="*/ f338 f143 1"/>
              <a:gd name="f416" fmla="*/ f339 f144 1"/>
              <a:gd name="f417" fmla="*/ f340 f143 1"/>
              <a:gd name="f418" fmla="*/ f341 f144 1"/>
              <a:gd name="f419" fmla="*/ f342 f143 1"/>
              <a:gd name="f420" fmla="*/ f343 f144 1"/>
              <a:gd name="f421" fmla="*/ f344 f143 1"/>
              <a:gd name="f422" fmla="*/ f345 f144 1"/>
              <a:gd name="f423" fmla="*/ f346 f144 1"/>
              <a:gd name="f424" fmla="*/ f347 f143 1"/>
              <a:gd name="f425" fmla="*/ f348 f143 1"/>
              <a:gd name="f426" fmla="*/ f349 f144 1"/>
              <a:gd name="f427" fmla="*/ f350 f143 1"/>
              <a:gd name="f428" fmla="*/ f351 f144 1"/>
              <a:gd name="f429" fmla="*/ f352 f143 1"/>
              <a:gd name="f430" fmla="*/ f353 f144 1"/>
              <a:gd name="f431" fmla="*/ f354 f143 1"/>
              <a:gd name="f432" fmla="*/ f355 f144 1"/>
              <a:gd name="f433" fmla="*/ f356 f143 1"/>
              <a:gd name="f434" fmla="*/ f357 f144 1"/>
              <a:gd name="f435" fmla="*/ f358 f143 1"/>
              <a:gd name="f436" fmla="*/ f359 f144 1"/>
              <a:gd name="f437" fmla="*/ f360 f144 1"/>
              <a:gd name="f438" fmla="*/ f361 f143 1"/>
              <a:gd name="f439" fmla="*/ f362 f144 1"/>
              <a:gd name="f440" fmla="*/ f363 f143 1"/>
              <a:gd name="f441" fmla="*/ f364 f144 1"/>
              <a:gd name="f442" fmla="*/ f365 f144 1"/>
              <a:gd name="f443" fmla="*/ f366 f143 1"/>
              <a:gd name="f444" fmla="*/ f367 f144 1"/>
              <a:gd name="f445" fmla="*/ f368 f143 1"/>
              <a:gd name="f446" fmla="*/ f369 f144 1"/>
              <a:gd name="f447" fmla="*/ f370 f143 1"/>
              <a:gd name="f448" fmla="*/ f371 f144 1"/>
              <a:gd name="f449" fmla="*/ f372 f144 1"/>
              <a:gd name="f450" fmla="*/ f373 f143 1"/>
              <a:gd name="f451" fmla="*/ f374 f1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1">
                <a:pos x="f379" y="f380"/>
              </a:cxn>
              <a:cxn ang="f301">
                <a:pos x="f381" y="f382"/>
              </a:cxn>
              <a:cxn ang="f301">
                <a:pos x="f383" y="f380"/>
              </a:cxn>
              <a:cxn ang="f301">
                <a:pos x="f384" y="f385"/>
              </a:cxn>
              <a:cxn ang="f301">
                <a:pos x="f386" y="f387"/>
              </a:cxn>
              <a:cxn ang="f301">
                <a:pos x="f388" y="f389"/>
              </a:cxn>
              <a:cxn ang="f301">
                <a:pos x="f390" y="f391"/>
              </a:cxn>
              <a:cxn ang="f301">
                <a:pos x="f392" y="f393"/>
              </a:cxn>
              <a:cxn ang="f301">
                <a:pos x="f394" y="f391"/>
              </a:cxn>
              <a:cxn ang="f301">
                <a:pos x="f395" y="f391"/>
              </a:cxn>
              <a:cxn ang="f301">
                <a:pos x="f381" y="f396"/>
              </a:cxn>
              <a:cxn ang="f301">
                <a:pos x="f397" y="f396"/>
              </a:cxn>
              <a:cxn ang="f301">
                <a:pos x="f398" y="f399"/>
              </a:cxn>
              <a:cxn ang="f301">
                <a:pos x="f398" y="f399"/>
              </a:cxn>
              <a:cxn ang="f301">
                <a:pos x="f400" y="f401"/>
              </a:cxn>
              <a:cxn ang="f301">
                <a:pos x="f402" y="f403"/>
              </a:cxn>
              <a:cxn ang="f301">
                <a:pos x="f404" y="f405"/>
              </a:cxn>
              <a:cxn ang="f301">
                <a:pos x="f388" y="f406"/>
              </a:cxn>
              <a:cxn ang="f301">
                <a:pos x="f407" y="f408"/>
              </a:cxn>
              <a:cxn ang="f301">
                <a:pos x="f395" y="f409"/>
              </a:cxn>
              <a:cxn ang="f301">
                <a:pos x="f410" y="f411"/>
              </a:cxn>
              <a:cxn ang="f301">
                <a:pos x="f379" y="f412"/>
              </a:cxn>
              <a:cxn ang="f301">
                <a:pos x="f413" y="f414"/>
              </a:cxn>
              <a:cxn ang="f301">
                <a:pos x="f415" y="f416"/>
              </a:cxn>
              <a:cxn ang="f301">
                <a:pos x="f417" y="f418"/>
              </a:cxn>
              <a:cxn ang="f301">
                <a:pos x="f419" y="f420"/>
              </a:cxn>
              <a:cxn ang="f301">
                <a:pos x="f421" y="f422"/>
              </a:cxn>
              <a:cxn ang="f301">
                <a:pos x="f419" y="f423"/>
              </a:cxn>
              <a:cxn ang="f301">
                <a:pos x="f424" y="f405"/>
              </a:cxn>
              <a:cxn ang="f301">
                <a:pos x="f425" y="f426"/>
              </a:cxn>
              <a:cxn ang="f301">
                <a:pos x="f427" y="f428"/>
              </a:cxn>
              <a:cxn ang="f301">
                <a:pos x="f429" y="f430"/>
              </a:cxn>
              <a:cxn ang="f301">
                <a:pos x="f431" y="f432"/>
              </a:cxn>
              <a:cxn ang="f301">
                <a:pos x="f433" y="f434"/>
              </a:cxn>
              <a:cxn ang="f301">
                <a:pos x="f397" y="f403"/>
              </a:cxn>
              <a:cxn ang="f301">
                <a:pos x="f435" y="f436"/>
              </a:cxn>
              <a:cxn ang="f301">
                <a:pos x="f421" y="f437"/>
              </a:cxn>
              <a:cxn ang="f301">
                <a:pos x="f438" y="f439"/>
              </a:cxn>
              <a:cxn ang="f301">
                <a:pos x="f440" y="f441"/>
              </a:cxn>
              <a:cxn ang="f301">
                <a:pos x="f435" y="f442"/>
              </a:cxn>
              <a:cxn ang="f301">
                <a:pos x="f443" y="f444"/>
              </a:cxn>
              <a:cxn ang="f301">
                <a:pos x="f445" y="f444"/>
              </a:cxn>
              <a:cxn ang="f301">
                <a:pos x="f379" y="f442"/>
              </a:cxn>
              <a:cxn ang="f301">
                <a:pos x="f388" y="f446"/>
              </a:cxn>
              <a:cxn ang="f301">
                <a:pos x="f447" y="f448"/>
              </a:cxn>
              <a:cxn ang="f301">
                <a:pos x="f388" y="f449"/>
              </a:cxn>
              <a:cxn ang="f301">
                <a:pos x="f450" y="f451"/>
              </a:cxn>
            </a:cxnLst>
            <a:rect l="f375" t="f378" r="f376" b="f377"/>
            <a:pathLst>
              <a:path w="2772" h="4225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5"/>
                </a:lnTo>
                <a:lnTo>
                  <a:pt x="f16" y="f5"/>
                </a:lnTo>
                <a:lnTo>
                  <a:pt x="f17" y="f14"/>
                </a:lnTo>
                <a:lnTo>
                  <a:pt x="f18" y="f12"/>
                </a:lnTo>
                <a:lnTo>
                  <a:pt x="f19" y="f12"/>
                </a:lnTo>
                <a:lnTo>
                  <a:pt x="f20" y="f21"/>
                </a:lnTo>
                <a:lnTo>
                  <a:pt x="f20" y="f22"/>
                </a:lnTo>
                <a:lnTo>
                  <a:pt x="f20" y="f23"/>
                </a:lnTo>
                <a:lnTo>
                  <a:pt x="f24" y="f25"/>
                </a:lnTo>
                <a:lnTo>
                  <a:pt x="f19" y="f26"/>
                </a:lnTo>
                <a:lnTo>
                  <a:pt x="f17" y="f27"/>
                </a:lnTo>
                <a:lnTo>
                  <a:pt x="f16" y="f28"/>
                </a:lnTo>
                <a:lnTo>
                  <a:pt x="f29" y="f28"/>
                </a:lnTo>
                <a:lnTo>
                  <a:pt x="f5" y="f30"/>
                </a:lnTo>
                <a:lnTo>
                  <a:pt x="f5" y="f8"/>
                </a:lnTo>
                <a:close/>
                <a:moveTo>
                  <a:pt x="f31" y="f32"/>
                </a:move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1" y="f32"/>
                </a:lnTo>
                <a:close/>
                <a:moveTo>
                  <a:pt x="f39" y="f32"/>
                </a:moveTo>
                <a:lnTo>
                  <a:pt x="f40" y="f32"/>
                </a:lnTo>
                <a:lnTo>
                  <a:pt x="f16" y="f41"/>
                </a:lnTo>
                <a:lnTo>
                  <a:pt x="f42" y="f43"/>
                </a:lnTo>
                <a:lnTo>
                  <a:pt x="f39" y="f32"/>
                </a:lnTo>
                <a:close/>
                <a:moveTo>
                  <a:pt x="f40" y="f44"/>
                </a:moveTo>
                <a:lnTo>
                  <a:pt x="f39" y="f44"/>
                </a:lnTo>
                <a:lnTo>
                  <a:pt x="f16" y="f45"/>
                </a:lnTo>
                <a:lnTo>
                  <a:pt x="f40" y="f44"/>
                </a:lnTo>
                <a:close/>
                <a:moveTo>
                  <a:pt x="f31" y="f44"/>
                </a:moveTo>
                <a:lnTo>
                  <a:pt x="f46" y="f45"/>
                </a:lnTo>
                <a:lnTo>
                  <a:pt x="f47" y="f44"/>
                </a:lnTo>
                <a:lnTo>
                  <a:pt x="f31" y="f44"/>
                </a:lnTo>
                <a:close/>
                <a:moveTo>
                  <a:pt x="f48" y="f49"/>
                </a:moveTo>
                <a:lnTo>
                  <a:pt x="f36" y="f49"/>
                </a:lnTo>
                <a:lnTo>
                  <a:pt x="f50" y="f51"/>
                </a:lnTo>
                <a:lnTo>
                  <a:pt x="f48" y="f49"/>
                </a:lnTo>
                <a:close/>
                <a:moveTo>
                  <a:pt x="f52" y="f49"/>
                </a:moveTo>
                <a:lnTo>
                  <a:pt x="f53" y="f49"/>
                </a:lnTo>
                <a:lnTo>
                  <a:pt x="f54" y="f51"/>
                </a:lnTo>
                <a:lnTo>
                  <a:pt x="f52" y="f49"/>
                </a:lnTo>
                <a:close/>
                <a:moveTo>
                  <a:pt x="f55" y="f56"/>
                </a:moveTo>
                <a:lnTo>
                  <a:pt x="f53" y="f57"/>
                </a:lnTo>
                <a:lnTo>
                  <a:pt x="f58" y="f57"/>
                </a:lnTo>
                <a:lnTo>
                  <a:pt x="f39" y="f56"/>
                </a:lnTo>
                <a:lnTo>
                  <a:pt x="f55" y="f56"/>
                </a:lnTo>
                <a:close/>
                <a:moveTo>
                  <a:pt x="f59" y="f60"/>
                </a:moveTo>
                <a:lnTo>
                  <a:pt x="f5" y="f61"/>
                </a:lnTo>
                <a:lnTo>
                  <a:pt x="f5" y="f62"/>
                </a:lnTo>
                <a:lnTo>
                  <a:pt x="f15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54" y="f70"/>
                </a:lnTo>
                <a:lnTo>
                  <a:pt x="f39" y="f70"/>
                </a:lnTo>
                <a:lnTo>
                  <a:pt x="f42" y="f71"/>
                </a:lnTo>
                <a:lnTo>
                  <a:pt x="f58" y="f72"/>
                </a:lnTo>
                <a:lnTo>
                  <a:pt x="f15" y="f72"/>
                </a:lnTo>
                <a:lnTo>
                  <a:pt x="f73" y="f72"/>
                </a:lnTo>
                <a:lnTo>
                  <a:pt x="f13" y="f74"/>
                </a:lnTo>
                <a:lnTo>
                  <a:pt x="f11" y="f75"/>
                </a:lnTo>
                <a:lnTo>
                  <a:pt x="f5" y="f76"/>
                </a:lnTo>
                <a:lnTo>
                  <a:pt x="f5" y="f77"/>
                </a:lnTo>
                <a:lnTo>
                  <a:pt x="f29" y="f78"/>
                </a:lnTo>
                <a:lnTo>
                  <a:pt x="f58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50" y="f85"/>
                </a:lnTo>
                <a:lnTo>
                  <a:pt x="f86" y="f85"/>
                </a:lnTo>
                <a:lnTo>
                  <a:pt x="f87" y="f84"/>
                </a:lnTo>
                <a:lnTo>
                  <a:pt x="f88" y="f82"/>
                </a:lnTo>
                <a:lnTo>
                  <a:pt x="f89" y="f80"/>
                </a:lnTo>
                <a:lnTo>
                  <a:pt x="f90" y="f91"/>
                </a:lnTo>
                <a:lnTo>
                  <a:pt x="f6" y="f92"/>
                </a:lnTo>
                <a:lnTo>
                  <a:pt x="f6" y="f93"/>
                </a:lnTo>
                <a:lnTo>
                  <a:pt x="f6" y="f94"/>
                </a:lnTo>
                <a:lnTo>
                  <a:pt x="f90" y="f42"/>
                </a:lnTo>
                <a:lnTo>
                  <a:pt x="f89" y="f95"/>
                </a:lnTo>
                <a:lnTo>
                  <a:pt x="f96" y="f97"/>
                </a:lnTo>
                <a:lnTo>
                  <a:pt x="f87" y="f56"/>
                </a:lnTo>
                <a:lnTo>
                  <a:pt x="f98" y="f56"/>
                </a:lnTo>
                <a:lnTo>
                  <a:pt x="f99" y="f56"/>
                </a:lnTo>
                <a:lnTo>
                  <a:pt x="f100" y="f56"/>
                </a:lnTo>
                <a:lnTo>
                  <a:pt x="f101" y="f102"/>
                </a:lnTo>
                <a:lnTo>
                  <a:pt x="f103" y="f95"/>
                </a:lnTo>
                <a:lnTo>
                  <a:pt x="f103" y="f104"/>
                </a:lnTo>
                <a:lnTo>
                  <a:pt x="f105" y="f106"/>
                </a:lnTo>
                <a:lnTo>
                  <a:pt x="f103" y="f65"/>
                </a:lnTo>
                <a:lnTo>
                  <a:pt x="f107" y="f93"/>
                </a:lnTo>
                <a:lnTo>
                  <a:pt x="f108" y="f109"/>
                </a:lnTo>
                <a:lnTo>
                  <a:pt x="f33" y="f109"/>
                </a:lnTo>
                <a:lnTo>
                  <a:pt x="f110" y="f93"/>
                </a:lnTo>
                <a:lnTo>
                  <a:pt x="f111" y="f65"/>
                </a:lnTo>
                <a:lnTo>
                  <a:pt x="f112" y="f113"/>
                </a:lnTo>
                <a:lnTo>
                  <a:pt x="f112" y="f106"/>
                </a:lnTo>
                <a:lnTo>
                  <a:pt x="f112" y="f104"/>
                </a:lnTo>
                <a:lnTo>
                  <a:pt x="f112" y="f95"/>
                </a:lnTo>
                <a:lnTo>
                  <a:pt x="f36" y="f57"/>
                </a:lnTo>
                <a:lnTo>
                  <a:pt x="f46" y="f57"/>
                </a:lnTo>
                <a:lnTo>
                  <a:pt x="f114" y="f57"/>
                </a:lnTo>
                <a:lnTo>
                  <a:pt x="f115" y="f57"/>
                </a:lnTo>
                <a:lnTo>
                  <a:pt x="f116" y="f117"/>
                </a:lnTo>
                <a:lnTo>
                  <a:pt x="f89" y="f118"/>
                </a:lnTo>
                <a:lnTo>
                  <a:pt x="f90" y="f119"/>
                </a:lnTo>
                <a:lnTo>
                  <a:pt x="f6" y="f120"/>
                </a:lnTo>
                <a:lnTo>
                  <a:pt x="f6" y="f121"/>
                </a:lnTo>
                <a:lnTo>
                  <a:pt x="f6" y="f122"/>
                </a:lnTo>
                <a:lnTo>
                  <a:pt x="f90" y="f123"/>
                </a:lnTo>
                <a:lnTo>
                  <a:pt x="f124" y="f7"/>
                </a:lnTo>
                <a:lnTo>
                  <a:pt x="f125" y="f7"/>
                </a:lnTo>
                <a:lnTo>
                  <a:pt x="f107" y="f121"/>
                </a:lnTo>
                <a:lnTo>
                  <a:pt x="f86" y="f126"/>
                </a:lnTo>
                <a:lnTo>
                  <a:pt x="f127" y="f123"/>
                </a:lnTo>
                <a:lnTo>
                  <a:pt x="f116" y="f128"/>
                </a:lnTo>
                <a:lnTo>
                  <a:pt x="f115" y="f129"/>
                </a:lnTo>
                <a:lnTo>
                  <a:pt x="f46" y="f130"/>
                </a:lnTo>
                <a:lnTo>
                  <a:pt x="f36" y="f130"/>
                </a:lnTo>
                <a:lnTo>
                  <a:pt x="f131" y="f7"/>
                </a:lnTo>
                <a:lnTo>
                  <a:pt x="f132" y="f7"/>
                </a:lnTo>
                <a:lnTo>
                  <a:pt x="f58" y="f130"/>
                </a:lnTo>
                <a:lnTo>
                  <a:pt x="f15" y="f130"/>
                </a:lnTo>
                <a:lnTo>
                  <a:pt x="f13" y="f129"/>
                </a:lnTo>
                <a:lnTo>
                  <a:pt x="f11" y="f128"/>
                </a:lnTo>
                <a:lnTo>
                  <a:pt x="f9" y="f123"/>
                </a:lnTo>
                <a:lnTo>
                  <a:pt x="f5" y="f133"/>
                </a:lnTo>
                <a:lnTo>
                  <a:pt x="f5" y="f134"/>
                </a:lnTo>
                <a:lnTo>
                  <a:pt x="f29" y="f37"/>
                </a:lnTo>
                <a:lnTo>
                  <a:pt x="f52" y="f37"/>
                </a:lnTo>
                <a:lnTo>
                  <a:pt x="f64" y="f135"/>
                </a:lnTo>
                <a:lnTo>
                  <a:pt x="f15" y="f45"/>
                </a:lnTo>
                <a:lnTo>
                  <a:pt x="f136" y="f137"/>
                </a:lnTo>
                <a:lnTo>
                  <a:pt x="f5" y="f138"/>
                </a:lnTo>
                <a:lnTo>
                  <a:pt x="f5" y="f139"/>
                </a:lnTo>
                <a:lnTo>
                  <a:pt x="f140" y="f141"/>
                </a:lnTo>
                <a:lnTo>
                  <a:pt x="f59" y="f60"/>
                </a:lnTo>
                <a:close/>
              </a:path>
            </a:pathLst>
          </a:custGeom>
          <a:solidFill>
            <a:srgbClr val="C3C8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7874CEDE-1B45-4435-863C-89A54C48325E}"/>
              </a:ext>
            </a:extLst>
          </p:cNvPr>
          <p:cNvSpPr/>
          <p:nvPr/>
        </p:nvSpPr>
        <p:spPr>
          <a:xfrm>
            <a:off x="464284" y="540065"/>
            <a:ext cx="2073496" cy="3090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353"/>
              <a:gd name="f8" fmla="val 269"/>
              <a:gd name="f9" fmla="val 161"/>
              <a:gd name="f10" fmla="val 193"/>
              <a:gd name="f11" fmla="val 321"/>
              <a:gd name="f12" fmla="val 1156"/>
              <a:gd name="f13" fmla="val 2360"/>
              <a:gd name="f14" fmla="val 389"/>
              <a:gd name="f15" fmla="val 771"/>
              <a:gd name="f16" fmla="val 2997"/>
              <a:gd name="f17" fmla="val 1539"/>
              <a:gd name="f18" fmla="val 1694"/>
              <a:gd name="f19" fmla="val 2332"/>
              <a:gd name="f20" fmla="val 1969"/>
              <a:gd name="f21" fmla="val 1030"/>
              <a:gd name="f22" fmla="val 1586"/>
              <a:gd name="f23" fmla="val 1668"/>
              <a:gd name="f24" fmla="val 2352"/>
              <a:gd name="f25" fmla="val 2734"/>
              <a:gd name="f26" fmla="val 1164"/>
              <a:gd name="f27" fmla="val 1042"/>
              <a:gd name="f28" fmla="val 787"/>
              <a:gd name="f29" fmla="val 373"/>
              <a:gd name="f30" fmla="val 1002"/>
              <a:gd name="f31" fmla="val 1140"/>
              <a:gd name="f32" fmla="val 757"/>
              <a:gd name="f33" fmla="val 365"/>
              <a:gd name="f34" fmla="val 339"/>
              <a:gd name="f35" fmla="val 765"/>
              <a:gd name="f36" fmla="val 341"/>
              <a:gd name="f37" fmla="val 773"/>
              <a:gd name="f38" fmla="val 343"/>
              <a:gd name="f39" fmla="val 775"/>
              <a:gd name="f40" fmla="val 345"/>
              <a:gd name="f41" fmla="val 990"/>
              <a:gd name="f42" fmla="val 1546"/>
              <a:gd name="f43" fmla="val 351"/>
              <a:gd name="f44" fmla="val 1335"/>
              <a:gd name="f45" fmla="val 1367"/>
              <a:gd name="f46" fmla="val 1570"/>
              <a:gd name="f47" fmla="val 2555"/>
              <a:gd name="f48" fmla="val 2587"/>
              <a:gd name="f49" fmla="val 2372"/>
              <a:gd name="f50" fmla="val 359"/>
              <a:gd name="f51" fmla="val 2368"/>
              <a:gd name="f52" fmla="val 361"/>
              <a:gd name="f53" fmla="val 2366"/>
              <a:gd name="f54" fmla="val 363"/>
              <a:gd name="f55" fmla="val 2362"/>
              <a:gd name="f56" fmla="val 1178"/>
              <a:gd name="f57" fmla="val 1016"/>
              <a:gd name="f58" fmla="val 1562"/>
              <a:gd name="f59" fmla="val 1656"/>
              <a:gd name="f60" fmla="val 1949"/>
              <a:gd name="f61" fmla="val 1010"/>
              <a:gd name="f62" fmla="val 1951"/>
              <a:gd name="f63" fmla="val 1006"/>
              <a:gd name="f64" fmla="val 1955"/>
              <a:gd name="f65" fmla="val 1004"/>
              <a:gd name="f66" fmla="val 1961"/>
              <a:gd name="f67" fmla="val 2758"/>
              <a:gd name="f68" fmla="val 2762"/>
              <a:gd name="f69" fmla="val 2766"/>
              <a:gd name="f70" fmla="val 2768"/>
              <a:gd name="f71" fmla="val 2770"/>
              <a:gd name="f72" fmla="val 1012"/>
              <a:gd name="f73" fmla="val 1020"/>
              <a:gd name="f74" fmla="val 1022"/>
              <a:gd name="f75" fmla="val 1688"/>
              <a:gd name="f76" fmla="val 2370"/>
              <a:gd name="f77" fmla="val 1690"/>
              <a:gd name="f78" fmla="val 1692"/>
              <a:gd name="f79" fmla="val 1973"/>
              <a:gd name="f80" fmla="val 2340"/>
              <a:gd name="f81" fmla="val 2342"/>
              <a:gd name="f82" fmla="val 1975"/>
              <a:gd name="f83" fmla="val 2346"/>
              <a:gd name="f84" fmla="val 2350"/>
              <a:gd name="f85" fmla="val 1971"/>
              <a:gd name="f86" fmla="val 2356"/>
              <a:gd name="f87" fmla="val 1967"/>
              <a:gd name="f88" fmla="val 2358"/>
              <a:gd name="f89" fmla="val 1963"/>
              <a:gd name="f90" fmla="val 1957"/>
              <a:gd name="f91" fmla="val 1953"/>
              <a:gd name="f92" fmla="val 1706"/>
              <a:gd name="f93" fmla="val 1574"/>
              <a:gd name="f94" fmla="val 3003"/>
              <a:gd name="f95" fmla="val 3669"/>
              <a:gd name="f96" fmla="val 3671"/>
              <a:gd name="f97" fmla="val 3675"/>
              <a:gd name="f98" fmla="val 3679"/>
              <a:gd name="f99" fmla="val 3681"/>
              <a:gd name="f100" fmla="val 3685"/>
              <a:gd name="f101" fmla="val 3687"/>
              <a:gd name="f102" fmla="val 3689"/>
              <a:gd name="f103" fmla="val 3683"/>
              <a:gd name="f104" fmla="val 3037"/>
              <a:gd name="f105" fmla="val 1174"/>
              <a:gd name="f106" fmla="val 1172"/>
              <a:gd name="f107" fmla="val 1168"/>
              <a:gd name="f108" fmla="val 1166"/>
              <a:gd name="f109" fmla="val 1162"/>
              <a:gd name="f110" fmla="val 1152"/>
              <a:gd name="f111" fmla="val 1150"/>
              <a:gd name="f112" fmla="val 3673"/>
              <a:gd name="f113" fmla="val 3023"/>
              <a:gd name="f114" fmla="val 381"/>
              <a:gd name="f115" fmla="val 4327"/>
              <a:gd name="f116" fmla="val 1566"/>
              <a:gd name="f117" fmla="val 4329"/>
              <a:gd name="f118" fmla="val 1572"/>
              <a:gd name="f119" fmla="val 4331"/>
              <a:gd name="f120" fmla="val 4335"/>
              <a:gd name="f121" fmla="val 4341"/>
              <a:gd name="f122" fmla="val 4345"/>
              <a:gd name="f123" fmla="val 4347"/>
              <a:gd name="f124" fmla="val 4349"/>
              <a:gd name="f125" fmla="val 4351"/>
              <a:gd name="f126" fmla="val 755"/>
              <a:gd name="f127" fmla="val 753"/>
              <a:gd name="f128" fmla="val 355"/>
              <a:gd name="f129" fmla="val 3093"/>
              <a:gd name="f130" fmla="val 3041"/>
              <a:gd name="f131" fmla="val 3649"/>
              <a:gd name="f132" fmla="val 749"/>
              <a:gd name="f133" fmla="val 3011"/>
              <a:gd name="f134" fmla="val 2979"/>
              <a:gd name="f135" fmla="val 2930"/>
              <a:gd name="f136" fmla="val 1764"/>
              <a:gd name="f137" fmla="val 1712"/>
              <a:gd name="f138" fmla="val 2320"/>
              <a:gd name="f139" fmla="val 741"/>
              <a:gd name="f140" fmla="val 1650"/>
              <a:gd name="f141" fmla="val 1598"/>
              <a:gd name="f142" fmla="val 432"/>
              <a:gd name="f143" fmla="val 383"/>
              <a:gd name="f144" fmla="+- 0 0 -90"/>
              <a:gd name="f145" fmla="*/ f3 1 2772"/>
              <a:gd name="f146" fmla="*/ f4 1 4353"/>
              <a:gd name="f147" fmla="+- f7 0 f5"/>
              <a:gd name="f148" fmla="+- f6 0 f5"/>
              <a:gd name="f149" fmla="*/ f144 f0 1"/>
              <a:gd name="f150" fmla="*/ f148 1 2772"/>
              <a:gd name="f151" fmla="*/ f147 1 4353"/>
              <a:gd name="f152" fmla="*/ 193 f148 1"/>
              <a:gd name="f153" fmla="*/ 0 f147 1"/>
              <a:gd name="f154" fmla="*/ 1156 f148 1"/>
              <a:gd name="f155" fmla="*/ 2360 f147 1"/>
              <a:gd name="f156" fmla="*/ 1539 f148 1"/>
              <a:gd name="f157" fmla="*/ 2997 f147 1"/>
              <a:gd name="f158" fmla="*/ 771 f148 1"/>
              <a:gd name="f159" fmla="*/ 1694 f147 1"/>
              <a:gd name="f160" fmla="*/ 2352 f148 1"/>
              <a:gd name="f161" fmla="*/ 1668 f147 1"/>
              <a:gd name="f162" fmla="*/ 757 f148 1"/>
              <a:gd name="f163" fmla="*/ 365 f147 1"/>
              <a:gd name="f164" fmla="*/ 765 f148 1"/>
              <a:gd name="f165" fmla="*/ 339 f147 1"/>
              <a:gd name="f166" fmla="*/ 775 f148 1"/>
              <a:gd name="f167" fmla="*/ 345 f147 1"/>
              <a:gd name="f168" fmla="*/ 1335 f148 1"/>
              <a:gd name="f169" fmla="*/ 2372 f148 1"/>
              <a:gd name="f170" fmla="*/ 359 f147 1"/>
              <a:gd name="f171" fmla="*/ 2362 f148 1"/>
              <a:gd name="f172" fmla="*/ 1562 f148 1"/>
              <a:gd name="f173" fmla="*/ 1656 f147 1"/>
              <a:gd name="f174" fmla="*/ 1955 f148 1"/>
              <a:gd name="f175" fmla="*/ 1004 f147 1"/>
              <a:gd name="f176" fmla="*/ 2762 f148 1"/>
              <a:gd name="f177" fmla="*/ 2770 f148 1"/>
              <a:gd name="f178" fmla="*/ 1010 f147 1"/>
              <a:gd name="f179" fmla="*/ 2772 f148 1"/>
              <a:gd name="f180" fmla="*/ 1020 f147 1"/>
              <a:gd name="f181" fmla="*/ 2370 f148 1"/>
              <a:gd name="f182" fmla="*/ 1690 f147 1"/>
              <a:gd name="f183" fmla="*/ 1586 f148 1"/>
              <a:gd name="f184" fmla="*/ 1975 f148 1"/>
              <a:gd name="f185" fmla="*/ 2346 f147 1"/>
              <a:gd name="f186" fmla="*/ 1971 f148 1"/>
              <a:gd name="f187" fmla="*/ 2356 f147 1"/>
              <a:gd name="f188" fmla="*/ 1957 f148 1"/>
              <a:gd name="f189" fmla="*/ 1706 f147 1"/>
              <a:gd name="f190" fmla="*/ 1973 f148 1"/>
              <a:gd name="f191" fmla="*/ 3669 f147 1"/>
              <a:gd name="f192" fmla="*/ 3679 f147 1"/>
              <a:gd name="f193" fmla="*/ 1967 f148 1"/>
              <a:gd name="f194" fmla="*/ 3687 f147 1"/>
              <a:gd name="f195" fmla="*/ 1953 f148 1"/>
              <a:gd name="f196" fmla="*/ 1174 f148 1"/>
              <a:gd name="f197" fmla="*/ 3683 f147 1"/>
              <a:gd name="f198" fmla="*/ 1166 f148 1"/>
              <a:gd name="f199" fmla="*/ 3689 f147 1"/>
              <a:gd name="f200" fmla="*/ 1152 f148 1"/>
              <a:gd name="f201" fmla="*/ 381 f148 1"/>
              <a:gd name="f202" fmla="*/ 3675 f147 1"/>
              <a:gd name="f203" fmla="*/ 1566 f148 1"/>
              <a:gd name="f204" fmla="*/ 4329 f147 1"/>
              <a:gd name="f205" fmla="*/ 1574 f148 1"/>
              <a:gd name="f206" fmla="*/ 4335 f147 1"/>
              <a:gd name="f207" fmla="*/ 1572 f148 1"/>
              <a:gd name="f208" fmla="*/ 4347 f147 1"/>
              <a:gd name="f209" fmla="*/ 4353 f147 1"/>
              <a:gd name="f210" fmla="*/ 755 f148 1"/>
              <a:gd name="f211" fmla="*/ 4349 f147 1"/>
              <a:gd name="f212" fmla="*/ 0 f148 1"/>
              <a:gd name="f213" fmla="*/ 3093 f147 1"/>
              <a:gd name="f214" fmla="*/ 749 f148 1"/>
              <a:gd name="f215" fmla="*/ 3011 f147 1"/>
              <a:gd name="f216" fmla="*/ 2930 f147 1"/>
              <a:gd name="f217" fmla="*/ 1712 f147 1"/>
              <a:gd name="f218" fmla="*/ 1140 f148 1"/>
              <a:gd name="f219" fmla="*/ 1030 f147 1"/>
              <a:gd name="f220" fmla="*/ 1598 f147 1"/>
              <a:gd name="f221" fmla="*/ 383 f147 1"/>
              <a:gd name="f222" fmla="*/ f149 1 f2"/>
              <a:gd name="f223" fmla="*/ f152 1 2772"/>
              <a:gd name="f224" fmla="*/ f153 1 4353"/>
              <a:gd name="f225" fmla="*/ f154 1 2772"/>
              <a:gd name="f226" fmla="*/ f155 1 4353"/>
              <a:gd name="f227" fmla="*/ f156 1 2772"/>
              <a:gd name="f228" fmla="*/ f157 1 4353"/>
              <a:gd name="f229" fmla="*/ f158 1 2772"/>
              <a:gd name="f230" fmla="*/ f159 1 4353"/>
              <a:gd name="f231" fmla="*/ f160 1 2772"/>
              <a:gd name="f232" fmla="*/ f161 1 4353"/>
              <a:gd name="f233" fmla="*/ f162 1 2772"/>
              <a:gd name="f234" fmla="*/ f163 1 4353"/>
              <a:gd name="f235" fmla="*/ f164 1 2772"/>
              <a:gd name="f236" fmla="*/ f165 1 4353"/>
              <a:gd name="f237" fmla="*/ f166 1 2772"/>
              <a:gd name="f238" fmla="*/ f167 1 4353"/>
              <a:gd name="f239" fmla="*/ f168 1 2772"/>
              <a:gd name="f240" fmla="*/ f169 1 2772"/>
              <a:gd name="f241" fmla="*/ f170 1 4353"/>
              <a:gd name="f242" fmla="*/ f171 1 2772"/>
              <a:gd name="f243" fmla="*/ f172 1 2772"/>
              <a:gd name="f244" fmla="*/ f173 1 4353"/>
              <a:gd name="f245" fmla="*/ f174 1 2772"/>
              <a:gd name="f246" fmla="*/ f175 1 4353"/>
              <a:gd name="f247" fmla="*/ f176 1 2772"/>
              <a:gd name="f248" fmla="*/ f177 1 2772"/>
              <a:gd name="f249" fmla="*/ f178 1 4353"/>
              <a:gd name="f250" fmla="*/ f179 1 2772"/>
              <a:gd name="f251" fmla="*/ f180 1 4353"/>
              <a:gd name="f252" fmla="*/ f181 1 2772"/>
              <a:gd name="f253" fmla="*/ f182 1 4353"/>
              <a:gd name="f254" fmla="*/ f183 1 2772"/>
              <a:gd name="f255" fmla="*/ f184 1 2772"/>
              <a:gd name="f256" fmla="*/ f185 1 4353"/>
              <a:gd name="f257" fmla="*/ f186 1 2772"/>
              <a:gd name="f258" fmla="*/ f187 1 4353"/>
              <a:gd name="f259" fmla="*/ f188 1 2772"/>
              <a:gd name="f260" fmla="*/ f189 1 4353"/>
              <a:gd name="f261" fmla="*/ f190 1 2772"/>
              <a:gd name="f262" fmla="*/ f191 1 4353"/>
              <a:gd name="f263" fmla="*/ f192 1 4353"/>
              <a:gd name="f264" fmla="*/ f193 1 2772"/>
              <a:gd name="f265" fmla="*/ f194 1 4353"/>
              <a:gd name="f266" fmla="*/ f195 1 2772"/>
              <a:gd name="f267" fmla="*/ f196 1 2772"/>
              <a:gd name="f268" fmla="*/ f197 1 4353"/>
              <a:gd name="f269" fmla="*/ f198 1 2772"/>
              <a:gd name="f270" fmla="*/ f199 1 4353"/>
              <a:gd name="f271" fmla="*/ f200 1 2772"/>
              <a:gd name="f272" fmla="*/ f201 1 2772"/>
              <a:gd name="f273" fmla="*/ f202 1 4353"/>
              <a:gd name="f274" fmla="*/ f203 1 2772"/>
              <a:gd name="f275" fmla="*/ f204 1 4353"/>
              <a:gd name="f276" fmla="*/ f205 1 2772"/>
              <a:gd name="f277" fmla="*/ f206 1 4353"/>
              <a:gd name="f278" fmla="*/ f207 1 2772"/>
              <a:gd name="f279" fmla="*/ f208 1 4353"/>
              <a:gd name="f280" fmla="*/ f209 1 4353"/>
              <a:gd name="f281" fmla="*/ f210 1 2772"/>
              <a:gd name="f282" fmla="*/ f211 1 4353"/>
              <a:gd name="f283" fmla="*/ f212 1 2772"/>
              <a:gd name="f284" fmla="*/ f213 1 4353"/>
              <a:gd name="f285" fmla="*/ f214 1 2772"/>
              <a:gd name="f286" fmla="*/ f215 1 4353"/>
              <a:gd name="f287" fmla="*/ f216 1 4353"/>
              <a:gd name="f288" fmla="*/ f217 1 4353"/>
              <a:gd name="f289" fmla="*/ f218 1 2772"/>
              <a:gd name="f290" fmla="*/ f219 1 4353"/>
              <a:gd name="f291" fmla="*/ f220 1 4353"/>
              <a:gd name="f292" fmla="*/ f221 1 4353"/>
              <a:gd name="f293" fmla="*/ 0 1 f150"/>
              <a:gd name="f294" fmla="*/ f6 1 f150"/>
              <a:gd name="f295" fmla="*/ 0 1 f151"/>
              <a:gd name="f296" fmla="*/ f7 1 f151"/>
              <a:gd name="f297" fmla="+- f222 0 f1"/>
              <a:gd name="f298" fmla="*/ f223 1 f150"/>
              <a:gd name="f299" fmla="*/ f224 1 f151"/>
              <a:gd name="f300" fmla="*/ f225 1 f150"/>
              <a:gd name="f301" fmla="*/ f226 1 f151"/>
              <a:gd name="f302" fmla="*/ f227 1 f150"/>
              <a:gd name="f303" fmla="*/ f228 1 f151"/>
              <a:gd name="f304" fmla="*/ f229 1 f150"/>
              <a:gd name="f305" fmla="*/ f230 1 f151"/>
              <a:gd name="f306" fmla="*/ f231 1 f150"/>
              <a:gd name="f307" fmla="*/ f232 1 f151"/>
              <a:gd name="f308" fmla="*/ f233 1 f150"/>
              <a:gd name="f309" fmla="*/ f234 1 f151"/>
              <a:gd name="f310" fmla="*/ f235 1 f150"/>
              <a:gd name="f311" fmla="*/ f236 1 f151"/>
              <a:gd name="f312" fmla="*/ f237 1 f150"/>
              <a:gd name="f313" fmla="*/ f238 1 f151"/>
              <a:gd name="f314" fmla="*/ f239 1 f150"/>
              <a:gd name="f315" fmla="*/ f240 1 f150"/>
              <a:gd name="f316" fmla="*/ f241 1 f151"/>
              <a:gd name="f317" fmla="*/ f242 1 f150"/>
              <a:gd name="f318" fmla="*/ f243 1 f150"/>
              <a:gd name="f319" fmla="*/ f244 1 f151"/>
              <a:gd name="f320" fmla="*/ f245 1 f150"/>
              <a:gd name="f321" fmla="*/ f246 1 f151"/>
              <a:gd name="f322" fmla="*/ f247 1 f150"/>
              <a:gd name="f323" fmla="*/ f248 1 f150"/>
              <a:gd name="f324" fmla="*/ f249 1 f151"/>
              <a:gd name="f325" fmla="*/ f250 1 f150"/>
              <a:gd name="f326" fmla="*/ f251 1 f151"/>
              <a:gd name="f327" fmla="*/ f252 1 f150"/>
              <a:gd name="f328" fmla="*/ f253 1 f151"/>
              <a:gd name="f329" fmla="*/ f254 1 f150"/>
              <a:gd name="f330" fmla="*/ f255 1 f150"/>
              <a:gd name="f331" fmla="*/ f256 1 f151"/>
              <a:gd name="f332" fmla="*/ f257 1 f150"/>
              <a:gd name="f333" fmla="*/ f258 1 f151"/>
              <a:gd name="f334" fmla="*/ f259 1 f150"/>
              <a:gd name="f335" fmla="*/ f260 1 f151"/>
              <a:gd name="f336" fmla="*/ f261 1 f150"/>
              <a:gd name="f337" fmla="*/ f262 1 f151"/>
              <a:gd name="f338" fmla="*/ f263 1 f151"/>
              <a:gd name="f339" fmla="*/ f264 1 f150"/>
              <a:gd name="f340" fmla="*/ f265 1 f151"/>
              <a:gd name="f341" fmla="*/ f266 1 f150"/>
              <a:gd name="f342" fmla="*/ f267 1 f150"/>
              <a:gd name="f343" fmla="*/ f268 1 f151"/>
              <a:gd name="f344" fmla="*/ f269 1 f150"/>
              <a:gd name="f345" fmla="*/ f270 1 f151"/>
              <a:gd name="f346" fmla="*/ f271 1 f150"/>
              <a:gd name="f347" fmla="*/ f272 1 f150"/>
              <a:gd name="f348" fmla="*/ f273 1 f151"/>
              <a:gd name="f349" fmla="*/ f274 1 f150"/>
              <a:gd name="f350" fmla="*/ f275 1 f151"/>
              <a:gd name="f351" fmla="*/ f276 1 f150"/>
              <a:gd name="f352" fmla="*/ f277 1 f151"/>
              <a:gd name="f353" fmla="*/ f278 1 f150"/>
              <a:gd name="f354" fmla="*/ f279 1 f151"/>
              <a:gd name="f355" fmla="*/ f280 1 f151"/>
              <a:gd name="f356" fmla="*/ f281 1 f150"/>
              <a:gd name="f357" fmla="*/ f282 1 f151"/>
              <a:gd name="f358" fmla="*/ f283 1 f150"/>
              <a:gd name="f359" fmla="*/ f284 1 f151"/>
              <a:gd name="f360" fmla="*/ f285 1 f150"/>
              <a:gd name="f361" fmla="*/ f286 1 f151"/>
              <a:gd name="f362" fmla="*/ f287 1 f151"/>
              <a:gd name="f363" fmla="*/ f288 1 f151"/>
              <a:gd name="f364" fmla="*/ f289 1 f150"/>
              <a:gd name="f365" fmla="*/ f290 1 f151"/>
              <a:gd name="f366" fmla="*/ f291 1 f151"/>
              <a:gd name="f367" fmla="*/ f292 1 f151"/>
              <a:gd name="f368" fmla="*/ f293 f145 1"/>
              <a:gd name="f369" fmla="*/ f294 f145 1"/>
              <a:gd name="f370" fmla="*/ f296 f146 1"/>
              <a:gd name="f371" fmla="*/ f295 f146 1"/>
              <a:gd name="f372" fmla="*/ f298 f145 1"/>
              <a:gd name="f373" fmla="*/ f299 f146 1"/>
              <a:gd name="f374" fmla="*/ f300 f145 1"/>
              <a:gd name="f375" fmla="*/ f301 f146 1"/>
              <a:gd name="f376" fmla="*/ f302 f145 1"/>
              <a:gd name="f377" fmla="*/ f303 f146 1"/>
              <a:gd name="f378" fmla="*/ f304 f145 1"/>
              <a:gd name="f379" fmla="*/ f305 f146 1"/>
              <a:gd name="f380" fmla="*/ f306 f145 1"/>
              <a:gd name="f381" fmla="*/ f307 f146 1"/>
              <a:gd name="f382" fmla="*/ f308 f145 1"/>
              <a:gd name="f383" fmla="*/ f309 f146 1"/>
              <a:gd name="f384" fmla="*/ f310 f145 1"/>
              <a:gd name="f385" fmla="*/ f311 f146 1"/>
              <a:gd name="f386" fmla="*/ f312 f145 1"/>
              <a:gd name="f387" fmla="*/ f313 f146 1"/>
              <a:gd name="f388" fmla="*/ f314 f145 1"/>
              <a:gd name="f389" fmla="*/ f315 f145 1"/>
              <a:gd name="f390" fmla="*/ f316 f146 1"/>
              <a:gd name="f391" fmla="*/ f317 f145 1"/>
              <a:gd name="f392" fmla="*/ f318 f145 1"/>
              <a:gd name="f393" fmla="*/ f319 f146 1"/>
              <a:gd name="f394" fmla="*/ f320 f145 1"/>
              <a:gd name="f395" fmla="*/ f321 f146 1"/>
              <a:gd name="f396" fmla="*/ f322 f145 1"/>
              <a:gd name="f397" fmla="*/ f323 f145 1"/>
              <a:gd name="f398" fmla="*/ f324 f146 1"/>
              <a:gd name="f399" fmla="*/ f325 f145 1"/>
              <a:gd name="f400" fmla="*/ f326 f146 1"/>
              <a:gd name="f401" fmla="*/ f327 f145 1"/>
              <a:gd name="f402" fmla="*/ f328 f146 1"/>
              <a:gd name="f403" fmla="*/ f329 f145 1"/>
              <a:gd name="f404" fmla="*/ f330 f145 1"/>
              <a:gd name="f405" fmla="*/ f331 f146 1"/>
              <a:gd name="f406" fmla="*/ f332 f145 1"/>
              <a:gd name="f407" fmla="*/ f333 f146 1"/>
              <a:gd name="f408" fmla="*/ f334 f145 1"/>
              <a:gd name="f409" fmla="*/ f335 f146 1"/>
              <a:gd name="f410" fmla="*/ f336 f145 1"/>
              <a:gd name="f411" fmla="*/ f337 f146 1"/>
              <a:gd name="f412" fmla="*/ f338 f146 1"/>
              <a:gd name="f413" fmla="*/ f339 f145 1"/>
              <a:gd name="f414" fmla="*/ f340 f146 1"/>
              <a:gd name="f415" fmla="*/ f341 f145 1"/>
              <a:gd name="f416" fmla="*/ f342 f145 1"/>
              <a:gd name="f417" fmla="*/ f343 f146 1"/>
              <a:gd name="f418" fmla="*/ f344 f145 1"/>
              <a:gd name="f419" fmla="*/ f345 f146 1"/>
              <a:gd name="f420" fmla="*/ f346 f145 1"/>
              <a:gd name="f421" fmla="*/ f347 f145 1"/>
              <a:gd name="f422" fmla="*/ f348 f146 1"/>
              <a:gd name="f423" fmla="*/ f349 f145 1"/>
              <a:gd name="f424" fmla="*/ f350 f146 1"/>
              <a:gd name="f425" fmla="*/ f351 f145 1"/>
              <a:gd name="f426" fmla="*/ f352 f146 1"/>
              <a:gd name="f427" fmla="*/ f353 f145 1"/>
              <a:gd name="f428" fmla="*/ f354 f146 1"/>
              <a:gd name="f429" fmla="*/ f355 f146 1"/>
              <a:gd name="f430" fmla="*/ f356 f145 1"/>
              <a:gd name="f431" fmla="*/ f357 f146 1"/>
              <a:gd name="f432" fmla="*/ f358 f145 1"/>
              <a:gd name="f433" fmla="*/ f359 f146 1"/>
              <a:gd name="f434" fmla="*/ f360 f145 1"/>
              <a:gd name="f435" fmla="*/ f361 f146 1"/>
              <a:gd name="f436" fmla="*/ f362 f146 1"/>
              <a:gd name="f437" fmla="*/ f363 f146 1"/>
              <a:gd name="f438" fmla="*/ f364 f145 1"/>
              <a:gd name="f439" fmla="*/ f365 f146 1"/>
              <a:gd name="f440" fmla="*/ f366 f146 1"/>
              <a:gd name="f441" fmla="*/ f367 f1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7">
                <a:pos x="f372" y="f373"/>
              </a:cxn>
              <a:cxn ang="f297">
                <a:pos x="f374" y="f375"/>
              </a:cxn>
              <a:cxn ang="f297">
                <a:pos x="f376" y="f377"/>
              </a:cxn>
              <a:cxn ang="f297">
                <a:pos x="f378" y="f379"/>
              </a:cxn>
              <a:cxn ang="f297">
                <a:pos x="f376" y="f379"/>
              </a:cxn>
              <a:cxn ang="f297">
                <a:pos x="f380" y="f381"/>
              </a:cxn>
              <a:cxn ang="f297">
                <a:pos x="f376" y="f381"/>
              </a:cxn>
              <a:cxn ang="f297">
                <a:pos x="f376" y="f381"/>
              </a:cxn>
              <a:cxn ang="f297">
                <a:pos x="f382" y="f383"/>
              </a:cxn>
              <a:cxn ang="f297">
                <a:pos x="f384" y="f385"/>
              </a:cxn>
              <a:cxn ang="f297">
                <a:pos x="f386" y="f387"/>
              </a:cxn>
              <a:cxn ang="f297">
                <a:pos x="f388" y="f373"/>
              </a:cxn>
              <a:cxn ang="f297">
                <a:pos x="f380" y="f385"/>
              </a:cxn>
              <a:cxn ang="f297">
                <a:pos x="f389" y="f390"/>
              </a:cxn>
              <a:cxn ang="f297">
                <a:pos x="f391" y="f383"/>
              </a:cxn>
              <a:cxn ang="f297">
                <a:pos x="f392" y="f393"/>
              </a:cxn>
              <a:cxn ang="f297">
                <a:pos x="f394" y="f395"/>
              </a:cxn>
              <a:cxn ang="f297">
                <a:pos x="f396" y="f395"/>
              </a:cxn>
              <a:cxn ang="f297">
                <a:pos x="f397" y="f398"/>
              </a:cxn>
              <a:cxn ang="f297">
                <a:pos x="f399" y="f400"/>
              </a:cxn>
              <a:cxn ang="f297">
                <a:pos x="f401" y="f402"/>
              </a:cxn>
              <a:cxn ang="f297">
                <a:pos x="f403" y="f379"/>
              </a:cxn>
              <a:cxn ang="f297">
                <a:pos x="f404" y="f405"/>
              </a:cxn>
              <a:cxn ang="f297">
                <a:pos x="f406" y="f407"/>
              </a:cxn>
              <a:cxn ang="f297">
                <a:pos x="f408" y="f375"/>
              </a:cxn>
              <a:cxn ang="f297">
                <a:pos x="f392" y="f409"/>
              </a:cxn>
              <a:cxn ang="f297">
                <a:pos x="f410" y="f411"/>
              </a:cxn>
              <a:cxn ang="f297">
                <a:pos x="f410" y="f412"/>
              </a:cxn>
              <a:cxn ang="f297">
                <a:pos x="f413" y="f414"/>
              </a:cxn>
              <a:cxn ang="f297">
                <a:pos x="f415" y="f414"/>
              </a:cxn>
              <a:cxn ang="f297">
                <a:pos x="f416" y="f417"/>
              </a:cxn>
              <a:cxn ang="f297">
                <a:pos x="f418" y="f419"/>
              </a:cxn>
              <a:cxn ang="f297">
                <a:pos x="f420" y="f417"/>
              </a:cxn>
              <a:cxn ang="f297">
                <a:pos x="f420" y="f411"/>
              </a:cxn>
              <a:cxn ang="f297">
                <a:pos x="f421" y="f422"/>
              </a:cxn>
              <a:cxn ang="f297">
                <a:pos x="f423" y="f424"/>
              </a:cxn>
              <a:cxn ang="f297">
                <a:pos x="f425" y="f426"/>
              </a:cxn>
              <a:cxn ang="f297">
                <a:pos x="f427" y="f428"/>
              </a:cxn>
              <a:cxn ang="f297">
                <a:pos x="f392" y="f429"/>
              </a:cxn>
              <a:cxn ang="f297">
                <a:pos x="f430" y="f431"/>
              </a:cxn>
              <a:cxn ang="f297">
                <a:pos x="f432" y="f433"/>
              </a:cxn>
              <a:cxn ang="f297">
                <a:pos x="f434" y="f435"/>
              </a:cxn>
              <a:cxn ang="f297">
                <a:pos x="f432" y="f436"/>
              </a:cxn>
              <a:cxn ang="f297">
                <a:pos x="f432" y="f437"/>
              </a:cxn>
              <a:cxn ang="f297">
                <a:pos x="f432" y="f379"/>
              </a:cxn>
              <a:cxn ang="f297">
                <a:pos x="f438" y="f439"/>
              </a:cxn>
              <a:cxn ang="f297">
                <a:pos x="f432" y="f440"/>
              </a:cxn>
              <a:cxn ang="f297">
                <a:pos x="f432" y="f441"/>
              </a:cxn>
            </a:cxnLst>
            <a:rect l="f368" t="f371" r="f369" b="f370"/>
            <a:pathLst>
              <a:path w="2772" h="4353">
                <a:moveTo>
                  <a:pt x="f5" y="f8"/>
                </a:moveTo>
                <a:lnTo>
                  <a:pt x="f9" y="f5"/>
                </a:lnTo>
                <a:lnTo>
                  <a:pt x="f10" y="f5"/>
                </a:lnTo>
                <a:lnTo>
                  <a:pt x="f5" y="f11"/>
                </a:lnTo>
                <a:lnTo>
                  <a:pt x="f5" y="f8"/>
                </a:lnTo>
                <a:close/>
                <a:moveTo>
                  <a:pt x="f12" y="f13"/>
                </a:moveTo>
                <a:lnTo>
                  <a:pt x="f14" y="f13"/>
                </a:lnTo>
                <a:lnTo>
                  <a:pt x="f15" y="f16"/>
                </a:lnTo>
                <a:lnTo>
                  <a:pt x="f17" y="f16"/>
                </a:lnTo>
                <a:lnTo>
                  <a:pt x="f12" y="f13"/>
                </a:lnTo>
                <a:close/>
                <a:moveTo>
                  <a:pt x="f17" y="f18"/>
                </a:moveTo>
                <a:lnTo>
                  <a:pt x="f15" y="f18"/>
                </a:lnTo>
                <a:lnTo>
                  <a:pt x="f14" y="f19"/>
                </a:lnTo>
                <a:lnTo>
                  <a:pt x="f12" y="f19"/>
                </a:lnTo>
                <a:lnTo>
                  <a:pt x="f17" y="f18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4" y="f23"/>
                </a:lnTo>
                <a:lnTo>
                  <a:pt x="f25" y="f21"/>
                </a:lnTo>
                <a:lnTo>
                  <a:pt x="f20" y="f21"/>
                </a:lnTo>
                <a:close/>
                <a:moveTo>
                  <a:pt x="f17" y="f23"/>
                </a:moveTo>
                <a:lnTo>
                  <a:pt x="f26" y="f27"/>
                </a:lnTo>
                <a:lnTo>
                  <a:pt x="f28" y="f23"/>
                </a:lnTo>
                <a:lnTo>
                  <a:pt x="f17" y="f23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2" y="f33"/>
                </a:lnTo>
                <a:lnTo>
                  <a:pt x="f5" y="f33"/>
                </a:lnTo>
                <a:lnTo>
                  <a:pt x="f5" y="f34"/>
                </a:lnTo>
                <a:lnTo>
                  <a:pt x="f35" y="f34"/>
                </a:lnTo>
                <a:lnTo>
                  <a:pt x="f15" y="f36"/>
                </a:lnTo>
                <a:lnTo>
                  <a:pt x="f37" y="f38"/>
                </a:lnTo>
                <a:lnTo>
                  <a:pt x="f39" y="f40"/>
                </a:lnTo>
                <a:lnTo>
                  <a:pt x="f26" y="f41"/>
                </a:lnTo>
                <a:lnTo>
                  <a:pt x="f42" y="f43"/>
                </a:lnTo>
                <a:lnTo>
                  <a:pt x="f44" y="f5"/>
                </a:lnTo>
                <a:lnTo>
                  <a:pt x="f45" y="f5"/>
                </a:lnTo>
                <a:lnTo>
                  <a:pt x="f46" y="f34"/>
                </a:lnTo>
                <a:lnTo>
                  <a:pt x="f24" y="f34"/>
                </a:lnTo>
                <a:lnTo>
                  <a:pt x="f47" y="f5"/>
                </a:lnTo>
                <a:lnTo>
                  <a:pt x="f48" y="f5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33"/>
                </a:lnTo>
                <a:lnTo>
                  <a:pt x="f46" y="f33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30"/>
                </a:lnTo>
                <a:lnTo>
                  <a:pt x="f67" y="f30"/>
                </a:lnTo>
                <a:lnTo>
                  <a:pt x="f68" y="f65"/>
                </a:lnTo>
                <a:lnTo>
                  <a:pt x="f69" y="f65"/>
                </a:lnTo>
                <a:lnTo>
                  <a:pt x="f70" y="f63"/>
                </a:lnTo>
                <a:lnTo>
                  <a:pt x="f71" y="f61"/>
                </a:lnTo>
                <a:lnTo>
                  <a:pt x="f6" y="f72"/>
                </a:lnTo>
                <a:lnTo>
                  <a:pt x="f6" y="f57"/>
                </a:lnTo>
                <a:lnTo>
                  <a:pt x="f6" y="f73"/>
                </a:lnTo>
                <a:lnTo>
                  <a:pt x="f71" y="f74"/>
                </a:lnTo>
                <a:lnTo>
                  <a:pt x="f49" y="f75"/>
                </a:lnTo>
                <a:lnTo>
                  <a:pt x="f76" y="f77"/>
                </a:lnTo>
                <a:lnTo>
                  <a:pt x="f53" y="f78"/>
                </a:lnTo>
                <a:lnTo>
                  <a:pt x="f13" y="f18"/>
                </a:lnTo>
                <a:lnTo>
                  <a:pt x="f22" y="f18"/>
                </a:lnTo>
                <a:lnTo>
                  <a:pt x="f79" y="f80"/>
                </a:lnTo>
                <a:lnTo>
                  <a:pt x="f79" y="f81"/>
                </a:lnTo>
                <a:lnTo>
                  <a:pt x="f82" y="f83"/>
                </a:lnTo>
                <a:lnTo>
                  <a:pt x="f79" y="f84"/>
                </a:lnTo>
                <a:lnTo>
                  <a:pt x="f79" y="f24"/>
                </a:lnTo>
                <a:lnTo>
                  <a:pt x="f85" y="f86"/>
                </a:lnTo>
                <a:lnTo>
                  <a:pt x="f87" y="f88"/>
                </a:lnTo>
                <a:lnTo>
                  <a:pt x="f89" y="f13"/>
                </a:lnTo>
                <a:lnTo>
                  <a:pt x="f90" y="f13"/>
                </a:lnTo>
                <a:lnTo>
                  <a:pt x="f91" y="f86"/>
                </a:lnTo>
                <a:lnTo>
                  <a:pt x="f60" y="f24"/>
                </a:lnTo>
                <a:lnTo>
                  <a:pt x="f58" y="f92"/>
                </a:lnTo>
                <a:lnTo>
                  <a:pt x="f56" y="f83"/>
                </a:lnTo>
                <a:lnTo>
                  <a:pt x="f93" y="f94"/>
                </a:lnTo>
                <a:lnTo>
                  <a:pt x="f79" y="f95"/>
                </a:lnTo>
                <a:lnTo>
                  <a:pt x="f79" y="f96"/>
                </a:lnTo>
                <a:lnTo>
                  <a:pt x="f82" y="f97"/>
                </a:lnTo>
                <a:lnTo>
                  <a:pt x="f79" y="f98"/>
                </a:lnTo>
                <a:lnTo>
                  <a:pt x="f79" y="f99"/>
                </a:lnTo>
                <a:lnTo>
                  <a:pt x="f85" y="f100"/>
                </a:lnTo>
                <a:lnTo>
                  <a:pt x="f87" y="f101"/>
                </a:lnTo>
                <a:lnTo>
                  <a:pt x="f89" y="f102"/>
                </a:lnTo>
                <a:lnTo>
                  <a:pt x="f90" y="f102"/>
                </a:lnTo>
                <a:lnTo>
                  <a:pt x="f91" y="f101"/>
                </a:lnTo>
                <a:lnTo>
                  <a:pt x="f60" y="f103"/>
                </a:lnTo>
                <a:lnTo>
                  <a:pt x="f58" y="f104"/>
                </a:lnTo>
                <a:lnTo>
                  <a:pt x="f105" y="f103"/>
                </a:lnTo>
                <a:lnTo>
                  <a:pt x="f106" y="f101"/>
                </a:lnTo>
                <a:lnTo>
                  <a:pt x="f107" y="f101"/>
                </a:lnTo>
                <a:lnTo>
                  <a:pt x="f108" y="f102"/>
                </a:lnTo>
                <a:lnTo>
                  <a:pt x="f109" y="f102"/>
                </a:lnTo>
                <a:lnTo>
                  <a:pt x="f12" y="f101"/>
                </a:lnTo>
                <a:lnTo>
                  <a:pt x="f110" y="f103"/>
                </a:lnTo>
                <a:lnTo>
                  <a:pt x="f111" y="f98"/>
                </a:lnTo>
                <a:lnTo>
                  <a:pt x="f111" y="f112"/>
                </a:lnTo>
                <a:lnTo>
                  <a:pt x="f110" y="f95"/>
                </a:lnTo>
                <a:lnTo>
                  <a:pt x="f17" y="f113"/>
                </a:lnTo>
                <a:lnTo>
                  <a:pt x="f15" y="f113"/>
                </a:lnTo>
                <a:lnTo>
                  <a:pt x="f114" y="f97"/>
                </a:lnTo>
                <a:lnTo>
                  <a:pt x="f15" y="f115"/>
                </a:lnTo>
                <a:lnTo>
                  <a:pt x="f58" y="f115"/>
                </a:lnTo>
                <a:lnTo>
                  <a:pt x="f116" y="f117"/>
                </a:lnTo>
                <a:lnTo>
                  <a:pt x="f46" y="f117"/>
                </a:lnTo>
                <a:lnTo>
                  <a:pt x="f118" y="f119"/>
                </a:lnTo>
                <a:lnTo>
                  <a:pt x="f93" y="f120"/>
                </a:lnTo>
                <a:lnTo>
                  <a:pt x="f93" y="f121"/>
                </a:lnTo>
                <a:lnTo>
                  <a:pt x="f93" y="f122"/>
                </a:lnTo>
                <a:lnTo>
                  <a:pt x="f118" y="f123"/>
                </a:lnTo>
                <a:lnTo>
                  <a:pt x="f118" y="f124"/>
                </a:lnTo>
                <a:lnTo>
                  <a:pt x="f116" y="f7"/>
                </a:lnTo>
                <a:lnTo>
                  <a:pt x="f58" y="f7"/>
                </a:lnTo>
                <a:lnTo>
                  <a:pt x="f35" y="f7"/>
                </a:lnTo>
                <a:lnTo>
                  <a:pt x="f32" y="f125"/>
                </a:lnTo>
                <a:lnTo>
                  <a:pt x="f126" y="f124"/>
                </a:lnTo>
                <a:lnTo>
                  <a:pt x="f127" y="f123"/>
                </a:lnTo>
                <a:lnTo>
                  <a:pt x="f128" y="f103"/>
                </a:lnTo>
                <a:lnTo>
                  <a:pt x="f5" y="f129"/>
                </a:lnTo>
                <a:lnTo>
                  <a:pt x="f5" y="f130"/>
                </a:lnTo>
                <a:lnTo>
                  <a:pt x="f33" y="f131"/>
                </a:lnTo>
                <a:lnTo>
                  <a:pt x="f132" y="f133"/>
                </a:lnTo>
                <a:lnTo>
                  <a:pt x="f33" y="f49"/>
                </a:lnTo>
                <a:lnTo>
                  <a:pt x="f5" y="f134"/>
                </a:lnTo>
                <a:lnTo>
                  <a:pt x="f5" y="f135"/>
                </a:lnTo>
                <a:lnTo>
                  <a:pt x="f43" y="f83"/>
                </a:lnTo>
                <a:lnTo>
                  <a:pt x="f5" y="f136"/>
                </a:lnTo>
                <a:lnTo>
                  <a:pt x="f5" y="f137"/>
                </a:lnTo>
                <a:lnTo>
                  <a:pt x="f33" y="f138"/>
                </a:lnTo>
                <a:lnTo>
                  <a:pt x="f139" y="f18"/>
                </a:lnTo>
                <a:lnTo>
                  <a:pt x="f5" y="f18"/>
                </a:lnTo>
                <a:lnTo>
                  <a:pt x="f5" y="f23"/>
                </a:lnTo>
                <a:lnTo>
                  <a:pt x="f32" y="f23"/>
                </a:lnTo>
                <a:lnTo>
                  <a:pt x="f31" y="f21"/>
                </a:lnTo>
                <a:lnTo>
                  <a:pt x="f29" y="f21"/>
                </a:lnTo>
                <a:lnTo>
                  <a:pt x="f5" y="f140"/>
                </a:lnTo>
                <a:lnTo>
                  <a:pt x="f5" y="f141"/>
                </a:lnTo>
                <a:lnTo>
                  <a:pt x="f43" y="f57"/>
                </a:lnTo>
                <a:lnTo>
                  <a:pt x="f5" y="f142"/>
                </a:lnTo>
                <a:lnTo>
                  <a:pt x="f5" y="f143"/>
                </a:lnTo>
                <a:lnTo>
                  <a:pt x="f29" y="f30"/>
                </a:lnTo>
                <a:close/>
              </a:path>
            </a:pathLst>
          </a:custGeom>
          <a:solidFill>
            <a:srgbClr val="939CA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25" name="Cím 1">
            <a:extLst>
              <a:ext uri="{FF2B5EF4-FFF2-40B4-BE49-F238E27FC236}">
                <a16:creationId xmlns:a16="http://schemas.microsoft.com/office/drawing/2014/main" id="{97345EC5-549B-4210-B66E-B15381A0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6" name="Szöveg helye 3">
            <a:extLst>
              <a:ext uri="{FF2B5EF4-FFF2-40B4-BE49-F238E27FC236}">
                <a16:creationId xmlns:a16="http://schemas.microsoft.com/office/drawing/2014/main" id="{A746D5A7-E016-4C0E-A0FF-441DA7F08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55894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-fejeze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Dátum helye 3">
            <a:extLst>
              <a:ext uri="{FF2B5EF4-FFF2-40B4-BE49-F238E27FC236}">
                <a16:creationId xmlns:a16="http://schemas.microsoft.com/office/drawing/2014/main" id="{C963BE48-70CF-4D8D-9F2F-47FC0366C3B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13" name="Élőláb helye 4">
            <a:extLst>
              <a:ext uri="{FF2B5EF4-FFF2-40B4-BE49-F238E27FC236}">
                <a16:creationId xmlns:a16="http://schemas.microsoft.com/office/drawing/2014/main" id="{8C49C818-EA77-4225-8E6B-C3799D838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B6CB77B-80CB-41C3-B791-C06644AE2AC0}"/>
              </a:ext>
            </a:extLst>
          </p:cNvPr>
          <p:cNvSpPr/>
          <p:nvPr/>
        </p:nvSpPr>
        <p:spPr>
          <a:xfrm>
            <a:off x="454592" y="524232"/>
            <a:ext cx="4112407" cy="5909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78"/>
              <a:gd name="f7" fmla="val 7886"/>
              <a:gd name="f8" fmla="val 3364"/>
              <a:gd name="f9" fmla="val 3501"/>
              <a:gd name="f10" fmla="val 984"/>
              <a:gd name="f11" fmla="val 3641"/>
              <a:gd name="f12" fmla="val 1971"/>
              <a:gd name="f13" fmla="val 3780"/>
              <a:gd name="f14" fmla="val 2955"/>
              <a:gd name="f15" fmla="val 3920"/>
              <a:gd name="f16" fmla="val 3942"/>
              <a:gd name="f17" fmla="val 4060"/>
              <a:gd name="f18" fmla="val 4927"/>
              <a:gd name="f19" fmla="val 4199"/>
              <a:gd name="f20" fmla="val 5913"/>
              <a:gd name="f21" fmla="val 4339"/>
              <a:gd name="f22" fmla="val 6900"/>
              <a:gd name="f23" fmla="val 3358"/>
              <a:gd name="f24" fmla="val 2238"/>
              <a:gd name="f25" fmla="val 1118"/>
              <a:gd name="f26" fmla="val 841"/>
              <a:gd name="f27" fmla="val 1682"/>
              <a:gd name="f28" fmla="val 2523"/>
              <a:gd name="f29" fmla="+- 0 0 -90"/>
              <a:gd name="f30" fmla="*/ f3 1 4478"/>
              <a:gd name="f31" fmla="*/ f4 1 7886"/>
              <a:gd name="f32" fmla="+- f7 0 f5"/>
              <a:gd name="f33" fmla="+- f6 0 f5"/>
              <a:gd name="f34" fmla="*/ f29 f0 1"/>
              <a:gd name="f35" fmla="*/ f33 1 4478"/>
              <a:gd name="f36" fmla="*/ f32 1 7886"/>
              <a:gd name="f37" fmla="*/ 3364 f33 1"/>
              <a:gd name="f38" fmla="*/ 0 f32 1"/>
              <a:gd name="f39" fmla="*/ 3501 f33 1"/>
              <a:gd name="f40" fmla="*/ 984 f32 1"/>
              <a:gd name="f41" fmla="*/ 3641 f33 1"/>
              <a:gd name="f42" fmla="*/ 1971 f32 1"/>
              <a:gd name="f43" fmla="*/ 3780 f33 1"/>
              <a:gd name="f44" fmla="*/ 2955 f32 1"/>
              <a:gd name="f45" fmla="*/ 3920 f33 1"/>
              <a:gd name="f46" fmla="*/ 3942 f32 1"/>
              <a:gd name="f47" fmla="*/ 4060 f33 1"/>
              <a:gd name="f48" fmla="*/ 4927 f32 1"/>
              <a:gd name="f49" fmla="*/ 4199 f33 1"/>
              <a:gd name="f50" fmla="*/ 5913 f32 1"/>
              <a:gd name="f51" fmla="*/ 4339 f33 1"/>
              <a:gd name="f52" fmla="*/ 6900 f32 1"/>
              <a:gd name="f53" fmla="*/ 4478 f33 1"/>
              <a:gd name="f54" fmla="*/ 7886 f32 1"/>
              <a:gd name="f55" fmla="*/ 3358 f33 1"/>
              <a:gd name="f56" fmla="*/ 2238 f33 1"/>
              <a:gd name="f57" fmla="*/ 1118 f33 1"/>
              <a:gd name="f58" fmla="*/ 0 f33 1"/>
              <a:gd name="f59" fmla="*/ 841 f33 1"/>
              <a:gd name="f60" fmla="*/ 1682 f33 1"/>
              <a:gd name="f61" fmla="*/ 2523 f33 1"/>
              <a:gd name="f62" fmla="*/ f34 1 f2"/>
              <a:gd name="f63" fmla="*/ f37 1 4478"/>
              <a:gd name="f64" fmla="*/ f38 1 7886"/>
              <a:gd name="f65" fmla="*/ f39 1 4478"/>
              <a:gd name="f66" fmla="*/ f40 1 7886"/>
              <a:gd name="f67" fmla="*/ f41 1 4478"/>
              <a:gd name="f68" fmla="*/ f42 1 7886"/>
              <a:gd name="f69" fmla="*/ f43 1 4478"/>
              <a:gd name="f70" fmla="*/ f44 1 7886"/>
              <a:gd name="f71" fmla="*/ f45 1 4478"/>
              <a:gd name="f72" fmla="*/ f46 1 7886"/>
              <a:gd name="f73" fmla="*/ f47 1 4478"/>
              <a:gd name="f74" fmla="*/ f48 1 7886"/>
              <a:gd name="f75" fmla="*/ f49 1 4478"/>
              <a:gd name="f76" fmla="*/ f50 1 7886"/>
              <a:gd name="f77" fmla="*/ f51 1 4478"/>
              <a:gd name="f78" fmla="*/ f52 1 7886"/>
              <a:gd name="f79" fmla="*/ f53 1 4478"/>
              <a:gd name="f80" fmla="*/ f54 1 7886"/>
              <a:gd name="f81" fmla="*/ f55 1 4478"/>
              <a:gd name="f82" fmla="*/ f56 1 4478"/>
              <a:gd name="f83" fmla="*/ f57 1 4478"/>
              <a:gd name="f84" fmla="*/ f58 1 4478"/>
              <a:gd name="f85" fmla="*/ f59 1 4478"/>
              <a:gd name="f86" fmla="*/ f60 1 4478"/>
              <a:gd name="f87" fmla="*/ f61 1 4478"/>
              <a:gd name="f88" fmla="*/ 0 1 f35"/>
              <a:gd name="f89" fmla="*/ f6 1 f35"/>
              <a:gd name="f90" fmla="*/ 0 1 f36"/>
              <a:gd name="f91" fmla="*/ f7 1 f36"/>
              <a:gd name="f92" fmla="+- f62 0 f1"/>
              <a:gd name="f93" fmla="*/ f63 1 f35"/>
              <a:gd name="f94" fmla="*/ f64 1 f36"/>
              <a:gd name="f95" fmla="*/ f65 1 f35"/>
              <a:gd name="f96" fmla="*/ f66 1 f36"/>
              <a:gd name="f97" fmla="*/ f67 1 f35"/>
              <a:gd name="f98" fmla="*/ f68 1 f36"/>
              <a:gd name="f99" fmla="*/ f69 1 f35"/>
              <a:gd name="f100" fmla="*/ f70 1 f36"/>
              <a:gd name="f101" fmla="*/ f71 1 f35"/>
              <a:gd name="f102" fmla="*/ f72 1 f36"/>
              <a:gd name="f103" fmla="*/ f73 1 f35"/>
              <a:gd name="f104" fmla="*/ f74 1 f36"/>
              <a:gd name="f105" fmla="*/ f75 1 f35"/>
              <a:gd name="f106" fmla="*/ f76 1 f36"/>
              <a:gd name="f107" fmla="*/ f77 1 f35"/>
              <a:gd name="f108" fmla="*/ f78 1 f36"/>
              <a:gd name="f109" fmla="*/ f79 1 f35"/>
              <a:gd name="f110" fmla="*/ f80 1 f36"/>
              <a:gd name="f111" fmla="*/ f81 1 f35"/>
              <a:gd name="f112" fmla="*/ f82 1 f35"/>
              <a:gd name="f113" fmla="*/ f83 1 f35"/>
              <a:gd name="f114" fmla="*/ f84 1 f35"/>
              <a:gd name="f115" fmla="*/ f85 1 f35"/>
              <a:gd name="f116" fmla="*/ f86 1 f35"/>
              <a:gd name="f117" fmla="*/ f87 1 f35"/>
              <a:gd name="f118" fmla="*/ f88 f30 1"/>
              <a:gd name="f119" fmla="*/ f89 f30 1"/>
              <a:gd name="f120" fmla="*/ f91 f31 1"/>
              <a:gd name="f121" fmla="*/ f90 f31 1"/>
              <a:gd name="f122" fmla="*/ f93 f30 1"/>
              <a:gd name="f123" fmla="*/ f94 f31 1"/>
              <a:gd name="f124" fmla="*/ f95 f30 1"/>
              <a:gd name="f125" fmla="*/ f96 f31 1"/>
              <a:gd name="f126" fmla="*/ f97 f30 1"/>
              <a:gd name="f127" fmla="*/ f98 f31 1"/>
              <a:gd name="f128" fmla="*/ f99 f30 1"/>
              <a:gd name="f129" fmla="*/ f100 f31 1"/>
              <a:gd name="f130" fmla="*/ f101 f30 1"/>
              <a:gd name="f131" fmla="*/ f102 f31 1"/>
              <a:gd name="f132" fmla="*/ f103 f30 1"/>
              <a:gd name="f133" fmla="*/ f104 f31 1"/>
              <a:gd name="f134" fmla="*/ f105 f30 1"/>
              <a:gd name="f135" fmla="*/ f106 f31 1"/>
              <a:gd name="f136" fmla="*/ f107 f30 1"/>
              <a:gd name="f137" fmla="*/ f108 f31 1"/>
              <a:gd name="f138" fmla="*/ f109 f30 1"/>
              <a:gd name="f139" fmla="*/ f110 f31 1"/>
              <a:gd name="f140" fmla="*/ f111 f30 1"/>
              <a:gd name="f141" fmla="*/ f112 f30 1"/>
              <a:gd name="f142" fmla="*/ f113 f30 1"/>
              <a:gd name="f143" fmla="*/ f114 f30 1"/>
              <a:gd name="f144" fmla="*/ f115 f30 1"/>
              <a:gd name="f145" fmla="*/ f116 f30 1"/>
              <a:gd name="f146" fmla="*/ f11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22" y="f123"/>
              </a:cxn>
              <a:cxn ang="f92">
                <a:pos x="f124" y="f125"/>
              </a:cxn>
              <a:cxn ang="f92">
                <a:pos x="f126" y="f127"/>
              </a:cxn>
              <a:cxn ang="f92">
                <a:pos x="f128" y="f129"/>
              </a:cxn>
              <a:cxn ang="f92">
                <a:pos x="f130" y="f131"/>
              </a:cxn>
              <a:cxn ang="f92">
                <a:pos x="f132" y="f133"/>
              </a:cxn>
              <a:cxn ang="f92">
                <a:pos x="f134" y="f135"/>
              </a:cxn>
              <a:cxn ang="f92">
                <a:pos x="f136" y="f137"/>
              </a:cxn>
              <a:cxn ang="f92">
                <a:pos x="f138" y="f139"/>
              </a:cxn>
              <a:cxn ang="f92">
                <a:pos x="f140" y="f139"/>
              </a:cxn>
              <a:cxn ang="f92">
                <a:pos x="f141" y="f139"/>
              </a:cxn>
              <a:cxn ang="f92">
                <a:pos x="f142" y="f139"/>
              </a:cxn>
              <a:cxn ang="f92">
                <a:pos x="f143" y="f139"/>
              </a:cxn>
              <a:cxn ang="f92">
                <a:pos x="f143" y="f137"/>
              </a:cxn>
              <a:cxn ang="f92">
                <a:pos x="f143" y="f135"/>
              </a:cxn>
              <a:cxn ang="f92">
                <a:pos x="f143" y="f133"/>
              </a:cxn>
              <a:cxn ang="f92">
                <a:pos x="f143" y="f131"/>
              </a:cxn>
              <a:cxn ang="f92">
                <a:pos x="f143" y="f129"/>
              </a:cxn>
              <a:cxn ang="f92">
                <a:pos x="f143" y="f127"/>
              </a:cxn>
              <a:cxn ang="f92">
                <a:pos x="f143" y="f125"/>
              </a:cxn>
              <a:cxn ang="f92">
                <a:pos x="f143" y="f123"/>
              </a:cxn>
              <a:cxn ang="f92">
                <a:pos x="f144" y="f123"/>
              </a:cxn>
              <a:cxn ang="f92">
                <a:pos x="f145" y="f123"/>
              </a:cxn>
              <a:cxn ang="f92">
                <a:pos x="f146" y="f123"/>
              </a:cxn>
              <a:cxn ang="f92">
                <a:pos x="f122" y="f123"/>
              </a:cxn>
            </a:cxnLst>
            <a:rect l="f118" t="f121" r="f119" b="f120"/>
            <a:pathLst>
              <a:path w="4478" h="7886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6" y="f7"/>
                </a:lnTo>
                <a:lnTo>
                  <a:pt x="f23" y="f7"/>
                </a:lnTo>
                <a:lnTo>
                  <a:pt x="f24" y="f7"/>
                </a:lnTo>
                <a:lnTo>
                  <a:pt x="f25" y="f7"/>
                </a:lnTo>
                <a:lnTo>
                  <a:pt x="f5" y="f7"/>
                </a:lnTo>
                <a:lnTo>
                  <a:pt x="f5" y="f22"/>
                </a:lnTo>
                <a:lnTo>
                  <a:pt x="f5" y="f20"/>
                </a:lnTo>
                <a:lnTo>
                  <a:pt x="f5" y="f18"/>
                </a:lnTo>
                <a:lnTo>
                  <a:pt x="f5" y="f16"/>
                </a:lnTo>
                <a:lnTo>
                  <a:pt x="f5" y="f14"/>
                </a:lnTo>
                <a:lnTo>
                  <a:pt x="f5" y="f12"/>
                </a:lnTo>
                <a:lnTo>
                  <a:pt x="f5" y="f10"/>
                </a:lnTo>
                <a:lnTo>
                  <a:pt x="f5" y="f5"/>
                </a:lnTo>
                <a:lnTo>
                  <a:pt x="f26" y="f5"/>
                </a:lnTo>
                <a:lnTo>
                  <a:pt x="f27" y="f5"/>
                </a:lnTo>
                <a:lnTo>
                  <a:pt x="f28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75DD0FF7-6871-4850-9CF2-8CBB8DD7F8AC}"/>
              </a:ext>
            </a:extLst>
          </p:cNvPr>
          <p:cNvSpPr/>
          <p:nvPr/>
        </p:nvSpPr>
        <p:spPr>
          <a:xfrm>
            <a:off x="667442" y="1048486"/>
            <a:ext cx="3256857" cy="5360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54"/>
              <a:gd name="f7" fmla="val 7547"/>
              <a:gd name="f8" fmla="val 2184"/>
              <a:gd name="f9" fmla="val 6646"/>
              <a:gd name="f10" fmla="val 3733"/>
              <a:gd name="f11" fmla="val 2957"/>
              <a:gd name="f12" fmla="val 5357"/>
              <a:gd name="f13" fmla="val 2934"/>
              <a:gd name="f14" fmla="val 5343"/>
              <a:gd name="f15" fmla="val 1385"/>
              <a:gd name="f16" fmla="val 2160"/>
              <a:gd name="f17" fmla="val 6634"/>
              <a:gd name="f18" fmla="val 2168"/>
              <a:gd name="f19" fmla="val 4014"/>
              <a:gd name="f20" fmla="val 5317"/>
              <a:gd name="f21" fmla="val 2949"/>
              <a:gd name="f22" fmla="val 4350"/>
              <a:gd name="f23" fmla="val 6674"/>
              <a:gd name="f24" fmla="val 3763"/>
              <a:gd name="f25" fmla="val 3238"/>
              <a:gd name="f26" fmla="val 3209"/>
              <a:gd name="f27" fmla="val 2708"/>
              <a:gd name="f28" fmla="val 2676"/>
              <a:gd name="f29" fmla="val 2148"/>
              <a:gd name="f30" fmla="val 6666"/>
              <a:gd name="f31" fmla="val 1363"/>
              <a:gd name="f32" fmla="val 580"/>
              <a:gd name="f33" fmla="val 6660"/>
              <a:gd name="f34" fmla="val 1112"/>
              <a:gd name="f35" fmla="val 1082"/>
              <a:gd name="f36" fmla="val 564"/>
              <a:gd name="f37" fmla="val 6686"/>
              <a:gd name="f38" fmla="val 48"/>
              <a:gd name="f39" fmla="val 18"/>
              <a:gd name="f40" fmla="val 542"/>
              <a:gd name="f41" fmla="val 5745"/>
              <a:gd name="f42" fmla="val 5694"/>
              <a:gd name="f43" fmla="val 1347"/>
              <a:gd name="f44" fmla="val 5331"/>
              <a:gd name="f45" fmla="val 4027"/>
              <a:gd name="f46" fmla="val 4968"/>
              <a:gd name="f47" fmla="val 4916"/>
              <a:gd name="f48" fmla="val 3988"/>
              <a:gd name="f49" fmla="val 3085"/>
              <a:gd name="f50" fmla="val 3035"/>
              <a:gd name="f51" fmla="val 576"/>
              <a:gd name="f52" fmla="val 3994"/>
              <a:gd name="f53" fmla="val 5305"/>
              <a:gd name="f54" fmla="val 2150"/>
              <a:gd name="f55" fmla="val 3992"/>
              <a:gd name="f56" fmla="val 2154"/>
              <a:gd name="f57" fmla="val 3990"/>
              <a:gd name="f58" fmla="val 2684"/>
              <a:gd name="f59" fmla="val 1359"/>
              <a:gd name="f60" fmla="val 1357"/>
              <a:gd name="f61" fmla="val 1353"/>
              <a:gd name="f62" fmla="val 2680"/>
              <a:gd name="f63" fmla="val 554"/>
              <a:gd name="f64" fmla="val 1349"/>
              <a:gd name="f65" fmla="val 552"/>
              <a:gd name="f66" fmla="val 1345"/>
              <a:gd name="f67" fmla="val 1343"/>
              <a:gd name="f68" fmla="val 1339"/>
              <a:gd name="f69" fmla="val 1335"/>
              <a:gd name="f70" fmla="val 1351"/>
              <a:gd name="f71" fmla="val 6"/>
              <a:gd name="f72" fmla="val 4"/>
              <a:gd name="f73" fmla="val 1355"/>
              <a:gd name="f74" fmla="val 2"/>
              <a:gd name="f75" fmla="val 2963"/>
              <a:gd name="f76" fmla="val 2965"/>
              <a:gd name="f77" fmla="val 2967"/>
              <a:gd name="f78" fmla="val 2969"/>
              <a:gd name="f79" fmla="val 8"/>
              <a:gd name="f80" fmla="val 2971"/>
              <a:gd name="f81" fmla="val 12"/>
              <a:gd name="f82" fmla="val 20"/>
              <a:gd name="f83" fmla="val 22"/>
              <a:gd name="f84" fmla="val 26"/>
              <a:gd name="f85" fmla="val 1369"/>
              <a:gd name="f86" fmla="val 2658"/>
              <a:gd name="f87" fmla="val 2660"/>
              <a:gd name="f88" fmla="val 2662"/>
              <a:gd name="f89" fmla="val 2664"/>
              <a:gd name="f90" fmla="val 3767"/>
              <a:gd name="f91" fmla="val 3769"/>
              <a:gd name="f92" fmla="val 3998"/>
              <a:gd name="f93" fmla="val 4002"/>
              <a:gd name="f94" fmla="val 4004"/>
              <a:gd name="f95" fmla="val 4008"/>
              <a:gd name="f96" fmla="val 2981"/>
              <a:gd name="f97" fmla="val 4163"/>
              <a:gd name="f98" fmla="val 4167"/>
              <a:gd name="f99" fmla="val 3755"/>
              <a:gd name="f100" fmla="val 4235"/>
              <a:gd name="f101" fmla="val 5833"/>
              <a:gd name="f102" fmla="val 4241"/>
              <a:gd name="f103" fmla="val 5875"/>
              <a:gd name="f104" fmla="val 3779"/>
              <a:gd name="f105" fmla="+- 0 0 -90"/>
              <a:gd name="f106" fmla="*/ f3 1 4354"/>
              <a:gd name="f107" fmla="*/ f4 1 7547"/>
              <a:gd name="f108" fmla="+- f7 0 f5"/>
              <a:gd name="f109" fmla="+- f6 0 f5"/>
              <a:gd name="f110" fmla="*/ f105 f0 1"/>
              <a:gd name="f111" fmla="*/ f109 1 4354"/>
              <a:gd name="f112" fmla="*/ f108 1 7547"/>
              <a:gd name="f113" fmla="*/ 3733 f109 1"/>
              <a:gd name="f114" fmla="*/ 6646 f108 1"/>
              <a:gd name="f115" fmla="*/ 2184 f109 1"/>
              <a:gd name="f116" fmla="*/ 1385 f109 1"/>
              <a:gd name="f117" fmla="*/ 5343 f108 1"/>
              <a:gd name="f118" fmla="*/ 2934 f109 1"/>
              <a:gd name="f119" fmla="*/ 5317 f108 1"/>
              <a:gd name="f120" fmla="*/ 4014 f108 1"/>
              <a:gd name="f121" fmla="*/ 4350 f109 1"/>
              <a:gd name="f122" fmla="*/ 3763 f109 1"/>
              <a:gd name="f123" fmla="*/ 6674 f108 1"/>
              <a:gd name="f124" fmla="*/ 3209 f109 1"/>
              <a:gd name="f125" fmla="*/ 7547 f108 1"/>
              <a:gd name="f126" fmla="*/ 2676 f109 1"/>
              <a:gd name="f127" fmla="*/ 1363 f109 1"/>
              <a:gd name="f128" fmla="*/ 5357 f108 1"/>
              <a:gd name="f129" fmla="*/ 1112 f109 1"/>
              <a:gd name="f130" fmla="*/ 564 f109 1"/>
              <a:gd name="f131" fmla="*/ 6686 f108 1"/>
              <a:gd name="f132" fmla="*/ 18 f109 1"/>
              <a:gd name="f133" fmla="*/ 0 f109 1"/>
              <a:gd name="f134" fmla="*/ 542 f109 1"/>
              <a:gd name="f135" fmla="*/ 5694 f108 1"/>
              <a:gd name="f136" fmla="*/ 1347 f109 1"/>
              <a:gd name="f137" fmla="*/ 5331 f108 1"/>
              <a:gd name="f138" fmla="*/ 4968 f108 1"/>
              <a:gd name="f139" fmla="*/ 3988 f108 1"/>
              <a:gd name="f140" fmla="*/ 3085 f108 1"/>
              <a:gd name="f141" fmla="*/ 576 f109 1"/>
              <a:gd name="f142" fmla="*/ 3994 f108 1"/>
              <a:gd name="f143" fmla="*/ 2148 f109 1"/>
              <a:gd name="f144" fmla="*/ 2154 f109 1"/>
              <a:gd name="f145" fmla="*/ 3990 f108 1"/>
              <a:gd name="f146" fmla="*/ 2684 f108 1"/>
              <a:gd name="f147" fmla="*/ 1357 f109 1"/>
              <a:gd name="f148" fmla="*/ 554 f109 1"/>
              <a:gd name="f149" fmla="*/ 1349 f108 1"/>
              <a:gd name="f150" fmla="*/ 552 f109 1"/>
              <a:gd name="f151" fmla="*/ 1343 f108 1"/>
              <a:gd name="f152" fmla="*/ 1335 f108 1"/>
              <a:gd name="f153" fmla="*/ 1353 f109 1"/>
              <a:gd name="f154" fmla="*/ 4 f108 1"/>
              <a:gd name="f155" fmla="*/ 0 f108 1"/>
              <a:gd name="f156" fmla="*/ 2963 f109 1"/>
              <a:gd name="f157" fmla="*/ 2967 f109 1"/>
              <a:gd name="f158" fmla="*/ 2971 f109 1"/>
              <a:gd name="f159" fmla="*/ 12 f108 1"/>
              <a:gd name="f160" fmla="*/ 2969 f109 1"/>
              <a:gd name="f161" fmla="*/ 20 f108 1"/>
              <a:gd name="f162" fmla="*/ 26 f108 1"/>
              <a:gd name="f163" fmla="*/ 1369 f109 1"/>
              <a:gd name="f164" fmla="*/ 2658 f108 1"/>
              <a:gd name="f165" fmla="*/ 2965 f109 1"/>
              <a:gd name="f166" fmla="*/ 2660 f108 1"/>
              <a:gd name="f167" fmla="*/ 2664 f108 1"/>
              <a:gd name="f168" fmla="*/ 3769 f109 1"/>
              <a:gd name="f169" fmla="*/ 3998 f108 1"/>
              <a:gd name="f170" fmla="*/ 4004 f108 1"/>
              <a:gd name="f171" fmla="*/ 2981 f109 1"/>
              <a:gd name="f172" fmla="*/ 4167 f109 1"/>
              <a:gd name="f173" fmla="*/ 3755 f109 1"/>
              <a:gd name="f174" fmla="*/ 6634 f108 1"/>
              <a:gd name="f175" fmla="*/ 4241 f109 1"/>
              <a:gd name="f176" fmla="*/ 5875 f108 1"/>
              <a:gd name="f177" fmla="*/ f110 1 f2"/>
              <a:gd name="f178" fmla="*/ f113 1 4354"/>
              <a:gd name="f179" fmla="*/ f114 1 7547"/>
              <a:gd name="f180" fmla="*/ f115 1 4354"/>
              <a:gd name="f181" fmla="*/ f116 1 4354"/>
              <a:gd name="f182" fmla="*/ f117 1 7547"/>
              <a:gd name="f183" fmla="*/ f118 1 4354"/>
              <a:gd name="f184" fmla="*/ f119 1 7547"/>
              <a:gd name="f185" fmla="*/ f120 1 7547"/>
              <a:gd name="f186" fmla="*/ f121 1 4354"/>
              <a:gd name="f187" fmla="*/ f122 1 4354"/>
              <a:gd name="f188" fmla="*/ f123 1 7547"/>
              <a:gd name="f189" fmla="*/ f124 1 4354"/>
              <a:gd name="f190" fmla="*/ f125 1 7547"/>
              <a:gd name="f191" fmla="*/ f126 1 4354"/>
              <a:gd name="f192" fmla="*/ f127 1 4354"/>
              <a:gd name="f193" fmla="*/ f128 1 7547"/>
              <a:gd name="f194" fmla="*/ f129 1 4354"/>
              <a:gd name="f195" fmla="*/ f130 1 4354"/>
              <a:gd name="f196" fmla="*/ f131 1 7547"/>
              <a:gd name="f197" fmla="*/ f132 1 4354"/>
              <a:gd name="f198" fmla="*/ f133 1 4354"/>
              <a:gd name="f199" fmla="*/ f134 1 4354"/>
              <a:gd name="f200" fmla="*/ f135 1 7547"/>
              <a:gd name="f201" fmla="*/ f136 1 4354"/>
              <a:gd name="f202" fmla="*/ f137 1 7547"/>
              <a:gd name="f203" fmla="*/ f138 1 7547"/>
              <a:gd name="f204" fmla="*/ f139 1 7547"/>
              <a:gd name="f205" fmla="*/ f140 1 7547"/>
              <a:gd name="f206" fmla="*/ f141 1 4354"/>
              <a:gd name="f207" fmla="*/ f142 1 7547"/>
              <a:gd name="f208" fmla="*/ f143 1 4354"/>
              <a:gd name="f209" fmla="*/ f144 1 4354"/>
              <a:gd name="f210" fmla="*/ f145 1 7547"/>
              <a:gd name="f211" fmla="*/ f146 1 7547"/>
              <a:gd name="f212" fmla="*/ f147 1 4354"/>
              <a:gd name="f213" fmla="*/ f148 1 4354"/>
              <a:gd name="f214" fmla="*/ f149 1 7547"/>
              <a:gd name="f215" fmla="*/ f150 1 4354"/>
              <a:gd name="f216" fmla="*/ f151 1 7547"/>
              <a:gd name="f217" fmla="*/ f152 1 7547"/>
              <a:gd name="f218" fmla="*/ f153 1 4354"/>
              <a:gd name="f219" fmla="*/ f154 1 7547"/>
              <a:gd name="f220" fmla="*/ f155 1 7547"/>
              <a:gd name="f221" fmla="*/ f156 1 4354"/>
              <a:gd name="f222" fmla="*/ f157 1 4354"/>
              <a:gd name="f223" fmla="*/ f158 1 4354"/>
              <a:gd name="f224" fmla="*/ f159 1 7547"/>
              <a:gd name="f225" fmla="*/ f160 1 4354"/>
              <a:gd name="f226" fmla="*/ f161 1 7547"/>
              <a:gd name="f227" fmla="*/ f162 1 7547"/>
              <a:gd name="f228" fmla="*/ f163 1 4354"/>
              <a:gd name="f229" fmla="*/ f164 1 7547"/>
              <a:gd name="f230" fmla="*/ f165 1 4354"/>
              <a:gd name="f231" fmla="*/ f166 1 7547"/>
              <a:gd name="f232" fmla="*/ f167 1 7547"/>
              <a:gd name="f233" fmla="*/ f168 1 4354"/>
              <a:gd name="f234" fmla="*/ f169 1 7547"/>
              <a:gd name="f235" fmla="*/ f170 1 7547"/>
              <a:gd name="f236" fmla="*/ f171 1 4354"/>
              <a:gd name="f237" fmla="*/ f172 1 4354"/>
              <a:gd name="f238" fmla="*/ f173 1 4354"/>
              <a:gd name="f239" fmla="*/ f174 1 7547"/>
              <a:gd name="f240" fmla="*/ f175 1 4354"/>
              <a:gd name="f241" fmla="*/ f176 1 7547"/>
              <a:gd name="f242" fmla="*/ 0 1 f111"/>
              <a:gd name="f243" fmla="*/ f6 1 f111"/>
              <a:gd name="f244" fmla="*/ 0 1 f112"/>
              <a:gd name="f245" fmla="*/ f7 1 f112"/>
              <a:gd name="f246" fmla="+- f177 0 f1"/>
              <a:gd name="f247" fmla="*/ f178 1 f111"/>
              <a:gd name="f248" fmla="*/ f179 1 f112"/>
              <a:gd name="f249" fmla="*/ f180 1 f111"/>
              <a:gd name="f250" fmla="*/ f181 1 f111"/>
              <a:gd name="f251" fmla="*/ f182 1 f112"/>
              <a:gd name="f252" fmla="*/ f183 1 f111"/>
              <a:gd name="f253" fmla="*/ f184 1 f112"/>
              <a:gd name="f254" fmla="*/ f185 1 f112"/>
              <a:gd name="f255" fmla="*/ f186 1 f111"/>
              <a:gd name="f256" fmla="*/ f187 1 f111"/>
              <a:gd name="f257" fmla="*/ f188 1 f112"/>
              <a:gd name="f258" fmla="*/ f189 1 f111"/>
              <a:gd name="f259" fmla="*/ f190 1 f112"/>
              <a:gd name="f260" fmla="*/ f191 1 f111"/>
              <a:gd name="f261" fmla="*/ f192 1 f111"/>
              <a:gd name="f262" fmla="*/ f193 1 f112"/>
              <a:gd name="f263" fmla="*/ f194 1 f111"/>
              <a:gd name="f264" fmla="*/ f195 1 f111"/>
              <a:gd name="f265" fmla="*/ f196 1 f112"/>
              <a:gd name="f266" fmla="*/ f197 1 f111"/>
              <a:gd name="f267" fmla="*/ f198 1 f111"/>
              <a:gd name="f268" fmla="*/ f199 1 f111"/>
              <a:gd name="f269" fmla="*/ f200 1 f112"/>
              <a:gd name="f270" fmla="*/ f201 1 f111"/>
              <a:gd name="f271" fmla="*/ f202 1 f112"/>
              <a:gd name="f272" fmla="*/ f203 1 f112"/>
              <a:gd name="f273" fmla="*/ f204 1 f112"/>
              <a:gd name="f274" fmla="*/ f205 1 f112"/>
              <a:gd name="f275" fmla="*/ f206 1 f111"/>
              <a:gd name="f276" fmla="*/ f207 1 f112"/>
              <a:gd name="f277" fmla="*/ f208 1 f111"/>
              <a:gd name="f278" fmla="*/ f209 1 f111"/>
              <a:gd name="f279" fmla="*/ f210 1 f112"/>
              <a:gd name="f280" fmla="*/ f211 1 f112"/>
              <a:gd name="f281" fmla="*/ f212 1 f111"/>
              <a:gd name="f282" fmla="*/ f213 1 f111"/>
              <a:gd name="f283" fmla="*/ f214 1 f112"/>
              <a:gd name="f284" fmla="*/ f215 1 f111"/>
              <a:gd name="f285" fmla="*/ f216 1 f112"/>
              <a:gd name="f286" fmla="*/ f217 1 f112"/>
              <a:gd name="f287" fmla="*/ f218 1 f111"/>
              <a:gd name="f288" fmla="*/ f219 1 f112"/>
              <a:gd name="f289" fmla="*/ f220 1 f112"/>
              <a:gd name="f290" fmla="*/ f221 1 f111"/>
              <a:gd name="f291" fmla="*/ f222 1 f111"/>
              <a:gd name="f292" fmla="*/ f223 1 f111"/>
              <a:gd name="f293" fmla="*/ f224 1 f112"/>
              <a:gd name="f294" fmla="*/ f225 1 f111"/>
              <a:gd name="f295" fmla="*/ f226 1 f112"/>
              <a:gd name="f296" fmla="*/ f227 1 f112"/>
              <a:gd name="f297" fmla="*/ f228 1 f111"/>
              <a:gd name="f298" fmla="*/ f229 1 f112"/>
              <a:gd name="f299" fmla="*/ f230 1 f111"/>
              <a:gd name="f300" fmla="*/ f231 1 f112"/>
              <a:gd name="f301" fmla="*/ f232 1 f112"/>
              <a:gd name="f302" fmla="*/ f233 1 f111"/>
              <a:gd name="f303" fmla="*/ f234 1 f112"/>
              <a:gd name="f304" fmla="*/ f235 1 f112"/>
              <a:gd name="f305" fmla="*/ f236 1 f111"/>
              <a:gd name="f306" fmla="*/ f237 1 f111"/>
              <a:gd name="f307" fmla="*/ f238 1 f111"/>
              <a:gd name="f308" fmla="*/ f239 1 f112"/>
              <a:gd name="f309" fmla="*/ f240 1 f111"/>
              <a:gd name="f310" fmla="*/ f241 1 f112"/>
              <a:gd name="f311" fmla="*/ f242 f106 1"/>
              <a:gd name="f312" fmla="*/ f243 f106 1"/>
              <a:gd name="f313" fmla="*/ f245 f107 1"/>
              <a:gd name="f314" fmla="*/ f244 f107 1"/>
              <a:gd name="f315" fmla="*/ f247 f106 1"/>
              <a:gd name="f316" fmla="*/ f248 f107 1"/>
              <a:gd name="f317" fmla="*/ f249 f106 1"/>
              <a:gd name="f318" fmla="*/ f250 f106 1"/>
              <a:gd name="f319" fmla="*/ f251 f107 1"/>
              <a:gd name="f320" fmla="*/ f252 f106 1"/>
              <a:gd name="f321" fmla="*/ f253 f107 1"/>
              <a:gd name="f322" fmla="*/ f254 f107 1"/>
              <a:gd name="f323" fmla="*/ f255 f106 1"/>
              <a:gd name="f324" fmla="*/ f256 f106 1"/>
              <a:gd name="f325" fmla="*/ f257 f107 1"/>
              <a:gd name="f326" fmla="*/ f258 f106 1"/>
              <a:gd name="f327" fmla="*/ f259 f107 1"/>
              <a:gd name="f328" fmla="*/ f260 f106 1"/>
              <a:gd name="f329" fmla="*/ f261 f106 1"/>
              <a:gd name="f330" fmla="*/ f262 f107 1"/>
              <a:gd name="f331" fmla="*/ f263 f106 1"/>
              <a:gd name="f332" fmla="*/ f264 f106 1"/>
              <a:gd name="f333" fmla="*/ f265 f107 1"/>
              <a:gd name="f334" fmla="*/ f266 f106 1"/>
              <a:gd name="f335" fmla="*/ f267 f106 1"/>
              <a:gd name="f336" fmla="*/ f268 f106 1"/>
              <a:gd name="f337" fmla="*/ f269 f107 1"/>
              <a:gd name="f338" fmla="*/ f270 f106 1"/>
              <a:gd name="f339" fmla="*/ f271 f107 1"/>
              <a:gd name="f340" fmla="*/ f272 f107 1"/>
              <a:gd name="f341" fmla="*/ f273 f107 1"/>
              <a:gd name="f342" fmla="*/ f274 f107 1"/>
              <a:gd name="f343" fmla="*/ f275 f106 1"/>
              <a:gd name="f344" fmla="*/ f276 f107 1"/>
              <a:gd name="f345" fmla="*/ f277 f106 1"/>
              <a:gd name="f346" fmla="*/ f278 f106 1"/>
              <a:gd name="f347" fmla="*/ f279 f107 1"/>
              <a:gd name="f348" fmla="*/ f280 f107 1"/>
              <a:gd name="f349" fmla="*/ f281 f106 1"/>
              <a:gd name="f350" fmla="*/ f282 f106 1"/>
              <a:gd name="f351" fmla="*/ f283 f107 1"/>
              <a:gd name="f352" fmla="*/ f284 f106 1"/>
              <a:gd name="f353" fmla="*/ f285 f107 1"/>
              <a:gd name="f354" fmla="*/ f286 f107 1"/>
              <a:gd name="f355" fmla="*/ f287 f106 1"/>
              <a:gd name="f356" fmla="*/ f288 f107 1"/>
              <a:gd name="f357" fmla="*/ f289 f107 1"/>
              <a:gd name="f358" fmla="*/ f290 f106 1"/>
              <a:gd name="f359" fmla="*/ f291 f106 1"/>
              <a:gd name="f360" fmla="*/ f292 f106 1"/>
              <a:gd name="f361" fmla="*/ f293 f107 1"/>
              <a:gd name="f362" fmla="*/ f294 f106 1"/>
              <a:gd name="f363" fmla="*/ f295 f107 1"/>
              <a:gd name="f364" fmla="*/ f296 f107 1"/>
              <a:gd name="f365" fmla="*/ f297 f106 1"/>
              <a:gd name="f366" fmla="*/ f298 f107 1"/>
              <a:gd name="f367" fmla="*/ f299 f106 1"/>
              <a:gd name="f368" fmla="*/ f300 f107 1"/>
              <a:gd name="f369" fmla="*/ f301 f107 1"/>
              <a:gd name="f370" fmla="*/ f302 f106 1"/>
              <a:gd name="f371" fmla="*/ f303 f107 1"/>
              <a:gd name="f372" fmla="*/ f304 f107 1"/>
              <a:gd name="f373" fmla="*/ f305 f106 1"/>
              <a:gd name="f374" fmla="*/ f306 f106 1"/>
              <a:gd name="f375" fmla="*/ f307 f106 1"/>
              <a:gd name="f376" fmla="*/ f308 f107 1"/>
              <a:gd name="f377" fmla="*/ f309 f106 1"/>
              <a:gd name="f378" fmla="*/ f310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6">
                <a:pos x="f315" y="f316"/>
              </a:cxn>
              <a:cxn ang="f246">
                <a:pos x="f317" y="f316"/>
              </a:cxn>
              <a:cxn ang="f246">
                <a:pos x="f318" y="f319"/>
              </a:cxn>
              <a:cxn ang="f246">
                <a:pos x="f320" y="f319"/>
              </a:cxn>
              <a:cxn ang="f246">
                <a:pos x="f318" y="f321"/>
              </a:cxn>
              <a:cxn ang="f246">
                <a:pos x="f315" y="f322"/>
              </a:cxn>
              <a:cxn ang="f246">
                <a:pos x="f323" y="f316"/>
              </a:cxn>
              <a:cxn ang="f246">
                <a:pos x="f324" y="f325"/>
              </a:cxn>
              <a:cxn ang="f246">
                <a:pos x="f326" y="f327"/>
              </a:cxn>
              <a:cxn ang="f246">
                <a:pos x="f317" y="f325"/>
              </a:cxn>
              <a:cxn ang="f246">
                <a:pos x="f328" y="f327"/>
              </a:cxn>
              <a:cxn ang="f246">
                <a:pos x="f329" y="f330"/>
              </a:cxn>
              <a:cxn ang="f246">
                <a:pos x="f331" y="f327"/>
              </a:cxn>
              <a:cxn ang="f246">
                <a:pos x="f332" y="f333"/>
              </a:cxn>
              <a:cxn ang="f246">
                <a:pos x="f334" y="f327"/>
              </a:cxn>
              <a:cxn ang="f246">
                <a:pos x="f335" y="f325"/>
              </a:cxn>
              <a:cxn ang="f246">
                <a:pos x="f336" y="f316"/>
              </a:cxn>
              <a:cxn ang="f246">
                <a:pos x="f335" y="f337"/>
              </a:cxn>
              <a:cxn ang="f246">
                <a:pos x="f338" y="f339"/>
              </a:cxn>
              <a:cxn ang="f246">
                <a:pos x="f335" y="f340"/>
              </a:cxn>
              <a:cxn ang="f246">
                <a:pos x="f336" y="f322"/>
              </a:cxn>
              <a:cxn ang="f246">
                <a:pos x="f335" y="f341"/>
              </a:cxn>
              <a:cxn ang="f246">
                <a:pos x="f335" y="f342"/>
              </a:cxn>
              <a:cxn ang="f246">
                <a:pos x="f343" y="f344"/>
              </a:cxn>
              <a:cxn ang="f246">
                <a:pos x="f345" y="f344"/>
              </a:cxn>
              <a:cxn ang="f246">
                <a:pos x="f346" y="f347"/>
              </a:cxn>
              <a:cxn ang="f246">
                <a:pos x="f315" y="f341"/>
              </a:cxn>
              <a:cxn ang="f246">
                <a:pos x="f329" y="f348"/>
              </a:cxn>
              <a:cxn ang="f246">
                <a:pos x="f349" y="f348"/>
              </a:cxn>
              <a:cxn ang="f246">
                <a:pos x="f350" y="f351"/>
              </a:cxn>
              <a:cxn ang="f246">
                <a:pos x="f352" y="f353"/>
              </a:cxn>
              <a:cxn ang="f246">
                <a:pos x="f350" y="f354"/>
              </a:cxn>
              <a:cxn ang="f246">
                <a:pos x="f355" y="f356"/>
              </a:cxn>
              <a:cxn ang="f246">
                <a:pos x="f329" y="f357"/>
              </a:cxn>
              <a:cxn ang="f246">
                <a:pos x="f358" y="f357"/>
              </a:cxn>
              <a:cxn ang="f246">
                <a:pos x="f359" y="f356"/>
              </a:cxn>
              <a:cxn ang="f246">
                <a:pos x="f360" y="f361"/>
              </a:cxn>
              <a:cxn ang="f246">
                <a:pos x="f362" y="f363"/>
              </a:cxn>
              <a:cxn ang="f246">
                <a:pos x="f358" y="f364"/>
              </a:cxn>
              <a:cxn ang="f246">
                <a:pos x="f365" y="f364"/>
              </a:cxn>
              <a:cxn ang="f246">
                <a:pos x="f365" y="f366"/>
              </a:cxn>
              <a:cxn ang="f246">
                <a:pos x="f367" y="f368"/>
              </a:cxn>
              <a:cxn ang="f246">
                <a:pos x="f362" y="f369"/>
              </a:cxn>
              <a:cxn ang="f246">
                <a:pos x="f370" y="f371"/>
              </a:cxn>
              <a:cxn ang="f246">
                <a:pos x="f370" y="f372"/>
              </a:cxn>
              <a:cxn ang="f246">
                <a:pos x="f373" y="f321"/>
              </a:cxn>
              <a:cxn ang="f246">
                <a:pos x="f374" y="f319"/>
              </a:cxn>
              <a:cxn ang="f246">
                <a:pos x="f375" y="f376"/>
              </a:cxn>
              <a:cxn ang="f246">
                <a:pos x="f377" y="f378"/>
              </a:cxn>
              <a:cxn ang="f246">
                <a:pos x="f323" y="f316"/>
              </a:cxn>
            </a:cxnLst>
            <a:rect l="f311" t="f314" r="f312" b="f313"/>
            <a:pathLst>
              <a:path w="4354" h="7547">
                <a:moveTo>
                  <a:pt x="f8" y="f9"/>
                </a:moveTo>
                <a:lnTo>
                  <a:pt x="f10" y="f9"/>
                </a:lnTo>
                <a:lnTo>
                  <a:pt x="f11" y="f12"/>
                </a:lnTo>
                <a:lnTo>
                  <a:pt x="f8" y="f9"/>
                </a:lnTo>
                <a:close/>
                <a:moveTo>
                  <a:pt x="f13" y="f14"/>
                </a:moveTo>
                <a:lnTo>
                  <a:pt x="f15" y="f14"/>
                </a:lnTo>
                <a:lnTo>
                  <a:pt x="f16" y="f17"/>
                </a:lnTo>
                <a:lnTo>
                  <a:pt x="f13" y="f14"/>
                </a:lnTo>
                <a:close/>
                <a:moveTo>
                  <a:pt x="f18" y="f19"/>
                </a:moveTo>
                <a:lnTo>
                  <a:pt x="f15" y="f20"/>
                </a:lnTo>
                <a:lnTo>
                  <a:pt x="f21" y="f20"/>
                </a:lnTo>
                <a:lnTo>
                  <a:pt x="f10" y="f19"/>
                </a:lnTo>
                <a:lnTo>
                  <a:pt x="f18" y="f19"/>
                </a:lnTo>
                <a:close/>
                <a:moveTo>
                  <a:pt x="f22" y="f9"/>
                </a:moveTo>
                <a:lnTo>
                  <a:pt x="f6" y="f23"/>
                </a:lnTo>
                <a:lnTo>
                  <a:pt x="f24" y="f23"/>
                </a:lnTo>
                <a:lnTo>
                  <a:pt x="f25" y="f7"/>
                </a:lnTo>
                <a:lnTo>
                  <a:pt x="f26" y="f7"/>
                </a:lnTo>
                <a:lnTo>
                  <a:pt x="f10" y="f23"/>
                </a:lnTo>
                <a:lnTo>
                  <a:pt x="f8" y="f23"/>
                </a:lnTo>
                <a:lnTo>
                  <a:pt x="f27" y="f7"/>
                </a:lnTo>
                <a:lnTo>
                  <a:pt x="f28" y="f7"/>
                </a:lnTo>
                <a:lnTo>
                  <a:pt x="f29" y="f30"/>
                </a:lnTo>
                <a:lnTo>
                  <a:pt x="f31" y="f12"/>
                </a:lnTo>
                <a:lnTo>
                  <a:pt x="f32" y="f33"/>
                </a:lnTo>
                <a:lnTo>
                  <a:pt x="f34" y="f7"/>
                </a:lnTo>
                <a:lnTo>
                  <a:pt x="f35" y="f7"/>
                </a:lnTo>
                <a:lnTo>
                  <a:pt x="f36" y="f37"/>
                </a:lnTo>
                <a:lnTo>
                  <a:pt x="f38" y="f7"/>
                </a:lnTo>
                <a:lnTo>
                  <a:pt x="f39" y="f7"/>
                </a:lnTo>
                <a:lnTo>
                  <a:pt x="f40" y="f23"/>
                </a:lnTo>
                <a:lnTo>
                  <a:pt x="f5" y="f23"/>
                </a:lnTo>
                <a:lnTo>
                  <a:pt x="f5" y="f9"/>
                </a:lnTo>
                <a:lnTo>
                  <a:pt x="f40" y="f9"/>
                </a:lnTo>
                <a:lnTo>
                  <a:pt x="f5" y="f41"/>
                </a:lnTo>
                <a:lnTo>
                  <a:pt x="f5" y="f42"/>
                </a:lnTo>
                <a:lnTo>
                  <a:pt x="f36" y="f17"/>
                </a:lnTo>
                <a:lnTo>
                  <a:pt x="f43" y="f44"/>
                </a:lnTo>
                <a:lnTo>
                  <a:pt x="f36" y="f45"/>
                </a:lnTo>
                <a:lnTo>
                  <a:pt x="f5" y="f46"/>
                </a:lnTo>
                <a:lnTo>
                  <a:pt x="f5" y="f47"/>
                </a:lnTo>
                <a:lnTo>
                  <a:pt x="f40" y="f19"/>
                </a:lnTo>
                <a:lnTo>
                  <a:pt x="f5" y="f19"/>
                </a:lnTo>
                <a:lnTo>
                  <a:pt x="f5" y="f48"/>
                </a:lnTo>
                <a:lnTo>
                  <a:pt x="f40" y="f48"/>
                </a:lnTo>
                <a:lnTo>
                  <a:pt x="f5" y="f49"/>
                </a:lnTo>
                <a:lnTo>
                  <a:pt x="f5" y="f50"/>
                </a:lnTo>
                <a:lnTo>
                  <a:pt x="f51" y="f52"/>
                </a:lnTo>
                <a:lnTo>
                  <a:pt x="f31" y="f53"/>
                </a:lnTo>
                <a:lnTo>
                  <a:pt x="f29" y="f52"/>
                </a:lnTo>
                <a:lnTo>
                  <a:pt x="f54" y="f55"/>
                </a:lnTo>
                <a:lnTo>
                  <a:pt x="f56" y="f57"/>
                </a:lnTo>
                <a:lnTo>
                  <a:pt x="f16" y="f48"/>
                </a:lnTo>
                <a:lnTo>
                  <a:pt x="f10" y="f48"/>
                </a:lnTo>
                <a:lnTo>
                  <a:pt x="f21" y="f58"/>
                </a:lnTo>
                <a:lnTo>
                  <a:pt x="f31" y="f58"/>
                </a:lnTo>
                <a:lnTo>
                  <a:pt x="f59" y="f58"/>
                </a:lnTo>
                <a:lnTo>
                  <a:pt x="f60" y="f58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5" y="f67"/>
                </a:lnTo>
                <a:lnTo>
                  <a:pt x="f65" y="f68"/>
                </a:lnTo>
                <a:lnTo>
                  <a:pt x="f63" y="f69"/>
                </a:lnTo>
                <a:lnTo>
                  <a:pt x="f70" y="f71"/>
                </a:lnTo>
                <a:lnTo>
                  <a:pt x="f61" y="f72"/>
                </a:lnTo>
                <a:lnTo>
                  <a:pt x="f73" y="f74"/>
                </a:lnTo>
                <a:lnTo>
                  <a:pt x="f31" y="f5"/>
                </a:lnTo>
                <a:lnTo>
                  <a:pt x="f11" y="f5"/>
                </a:lnTo>
                <a:lnTo>
                  <a:pt x="f75" y="f5"/>
                </a:lnTo>
                <a:lnTo>
                  <a:pt x="f76" y="f74"/>
                </a:lnTo>
                <a:lnTo>
                  <a:pt x="f77" y="f72"/>
                </a:lnTo>
                <a:lnTo>
                  <a:pt x="f78" y="f79"/>
                </a:lnTo>
                <a:lnTo>
                  <a:pt x="f80" y="f81"/>
                </a:lnTo>
                <a:lnTo>
                  <a:pt x="f78" y="f39"/>
                </a:lnTo>
                <a:lnTo>
                  <a:pt x="f78" y="f82"/>
                </a:lnTo>
                <a:lnTo>
                  <a:pt x="f77" y="f83"/>
                </a:lnTo>
                <a:lnTo>
                  <a:pt x="f75" y="f84"/>
                </a:lnTo>
                <a:lnTo>
                  <a:pt x="f11" y="f84"/>
                </a:lnTo>
                <a:lnTo>
                  <a:pt x="f85" y="f84"/>
                </a:lnTo>
                <a:lnTo>
                  <a:pt x="f32" y="f67"/>
                </a:lnTo>
                <a:lnTo>
                  <a:pt x="f85" y="f86"/>
                </a:lnTo>
                <a:lnTo>
                  <a:pt x="f11" y="f86"/>
                </a:lnTo>
                <a:lnTo>
                  <a:pt x="f76" y="f87"/>
                </a:lnTo>
                <a:lnTo>
                  <a:pt x="f77" y="f88"/>
                </a:lnTo>
                <a:lnTo>
                  <a:pt x="f78" y="f89"/>
                </a:lnTo>
                <a:lnTo>
                  <a:pt x="f90" y="f52"/>
                </a:lnTo>
                <a:lnTo>
                  <a:pt x="f91" y="f92"/>
                </a:lnTo>
                <a:lnTo>
                  <a:pt x="f91" y="f93"/>
                </a:lnTo>
                <a:lnTo>
                  <a:pt x="f91" y="f94"/>
                </a:lnTo>
                <a:lnTo>
                  <a:pt x="f90" y="f95"/>
                </a:lnTo>
                <a:lnTo>
                  <a:pt x="f96" y="f20"/>
                </a:lnTo>
                <a:lnTo>
                  <a:pt x="f97" y="f20"/>
                </a:lnTo>
                <a:lnTo>
                  <a:pt x="f98" y="f14"/>
                </a:lnTo>
                <a:lnTo>
                  <a:pt x="f96" y="f14"/>
                </a:lnTo>
                <a:lnTo>
                  <a:pt x="f99" y="f17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9"/>
                </a:lnTo>
                <a:lnTo>
                  <a:pt x="f22" y="f9"/>
                </a:lnTo>
                <a:close/>
              </a:path>
            </a:pathLst>
          </a:custGeom>
          <a:solidFill>
            <a:srgbClr val="ABB2B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DFA4B526-BE02-444D-A856-BDA19AD713E1}"/>
              </a:ext>
            </a:extLst>
          </p:cNvPr>
          <p:cNvSpPr/>
          <p:nvPr/>
        </p:nvSpPr>
        <p:spPr>
          <a:xfrm>
            <a:off x="464284" y="3432404"/>
            <a:ext cx="2073496" cy="30013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225"/>
              <a:gd name="f8" fmla="val 598"/>
              <a:gd name="f9" fmla="val 355"/>
              <a:gd name="f10" fmla="val 8"/>
              <a:gd name="f11" fmla="val 357"/>
              <a:gd name="f12" fmla="val 4"/>
              <a:gd name="f13" fmla="val 359"/>
              <a:gd name="f14" fmla="val 2"/>
              <a:gd name="f15" fmla="val 365"/>
              <a:gd name="f16" fmla="val 1164"/>
              <a:gd name="f17" fmla="val 1168"/>
              <a:gd name="f18" fmla="val 1170"/>
              <a:gd name="f19" fmla="val 1172"/>
              <a:gd name="f20" fmla="val 1176"/>
              <a:gd name="f21" fmla="val 10"/>
              <a:gd name="f22" fmla="val 14"/>
              <a:gd name="f23" fmla="val 20"/>
              <a:gd name="f24" fmla="val 1174"/>
              <a:gd name="f25" fmla="val 22"/>
              <a:gd name="f26" fmla="val 24"/>
              <a:gd name="f27" fmla="val 26"/>
              <a:gd name="f28" fmla="val 28"/>
              <a:gd name="f29" fmla="val 373"/>
              <a:gd name="f30" fmla="val 650"/>
              <a:gd name="f31" fmla="val 2336"/>
              <a:gd name="f32" fmla="val 3352"/>
              <a:gd name="f33" fmla="val 1570"/>
              <a:gd name="f34" fmla="val 1373"/>
              <a:gd name="f35" fmla="val 3677"/>
              <a:gd name="f36" fmla="val 1186"/>
              <a:gd name="f37" fmla="val 3990"/>
              <a:gd name="f38" fmla="val 1953"/>
              <a:gd name="f39" fmla="val 1539"/>
              <a:gd name="f40" fmla="val 787"/>
              <a:gd name="f41" fmla="val 3976"/>
              <a:gd name="f42" fmla="val 1351"/>
              <a:gd name="f43" fmla="val 3663"/>
              <a:gd name="f44" fmla="val 3324"/>
              <a:gd name="f45" fmla="val 2698"/>
              <a:gd name="f46" fmla="val 1961"/>
              <a:gd name="f47" fmla="val 1586"/>
              <a:gd name="f48" fmla="val 1937"/>
              <a:gd name="f49" fmla="val 2686"/>
              <a:gd name="f50" fmla="val 1562"/>
              <a:gd name="f51" fmla="val 3312"/>
              <a:gd name="f52" fmla="val 1140"/>
              <a:gd name="f53" fmla="val 389"/>
              <a:gd name="f54" fmla="val 765"/>
              <a:gd name="f55" fmla="val 771"/>
              <a:gd name="f56" fmla="val 2021"/>
              <a:gd name="f57" fmla="val 2661"/>
              <a:gd name="f58" fmla="val 1156"/>
              <a:gd name="f59" fmla="val 351"/>
              <a:gd name="f60" fmla="val 2673"/>
              <a:gd name="f61" fmla="val 2091"/>
              <a:gd name="f62" fmla="val 2039"/>
              <a:gd name="f63" fmla="val 2647"/>
              <a:gd name="f64" fmla="val 753"/>
              <a:gd name="f65" fmla="val 2001"/>
              <a:gd name="f66" fmla="val 755"/>
              <a:gd name="f67" fmla="val 1999"/>
              <a:gd name="f68" fmla="val 757"/>
              <a:gd name="f69" fmla="val 1997"/>
              <a:gd name="f70" fmla="val 1995"/>
              <a:gd name="f71" fmla="val 1682"/>
              <a:gd name="f72" fmla="val 1357"/>
              <a:gd name="f73" fmla="val 363"/>
              <a:gd name="f74" fmla="val 1355"/>
              <a:gd name="f75" fmla="val 1353"/>
              <a:gd name="f76" fmla="val 761"/>
              <a:gd name="f77" fmla="val 709"/>
              <a:gd name="f78" fmla="val 1331"/>
              <a:gd name="f79" fmla="val 1550"/>
              <a:gd name="f80" fmla="val 672"/>
              <a:gd name="f81" fmla="val 1552"/>
              <a:gd name="f82" fmla="val 670"/>
              <a:gd name="f83" fmla="val 1554"/>
              <a:gd name="f84" fmla="val 668"/>
              <a:gd name="f85" fmla="val 666"/>
              <a:gd name="f86" fmla="val 2360"/>
              <a:gd name="f87" fmla="val 2366"/>
              <a:gd name="f88" fmla="val 2370"/>
              <a:gd name="f89" fmla="val 2372"/>
              <a:gd name="f90" fmla="val 2770"/>
              <a:gd name="f91" fmla="val 1337"/>
              <a:gd name="f92" fmla="val 1339"/>
              <a:gd name="f93" fmla="val 1343"/>
              <a:gd name="f94" fmla="val 1347"/>
              <a:gd name="f95" fmla="val 2015"/>
              <a:gd name="f96" fmla="val 2368"/>
              <a:gd name="f97" fmla="val 2019"/>
              <a:gd name="f98" fmla="val 2364"/>
              <a:gd name="f99" fmla="val 2358"/>
              <a:gd name="f100" fmla="val 2354"/>
              <a:gd name="f101" fmla="val 2350"/>
              <a:gd name="f102" fmla="val 2017"/>
              <a:gd name="f103" fmla="val 2348"/>
              <a:gd name="f104" fmla="val 2011"/>
              <a:gd name="f105" fmla="val 2346"/>
              <a:gd name="f106" fmla="val 2007"/>
              <a:gd name="f107" fmla="val 2742"/>
              <a:gd name="f108" fmla="val 2352"/>
              <a:gd name="f109" fmla="val 692"/>
              <a:gd name="f110" fmla="val 1178"/>
              <a:gd name="f111" fmla="val 1572"/>
              <a:gd name="f112" fmla="val 1574"/>
              <a:gd name="f113" fmla="val 2005"/>
              <a:gd name="f114" fmla="val 1963"/>
              <a:gd name="f115" fmla="val 1967"/>
              <a:gd name="f116" fmla="val 1971"/>
              <a:gd name="f117" fmla="val 2665"/>
              <a:gd name="f118" fmla="val 3330"/>
              <a:gd name="f119" fmla="val 3996"/>
              <a:gd name="f120" fmla="val 4000"/>
              <a:gd name="f121" fmla="val 4002"/>
              <a:gd name="f122" fmla="val 4006"/>
              <a:gd name="f123" fmla="val 4010"/>
              <a:gd name="f124" fmla="val 2641"/>
              <a:gd name="f125" fmla="val 2609"/>
              <a:gd name="f126" fmla="val 3364"/>
              <a:gd name="f127" fmla="val 1973"/>
              <a:gd name="f128" fmla="val 4012"/>
              <a:gd name="f129" fmla="val 4014"/>
              <a:gd name="f130" fmla="val 4016"/>
              <a:gd name="f131" fmla="val 1311"/>
              <a:gd name="f132" fmla="val 1281"/>
              <a:gd name="f133" fmla="val 3420"/>
              <a:gd name="f134" fmla="val 3368"/>
              <a:gd name="f135" fmla="val 3344"/>
              <a:gd name="f136" fmla="val 177"/>
              <a:gd name="f137" fmla="val 3011"/>
              <a:gd name="f138" fmla="val 3308"/>
              <a:gd name="f139" fmla="val 3256"/>
              <a:gd name="f140" fmla="val 155"/>
              <a:gd name="f141" fmla="val 2999"/>
              <a:gd name="f142" fmla="+- 0 0 -90"/>
              <a:gd name="f143" fmla="*/ f3 1 2772"/>
              <a:gd name="f144" fmla="*/ f4 1 4225"/>
              <a:gd name="f145" fmla="+- f7 0 f5"/>
              <a:gd name="f146" fmla="+- f6 0 f5"/>
              <a:gd name="f147" fmla="*/ f142 f0 1"/>
              <a:gd name="f148" fmla="*/ f146 1 2772"/>
              <a:gd name="f149" fmla="*/ f145 1 4225"/>
              <a:gd name="f150" fmla="*/ 357 f146 1"/>
              <a:gd name="f151" fmla="*/ 4 f145 1"/>
              <a:gd name="f152" fmla="*/ 1164 f146 1"/>
              <a:gd name="f153" fmla="*/ 0 f145 1"/>
              <a:gd name="f154" fmla="*/ 1172 f146 1"/>
              <a:gd name="f155" fmla="*/ 1176 f146 1"/>
              <a:gd name="f156" fmla="*/ 20 f145 1"/>
              <a:gd name="f157" fmla="*/ 1168 f146 1"/>
              <a:gd name="f158" fmla="*/ 26 f145 1"/>
              <a:gd name="f159" fmla="*/ 0 f146 1"/>
              <a:gd name="f160" fmla="*/ 650 f145 1"/>
              <a:gd name="f161" fmla="*/ 1570 f146 1"/>
              <a:gd name="f162" fmla="*/ 3352 f145 1"/>
              <a:gd name="f163" fmla="*/ 1953 f146 1"/>
              <a:gd name="f164" fmla="*/ 3990 f145 1"/>
              <a:gd name="f165" fmla="*/ 787 f146 1"/>
              <a:gd name="f166" fmla="*/ 1539 f146 1"/>
              <a:gd name="f167" fmla="*/ 2698 f145 1"/>
              <a:gd name="f168" fmla="*/ 1961 f146 1"/>
              <a:gd name="f169" fmla="*/ 1937 f146 1"/>
              <a:gd name="f170" fmla="*/ 2686 f145 1"/>
              <a:gd name="f171" fmla="*/ 765 f146 1"/>
              <a:gd name="f172" fmla="*/ 3312 f145 1"/>
              <a:gd name="f173" fmla="*/ 389 f146 1"/>
              <a:gd name="f174" fmla="*/ 2661 f145 1"/>
              <a:gd name="f175" fmla="*/ 771 f146 1"/>
              <a:gd name="f176" fmla="*/ 2021 f145 1"/>
              <a:gd name="f177" fmla="*/ 2039 f145 1"/>
              <a:gd name="f178" fmla="*/ 755 f146 1"/>
              <a:gd name="f179" fmla="*/ 1999 f145 1"/>
              <a:gd name="f180" fmla="*/ 1995 f145 1"/>
              <a:gd name="f181" fmla="*/ 365 f146 1"/>
              <a:gd name="f182" fmla="*/ 1357 f145 1"/>
              <a:gd name="f183" fmla="*/ 1353 f145 1"/>
              <a:gd name="f184" fmla="*/ 373 f146 1"/>
              <a:gd name="f185" fmla="*/ 1331 f145 1"/>
              <a:gd name="f186" fmla="*/ 1552 f146 1"/>
              <a:gd name="f187" fmla="*/ 670 f145 1"/>
              <a:gd name="f188" fmla="*/ 2360 f146 1"/>
              <a:gd name="f189" fmla="*/ 666 f145 1"/>
              <a:gd name="f190" fmla="*/ 2372 f146 1"/>
              <a:gd name="f191" fmla="*/ 672 f145 1"/>
              <a:gd name="f192" fmla="*/ 2772 f146 1"/>
              <a:gd name="f193" fmla="*/ 1343 f145 1"/>
              <a:gd name="f194" fmla="*/ 2015 f145 1"/>
              <a:gd name="f195" fmla="*/ 2364 f146 1"/>
              <a:gd name="f196" fmla="*/ 2350 f146 1"/>
              <a:gd name="f197" fmla="*/ 2017 f145 1"/>
              <a:gd name="f198" fmla="*/ 2346 f146 1"/>
              <a:gd name="f199" fmla="*/ 2007 f145 1"/>
              <a:gd name="f200" fmla="*/ 2352 f146 1"/>
              <a:gd name="f201" fmla="*/ 692 f145 1"/>
              <a:gd name="f202" fmla="*/ 1572 f146 1"/>
              <a:gd name="f203" fmla="*/ 2001 f145 1"/>
              <a:gd name="f204" fmla="*/ 1574 f146 1"/>
              <a:gd name="f205" fmla="*/ 2011 f145 1"/>
              <a:gd name="f206" fmla="*/ 1971 f146 1"/>
              <a:gd name="f207" fmla="*/ 2665 f145 1"/>
              <a:gd name="f208" fmla="*/ 4000 f145 1"/>
              <a:gd name="f209" fmla="*/ 2770 f146 1"/>
              <a:gd name="f210" fmla="*/ 4010 f145 1"/>
              <a:gd name="f211" fmla="*/ 2742 f146 1"/>
              <a:gd name="f212" fmla="*/ 4002 f145 1"/>
              <a:gd name="f213" fmla="*/ 4012 f145 1"/>
              <a:gd name="f214" fmla="*/ 1186 f146 1"/>
              <a:gd name="f215" fmla="*/ 4016 f145 1"/>
              <a:gd name="f216" fmla="*/ 1156 f146 1"/>
              <a:gd name="f217" fmla="*/ 3368 f145 1"/>
              <a:gd name="f218" fmla="*/ 753 f146 1"/>
              <a:gd name="f219" fmla="*/ 3344 f145 1"/>
              <a:gd name="f220" fmla="*/ 3308 f145 1"/>
              <a:gd name="f221" fmla="*/ 351 f146 1"/>
              <a:gd name="f222" fmla="*/ 2673 f145 1"/>
              <a:gd name="f223" fmla="*/ f147 1 f2"/>
              <a:gd name="f224" fmla="*/ f150 1 2772"/>
              <a:gd name="f225" fmla="*/ f151 1 4225"/>
              <a:gd name="f226" fmla="*/ f152 1 2772"/>
              <a:gd name="f227" fmla="*/ f153 1 4225"/>
              <a:gd name="f228" fmla="*/ f154 1 2772"/>
              <a:gd name="f229" fmla="*/ f155 1 2772"/>
              <a:gd name="f230" fmla="*/ f156 1 4225"/>
              <a:gd name="f231" fmla="*/ f157 1 2772"/>
              <a:gd name="f232" fmla="*/ f158 1 4225"/>
              <a:gd name="f233" fmla="*/ f159 1 2772"/>
              <a:gd name="f234" fmla="*/ f160 1 4225"/>
              <a:gd name="f235" fmla="*/ f161 1 2772"/>
              <a:gd name="f236" fmla="*/ f162 1 4225"/>
              <a:gd name="f237" fmla="*/ f163 1 2772"/>
              <a:gd name="f238" fmla="*/ f164 1 4225"/>
              <a:gd name="f239" fmla="*/ f165 1 2772"/>
              <a:gd name="f240" fmla="*/ f166 1 2772"/>
              <a:gd name="f241" fmla="*/ f167 1 4225"/>
              <a:gd name="f242" fmla="*/ f168 1 2772"/>
              <a:gd name="f243" fmla="*/ f169 1 2772"/>
              <a:gd name="f244" fmla="*/ f170 1 4225"/>
              <a:gd name="f245" fmla="*/ f171 1 2772"/>
              <a:gd name="f246" fmla="*/ f172 1 4225"/>
              <a:gd name="f247" fmla="*/ f173 1 2772"/>
              <a:gd name="f248" fmla="*/ f174 1 4225"/>
              <a:gd name="f249" fmla="*/ f175 1 2772"/>
              <a:gd name="f250" fmla="*/ f176 1 4225"/>
              <a:gd name="f251" fmla="*/ f177 1 4225"/>
              <a:gd name="f252" fmla="*/ f178 1 2772"/>
              <a:gd name="f253" fmla="*/ f179 1 4225"/>
              <a:gd name="f254" fmla="*/ f180 1 4225"/>
              <a:gd name="f255" fmla="*/ f181 1 2772"/>
              <a:gd name="f256" fmla="*/ f182 1 4225"/>
              <a:gd name="f257" fmla="*/ f183 1 4225"/>
              <a:gd name="f258" fmla="*/ f184 1 2772"/>
              <a:gd name="f259" fmla="*/ f185 1 4225"/>
              <a:gd name="f260" fmla="*/ f186 1 2772"/>
              <a:gd name="f261" fmla="*/ f187 1 4225"/>
              <a:gd name="f262" fmla="*/ f188 1 2772"/>
              <a:gd name="f263" fmla="*/ f189 1 4225"/>
              <a:gd name="f264" fmla="*/ f190 1 2772"/>
              <a:gd name="f265" fmla="*/ f191 1 4225"/>
              <a:gd name="f266" fmla="*/ f192 1 2772"/>
              <a:gd name="f267" fmla="*/ f193 1 4225"/>
              <a:gd name="f268" fmla="*/ f194 1 4225"/>
              <a:gd name="f269" fmla="*/ f195 1 2772"/>
              <a:gd name="f270" fmla="*/ f196 1 2772"/>
              <a:gd name="f271" fmla="*/ f197 1 4225"/>
              <a:gd name="f272" fmla="*/ f198 1 2772"/>
              <a:gd name="f273" fmla="*/ f199 1 4225"/>
              <a:gd name="f274" fmla="*/ f200 1 2772"/>
              <a:gd name="f275" fmla="*/ f201 1 4225"/>
              <a:gd name="f276" fmla="*/ f202 1 2772"/>
              <a:gd name="f277" fmla="*/ f203 1 4225"/>
              <a:gd name="f278" fmla="*/ f204 1 2772"/>
              <a:gd name="f279" fmla="*/ f205 1 4225"/>
              <a:gd name="f280" fmla="*/ f206 1 2772"/>
              <a:gd name="f281" fmla="*/ f207 1 4225"/>
              <a:gd name="f282" fmla="*/ f208 1 4225"/>
              <a:gd name="f283" fmla="*/ f209 1 2772"/>
              <a:gd name="f284" fmla="*/ f210 1 4225"/>
              <a:gd name="f285" fmla="*/ f211 1 2772"/>
              <a:gd name="f286" fmla="*/ f212 1 4225"/>
              <a:gd name="f287" fmla="*/ f213 1 4225"/>
              <a:gd name="f288" fmla="*/ f214 1 2772"/>
              <a:gd name="f289" fmla="*/ f215 1 4225"/>
              <a:gd name="f290" fmla="*/ f216 1 2772"/>
              <a:gd name="f291" fmla="*/ f217 1 4225"/>
              <a:gd name="f292" fmla="*/ f218 1 2772"/>
              <a:gd name="f293" fmla="*/ f219 1 4225"/>
              <a:gd name="f294" fmla="*/ f220 1 4225"/>
              <a:gd name="f295" fmla="*/ f221 1 2772"/>
              <a:gd name="f296" fmla="*/ f222 1 4225"/>
              <a:gd name="f297" fmla="*/ 0 1 f148"/>
              <a:gd name="f298" fmla="*/ f6 1 f148"/>
              <a:gd name="f299" fmla="*/ 0 1 f149"/>
              <a:gd name="f300" fmla="*/ f7 1 f149"/>
              <a:gd name="f301" fmla="+- f223 0 f1"/>
              <a:gd name="f302" fmla="*/ f224 1 f148"/>
              <a:gd name="f303" fmla="*/ f225 1 f149"/>
              <a:gd name="f304" fmla="*/ f226 1 f148"/>
              <a:gd name="f305" fmla="*/ f227 1 f149"/>
              <a:gd name="f306" fmla="*/ f228 1 f148"/>
              <a:gd name="f307" fmla="*/ f229 1 f148"/>
              <a:gd name="f308" fmla="*/ f230 1 f149"/>
              <a:gd name="f309" fmla="*/ f231 1 f148"/>
              <a:gd name="f310" fmla="*/ f232 1 f149"/>
              <a:gd name="f311" fmla="*/ f233 1 f148"/>
              <a:gd name="f312" fmla="*/ f234 1 f149"/>
              <a:gd name="f313" fmla="*/ f235 1 f148"/>
              <a:gd name="f314" fmla="*/ f236 1 f149"/>
              <a:gd name="f315" fmla="*/ f237 1 f148"/>
              <a:gd name="f316" fmla="*/ f238 1 f149"/>
              <a:gd name="f317" fmla="*/ f239 1 f148"/>
              <a:gd name="f318" fmla="*/ f240 1 f148"/>
              <a:gd name="f319" fmla="*/ f241 1 f149"/>
              <a:gd name="f320" fmla="*/ f242 1 f148"/>
              <a:gd name="f321" fmla="*/ f243 1 f148"/>
              <a:gd name="f322" fmla="*/ f244 1 f149"/>
              <a:gd name="f323" fmla="*/ f245 1 f148"/>
              <a:gd name="f324" fmla="*/ f246 1 f149"/>
              <a:gd name="f325" fmla="*/ f247 1 f148"/>
              <a:gd name="f326" fmla="*/ f248 1 f149"/>
              <a:gd name="f327" fmla="*/ f249 1 f148"/>
              <a:gd name="f328" fmla="*/ f250 1 f149"/>
              <a:gd name="f329" fmla="*/ f251 1 f149"/>
              <a:gd name="f330" fmla="*/ f252 1 f148"/>
              <a:gd name="f331" fmla="*/ f253 1 f149"/>
              <a:gd name="f332" fmla="*/ f254 1 f149"/>
              <a:gd name="f333" fmla="*/ f255 1 f148"/>
              <a:gd name="f334" fmla="*/ f256 1 f149"/>
              <a:gd name="f335" fmla="*/ f257 1 f149"/>
              <a:gd name="f336" fmla="*/ f258 1 f148"/>
              <a:gd name="f337" fmla="*/ f259 1 f149"/>
              <a:gd name="f338" fmla="*/ f260 1 f148"/>
              <a:gd name="f339" fmla="*/ f261 1 f149"/>
              <a:gd name="f340" fmla="*/ f262 1 f148"/>
              <a:gd name="f341" fmla="*/ f263 1 f149"/>
              <a:gd name="f342" fmla="*/ f264 1 f148"/>
              <a:gd name="f343" fmla="*/ f265 1 f149"/>
              <a:gd name="f344" fmla="*/ f266 1 f148"/>
              <a:gd name="f345" fmla="*/ f267 1 f149"/>
              <a:gd name="f346" fmla="*/ f268 1 f149"/>
              <a:gd name="f347" fmla="*/ f269 1 f148"/>
              <a:gd name="f348" fmla="*/ f270 1 f148"/>
              <a:gd name="f349" fmla="*/ f271 1 f149"/>
              <a:gd name="f350" fmla="*/ f272 1 f148"/>
              <a:gd name="f351" fmla="*/ f273 1 f149"/>
              <a:gd name="f352" fmla="*/ f274 1 f148"/>
              <a:gd name="f353" fmla="*/ f275 1 f149"/>
              <a:gd name="f354" fmla="*/ f276 1 f148"/>
              <a:gd name="f355" fmla="*/ f277 1 f149"/>
              <a:gd name="f356" fmla="*/ f278 1 f148"/>
              <a:gd name="f357" fmla="*/ f279 1 f149"/>
              <a:gd name="f358" fmla="*/ f280 1 f148"/>
              <a:gd name="f359" fmla="*/ f281 1 f149"/>
              <a:gd name="f360" fmla="*/ f282 1 f149"/>
              <a:gd name="f361" fmla="*/ f283 1 f148"/>
              <a:gd name="f362" fmla="*/ f284 1 f149"/>
              <a:gd name="f363" fmla="*/ f285 1 f148"/>
              <a:gd name="f364" fmla="*/ f286 1 f149"/>
              <a:gd name="f365" fmla="*/ f287 1 f149"/>
              <a:gd name="f366" fmla="*/ f288 1 f148"/>
              <a:gd name="f367" fmla="*/ f289 1 f149"/>
              <a:gd name="f368" fmla="*/ f290 1 f148"/>
              <a:gd name="f369" fmla="*/ f291 1 f149"/>
              <a:gd name="f370" fmla="*/ f292 1 f148"/>
              <a:gd name="f371" fmla="*/ f293 1 f149"/>
              <a:gd name="f372" fmla="*/ f294 1 f149"/>
              <a:gd name="f373" fmla="*/ f295 1 f148"/>
              <a:gd name="f374" fmla="*/ f296 1 f149"/>
              <a:gd name="f375" fmla="*/ f297 f143 1"/>
              <a:gd name="f376" fmla="*/ f298 f143 1"/>
              <a:gd name="f377" fmla="*/ f300 f144 1"/>
              <a:gd name="f378" fmla="*/ f299 f144 1"/>
              <a:gd name="f379" fmla="*/ f302 f143 1"/>
              <a:gd name="f380" fmla="*/ f303 f144 1"/>
              <a:gd name="f381" fmla="*/ f304 f143 1"/>
              <a:gd name="f382" fmla="*/ f305 f144 1"/>
              <a:gd name="f383" fmla="*/ f306 f143 1"/>
              <a:gd name="f384" fmla="*/ f307 f143 1"/>
              <a:gd name="f385" fmla="*/ f308 f144 1"/>
              <a:gd name="f386" fmla="*/ f309 f143 1"/>
              <a:gd name="f387" fmla="*/ f310 f144 1"/>
              <a:gd name="f388" fmla="*/ f311 f143 1"/>
              <a:gd name="f389" fmla="*/ f312 f144 1"/>
              <a:gd name="f390" fmla="*/ f313 f143 1"/>
              <a:gd name="f391" fmla="*/ f314 f144 1"/>
              <a:gd name="f392" fmla="*/ f315 f143 1"/>
              <a:gd name="f393" fmla="*/ f316 f144 1"/>
              <a:gd name="f394" fmla="*/ f317 f143 1"/>
              <a:gd name="f395" fmla="*/ f318 f143 1"/>
              <a:gd name="f396" fmla="*/ f319 f144 1"/>
              <a:gd name="f397" fmla="*/ f320 f143 1"/>
              <a:gd name="f398" fmla="*/ f321 f143 1"/>
              <a:gd name="f399" fmla="*/ f322 f144 1"/>
              <a:gd name="f400" fmla="*/ f323 f143 1"/>
              <a:gd name="f401" fmla="*/ f324 f144 1"/>
              <a:gd name="f402" fmla="*/ f325 f143 1"/>
              <a:gd name="f403" fmla="*/ f326 f144 1"/>
              <a:gd name="f404" fmla="*/ f327 f143 1"/>
              <a:gd name="f405" fmla="*/ f328 f144 1"/>
              <a:gd name="f406" fmla="*/ f329 f144 1"/>
              <a:gd name="f407" fmla="*/ f330 f143 1"/>
              <a:gd name="f408" fmla="*/ f331 f144 1"/>
              <a:gd name="f409" fmla="*/ f332 f144 1"/>
              <a:gd name="f410" fmla="*/ f333 f143 1"/>
              <a:gd name="f411" fmla="*/ f334 f144 1"/>
              <a:gd name="f412" fmla="*/ f335 f144 1"/>
              <a:gd name="f413" fmla="*/ f336 f143 1"/>
              <a:gd name="f414" fmla="*/ f337 f144 1"/>
              <a:gd name="f415" fmla="*/ f338 f143 1"/>
              <a:gd name="f416" fmla="*/ f339 f144 1"/>
              <a:gd name="f417" fmla="*/ f340 f143 1"/>
              <a:gd name="f418" fmla="*/ f341 f144 1"/>
              <a:gd name="f419" fmla="*/ f342 f143 1"/>
              <a:gd name="f420" fmla="*/ f343 f144 1"/>
              <a:gd name="f421" fmla="*/ f344 f143 1"/>
              <a:gd name="f422" fmla="*/ f345 f144 1"/>
              <a:gd name="f423" fmla="*/ f346 f144 1"/>
              <a:gd name="f424" fmla="*/ f347 f143 1"/>
              <a:gd name="f425" fmla="*/ f348 f143 1"/>
              <a:gd name="f426" fmla="*/ f349 f144 1"/>
              <a:gd name="f427" fmla="*/ f350 f143 1"/>
              <a:gd name="f428" fmla="*/ f351 f144 1"/>
              <a:gd name="f429" fmla="*/ f352 f143 1"/>
              <a:gd name="f430" fmla="*/ f353 f144 1"/>
              <a:gd name="f431" fmla="*/ f354 f143 1"/>
              <a:gd name="f432" fmla="*/ f355 f144 1"/>
              <a:gd name="f433" fmla="*/ f356 f143 1"/>
              <a:gd name="f434" fmla="*/ f357 f144 1"/>
              <a:gd name="f435" fmla="*/ f358 f143 1"/>
              <a:gd name="f436" fmla="*/ f359 f144 1"/>
              <a:gd name="f437" fmla="*/ f360 f144 1"/>
              <a:gd name="f438" fmla="*/ f361 f143 1"/>
              <a:gd name="f439" fmla="*/ f362 f144 1"/>
              <a:gd name="f440" fmla="*/ f363 f143 1"/>
              <a:gd name="f441" fmla="*/ f364 f144 1"/>
              <a:gd name="f442" fmla="*/ f365 f144 1"/>
              <a:gd name="f443" fmla="*/ f366 f143 1"/>
              <a:gd name="f444" fmla="*/ f367 f144 1"/>
              <a:gd name="f445" fmla="*/ f368 f143 1"/>
              <a:gd name="f446" fmla="*/ f369 f144 1"/>
              <a:gd name="f447" fmla="*/ f370 f143 1"/>
              <a:gd name="f448" fmla="*/ f371 f144 1"/>
              <a:gd name="f449" fmla="*/ f372 f144 1"/>
              <a:gd name="f450" fmla="*/ f373 f143 1"/>
              <a:gd name="f451" fmla="*/ f374 f1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1">
                <a:pos x="f379" y="f380"/>
              </a:cxn>
              <a:cxn ang="f301">
                <a:pos x="f381" y="f382"/>
              </a:cxn>
              <a:cxn ang="f301">
                <a:pos x="f383" y="f380"/>
              </a:cxn>
              <a:cxn ang="f301">
                <a:pos x="f384" y="f385"/>
              </a:cxn>
              <a:cxn ang="f301">
                <a:pos x="f386" y="f387"/>
              </a:cxn>
              <a:cxn ang="f301">
                <a:pos x="f388" y="f389"/>
              </a:cxn>
              <a:cxn ang="f301">
                <a:pos x="f390" y="f391"/>
              </a:cxn>
              <a:cxn ang="f301">
                <a:pos x="f392" y="f393"/>
              </a:cxn>
              <a:cxn ang="f301">
                <a:pos x="f394" y="f391"/>
              </a:cxn>
              <a:cxn ang="f301">
                <a:pos x="f395" y="f391"/>
              </a:cxn>
              <a:cxn ang="f301">
                <a:pos x="f381" y="f396"/>
              </a:cxn>
              <a:cxn ang="f301">
                <a:pos x="f397" y="f396"/>
              </a:cxn>
              <a:cxn ang="f301">
                <a:pos x="f398" y="f399"/>
              </a:cxn>
              <a:cxn ang="f301">
                <a:pos x="f398" y="f399"/>
              </a:cxn>
              <a:cxn ang="f301">
                <a:pos x="f400" y="f401"/>
              </a:cxn>
              <a:cxn ang="f301">
                <a:pos x="f402" y="f403"/>
              </a:cxn>
              <a:cxn ang="f301">
                <a:pos x="f404" y="f405"/>
              </a:cxn>
              <a:cxn ang="f301">
                <a:pos x="f388" y="f406"/>
              </a:cxn>
              <a:cxn ang="f301">
                <a:pos x="f407" y="f408"/>
              </a:cxn>
              <a:cxn ang="f301">
                <a:pos x="f395" y="f409"/>
              </a:cxn>
              <a:cxn ang="f301">
                <a:pos x="f410" y="f411"/>
              </a:cxn>
              <a:cxn ang="f301">
                <a:pos x="f379" y="f412"/>
              </a:cxn>
              <a:cxn ang="f301">
                <a:pos x="f413" y="f414"/>
              </a:cxn>
              <a:cxn ang="f301">
                <a:pos x="f415" y="f416"/>
              </a:cxn>
              <a:cxn ang="f301">
                <a:pos x="f417" y="f418"/>
              </a:cxn>
              <a:cxn ang="f301">
                <a:pos x="f419" y="f420"/>
              </a:cxn>
              <a:cxn ang="f301">
                <a:pos x="f421" y="f422"/>
              </a:cxn>
              <a:cxn ang="f301">
                <a:pos x="f419" y="f423"/>
              </a:cxn>
              <a:cxn ang="f301">
                <a:pos x="f424" y="f405"/>
              </a:cxn>
              <a:cxn ang="f301">
                <a:pos x="f425" y="f426"/>
              </a:cxn>
              <a:cxn ang="f301">
                <a:pos x="f427" y="f428"/>
              </a:cxn>
              <a:cxn ang="f301">
                <a:pos x="f429" y="f430"/>
              </a:cxn>
              <a:cxn ang="f301">
                <a:pos x="f431" y="f432"/>
              </a:cxn>
              <a:cxn ang="f301">
                <a:pos x="f433" y="f434"/>
              </a:cxn>
              <a:cxn ang="f301">
                <a:pos x="f397" y="f403"/>
              </a:cxn>
              <a:cxn ang="f301">
                <a:pos x="f435" y="f436"/>
              </a:cxn>
              <a:cxn ang="f301">
                <a:pos x="f421" y="f437"/>
              </a:cxn>
              <a:cxn ang="f301">
                <a:pos x="f438" y="f439"/>
              </a:cxn>
              <a:cxn ang="f301">
                <a:pos x="f440" y="f441"/>
              </a:cxn>
              <a:cxn ang="f301">
                <a:pos x="f435" y="f442"/>
              </a:cxn>
              <a:cxn ang="f301">
                <a:pos x="f443" y="f444"/>
              </a:cxn>
              <a:cxn ang="f301">
                <a:pos x="f445" y="f444"/>
              </a:cxn>
              <a:cxn ang="f301">
                <a:pos x="f379" y="f442"/>
              </a:cxn>
              <a:cxn ang="f301">
                <a:pos x="f388" y="f446"/>
              </a:cxn>
              <a:cxn ang="f301">
                <a:pos x="f447" y="f448"/>
              </a:cxn>
              <a:cxn ang="f301">
                <a:pos x="f388" y="f449"/>
              </a:cxn>
              <a:cxn ang="f301">
                <a:pos x="f450" y="f451"/>
              </a:cxn>
            </a:cxnLst>
            <a:rect l="f375" t="f378" r="f376" b="f377"/>
            <a:pathLst>
              <a:path w="2772" h="4225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5"/>
                </a:lnTo>
                <a:lnTo>
                  <a:pt x="f16" y="f5"/>
                </a:lnTo>
                <a:lnTo>
                  <a:pt x="f17" y="f14"/>
                </a:lnTo>
                <a:lnTo>
                  <a:pt x="f18" y="f12"/>
                </a:lnTo>
                <a:lnTo>
                  <a:pt x="f19" y="f12"/>
                </a:lnTo>
                <a:lnTo>
                  <a:pt x="f20" y="f21"/>
                </a:lnTo>
                <a:lnTo>
                  <a:pt x="f20" y="f22"/>
                </a:lnTo>
                <a:lnTo>
                  <a:pt x="f20" y="f23"/>
                </a:lnTo>
                <a:lnTo>
                  <a:pt x="f24" y="f25"/>
                </a:lnTo>
                <a:lnTo>
                  <a:pt x="f19" y="f26"/>
                </a:lnTo>
                <a:lnTo>
                  <a:pt x="f17" y="f27"/>
                </a:lnTo>
                <a:lnTo>
                  <a:pt x="f16" y="f28"/>
                </a:lnTo>
                <a:lnTo>
                  <a:pt x="f29" y="f28"/>
                </a:lnTo>
                <a:lnTo>
                  <a:pt x="f5" y="f30"/>
                </a:lnTo>
                <a:lnTo>
                  <a:pt x="f5" y="f8"/>
                </a:lnTo>
                <a:close/>
                <a:moveTo>
                  <a:pt x="f31" y="f32"/>
                </a:move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1" y="f32"/>
                </a:lnTo>
                <a:close/>
                <a:moveTo>
                  <a:pt x="f39" y="f32"/>
                </a:moveTo>
                <a:lnTo>
                  <a:pt x="f40" y="f32"/>
                </a:lnTo>
                <a:lnTo>
                  <a:pt x="f16" y="f41"/>
                </a:lnTo>
                <a:lnTo>
                  <a:pt x="f42" y="f43"/>
                </a:lnTo>
                <a:lnTo>
                  <a:pt x="f39" y="f32"/>
                </a:lnTo>
                <a:close/>
                <a:moveTo>
                  <a:pt x="f40" y="f44"/>
                </a:moveTo>
                <a:lnTo>
                  <a:pt x="f39" y="f44"/>
                </a:lnTo>
                <a:lnTo>
                  <a:pt x="f16" y="f45"/>
                </a:lnTo>
                <a:lnTo>
                  <a:pt x="f40" y="f44"/>
                </a:lnTo>
                <a:close/>
                <a:moveTo>
                  <a:pt x="f31" y="f44"/>
                </a:moveTo>
                <a:lnTo>
                  <a:pt x="f46" y="f45"/>
                </a:lnTo>
                <a:lnTo>
                  <a:pt x="f47" y="f44"/>
                </a:lnTo>
                <a:lnTo>
                  <a:pt x="f31" y="f44"/>
                </a:lnTo>
                <a:close/>
                <a:moveTo>
                  <a:pt x="f48" y="f49"/>
                </a:moveTo>
                <a:lnTo>
                  <a:pt x="f36" y="f49"/>
                </a:lnTo>
                <a:lnTo>
                  <a:pt x="f50" y="f51"/>
                </a:lnTo>
                <a:lnTo>
                  <a:pt x="f48" y="f49"/>
                </a:lnTo>
                <a:close/>
                <a:moveTo>
                  <a:pt x="f52" y="f49"/>
                </a:moveTo>
                <a:lnTo>
                  <a:pt x="f53" y="f49"/>
                </a:lnTo>
                <a:lnTo>
                  <a:pt x="f54" y="f51"/>
                </a:lnTo>
                <a:lnTo>
                  <a:pt x="f52" y="f49"/>
                </a:lnTo>
                <a:close/>
                <a:moveTo>
                  <a:pt x="f55" y="f56"/>
                </a:moveTo>
                <a:lnTo>
                  <a:pt x="f53" y="f57"/>
                </a:lnTo>
                <a:lnTo>
                  <a:pt x="f58" y="f57"/>
                </a:lnTo>
                <a:lnTo>
                  <a:pt x="f39" y="f56"/>
                </a:lnTo>
                <a:lnTo>
                  <a:pt x="f55" y="f56"/>
                </a:lnTo>
                <a:close/>
                <a:moveTo>
                  <a:pt x="f59" y="f60"/>
                </a:moveTo>
                <a:lnTo>
                  <a:pt x="f5" y="f61"/>
                </a:lnTo>
                <a:lnTo>
                  <a:pt x="f5" y="f62"/>
                </a:lnTo>
                <a:lnTo>
                  <a:pt x="f15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54" y="f70"/>
                </a:lnTo>
                <a:lnTo>
                  <a:pt x="f39" y="f70"/>
                </a:lnTo>
                <a:lnTo>
                  <a:pt x="f42" y="f71"/>
                </a:lnTo>
                <a:lnTo>
                  <a:pt x="f58" y="f72"/>
                </a:lnTo>
                <a:lnTo>
                  <a:pt x="f15" y="f72"/>
                </a:lnTo>
                <a:lnTo>
                  <a:pt x="f73" y="f72"/>
                </a:lnTo>
                <a:lnTo>
                  <a:pt x="f13" y="f74"/>
                </a:lnTo>
                <a:lnTo>
                  <a:pt x="f11" y="f75"/>
                </a:lnTo>
                <a:lnTo>
                  <a:pt x="f5" y="f76"/>
                </a:lnTo>
                <a:lnTo>
                  <a:pt x="f5" y="f77"/>
                </a:lnTo>
                <a:lnTo>
                  <a:pt x="f29" y="f78"/>
                </a:lnTo>
                <a:lnTo>
                  <a:pt x="f58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50" y="f85"/>
                </a:lnTo>
                <a:lnTo>
                  <a:pt x="f86" y="f85"/>
                </a:lnTo>
                <a:lnTo>
                  <a:pt x="f87" y="f84"/>
                </a:lnTo>
                <a:lnTo>
                  <a:pt x="f88" y="f82"/>
                </a:lnTo>
                <a:lnTo>
                  <a:pt x="f89" y="f80"/>
                </a:lnTo>
                <a:lnTo>
                  <a:pt x="f90" y="f91"/>
                </a:lnTo>
                <a:lnTo>
                  <a:pt x="f6" y="f92"/>
                </a:lnTo>
                <a:lnTo>
                  <a:pt x="f6" y="f93"/>
                </a:lnTo>
                <a:lnTo>
                  <a:pt x="f6" y="f94"/>
                </a:lnTo>
                <a:lnTo>
                  <a:pt x="f90" y="f42"/>
                </a:lnTo>
                <a:lnTo>
                  <a:pt x="f89" y="f95"/>
                </a:lnTo>
                <a:lnTo>
                  <a:pt x="f96" y="f97"/>
                </a:lnTo>
                <a:lnTo>
                  <a:pt x="f87" y="f56"/>
                </a:lnTo>
                <a:lnTo>
                  <a:pt x="f98" y="f56"/>
                </a:lnTo>
                <a:lnTo>
                  <a:pt x="f99" y="f56"/>
                </a:lnTo>
                <a:lnTo>
                  <a:pt x="f100" y="f56"/>
                </a:lnTo>
                <a:lnTo>
                  <a:pt x="f101" y="f102"/>
                </a:lnTo>
                <a:lnTo>
                  <a:pt x="f103" y="f95"/>
                </a:lnTo>
                <a:lnTo>
                  <a:pt x="f103" y="f104"/>
                </a:lnTo>
                <a:lnTo>
                  <a:pt x="f105" y="f106"/>
                </a:lnTo>
                <a:lnTo>
                  <a:pt x="f103" y="f65"/>
                </a:lnTo>
                <a:lnTo>
                  <a:pt x="f107" y="f93"/>
                </a:lnTo>
                <a:lnTo>
                  <a:pt x="f108" y="f109"/>
                </a:lnTo>
                <a:lnTo>
                  <a:pt x="f33" y="f109"/>
                </a:lnTo>
                <a:lnTo>
                  <a:pt x="f110" y="f93"/>
                </a:lnTo>
                <a:lnTo>
                  <a:pt x="f111" y="f65"/>
                </a:lnTo>
                <a:lnTo>
                  <a:pt x="f112" y="f113"/>
                </a:lnTo>
                <a:lnTo>
                  <a:pt x="f112" y="f106"/>
                </a:lnTo>
                <a:lnTo>
                  <a:pt x="f112" y="f104"/>
                </a:lnTo>
                <a:lnTo>
                  <a:pt x="f112" y="f95"/>
                </a:lnTo>
                <a:lnTo>
                  <a:pt x="f36" y="f57"/>
                </a:lnTo>
                <a:lnTo>
                  <a:pt x="f46" y="f57"/>
                </a:lnTo>
                <a:lnTo>
                  <a:pt x="f114" y="f57"/>
                </a:lnTo>
                <a:lnTo>
                  <a:pt x="f115" y="f57"/>
                </a:lnTo>
                <a:lnTo>
                  <a:pt x="f116" y="f117"/>
                </a:lnTo>
                <a:lnTo>
                  <a:pt x="f89" y="f118"/>
                </a:lnTo>
                <a:lnTo>
                  <a:pt x="f90" y="f119"/>
                </a:lnTo>
                <a:lnTo>
                  <a:pt x="f6" y="f120"/>
                </a:lnTo>
                <a:lnTo>
                  <a:pt x="f6" y="f121"/>
                </a:lnTo>
                <a:lnTo>
                  <a:pt x="f6" y="f122"/>
                </a:lnTo>
                <a:lnTo>
                  <a:pt x="f90" y="f123"/>
                </a:lnTo>
                <a:lnTo>
                  <a:pt x="f124" y="f7"/>
                </a:lnTo>
                <a:lnTo>
                  <a:pt x="f125" y="f7"/>
                </a:lnTo>
                <a:lnTo>
                  <a:pt x="f107" y="f121"/>
                </a:lnTo>
                <a:lnTo>
                  <a:pt x="f86" y="f126"/>
                </a:lnTo>
                <a:lnTo>
                  <a:pt x="f127" y="f123"/>
                </a:lnTo>
                <a:lnTo>
                  <a:pt x="f116" y="f128"/>
                </a:lnTo>
                <a:lnTo>
                  <a:pt x="f115" y="f129"/>
                </a:lnTo>
                <a:lnTo>
                  <a:pt x="f46" y="f130"/>
                </a:lnTo>
                <a:lnTo>
                  <a:pt x="f36" y="f130"/>
                </a:lnTo>
                <a:lnTo>
                  <a:pt x="f131" y="f7"/>
                </a:lnTo>
                <a:lnTo>
                  <a:pt x="f132" y="f7"/>
                </a:lnTo>
                <a:lnTo>
                  <a:pt x="f58" y="f130"/>
                </a:lnTo>
                <a:lnTo>
                  <a:pt x="f15" y="f130"/>
                </a:lnTo>
                <a:lnTo>
                  <a:pt x="f13" y="f129"/>
                </a:lnTo>
                <a:lnTo>
                  <a:pt x="f11" y="f128"/>
                </a:lnTo>
                <a:lnTo>
                  <a:pt x="f9" y="f123"/>
                </a:lnTo>
                <a:lnTo>
                  <a:pt x="f5" y="f133"/>
                </a:lnTo>
                <a:lnTo>
                  <a:pt x="f5" y="f134"/>
                </a:lnTo>
                <a:lnTo>
                  <a:pt x="f29" y="f37"/>
                </a:lnTo>
                <a:lnTo>
                  <a:pt x="f52" y="f37"/>
                </a:lnTo>
                <a:lnTo>
                  <a:pt x="f64" y="f135"/>
                </a:lnTo>
                <a:lnTo>
                  <a:pt x="f15" y="f45"/>
                </a:lnTo>
                <a:lnTo>
                  <a:pt x="f136" y="f137"/>
                </a:lnTo>
                <a:lnTo>
                  <a:pt x="f5" y="f138"/>
                </a:lnTo>
                <a:lnTo>
                  <a:pt x="f5" y="f139"/>
                </a:lnTo>
                <a:lnTo>
                  <a:pt x="f140" y="f141"/>
                </a:lnTo>
                <a:lnTo>
                  <a:pt x="f59" y="f60"/>
                </a:lnTo>
                <a:close/>
              </a:path>
            </a:pathLst>
          </a:custGeom>
          <a:solidFill>
            <a:srgbClr val="C3C8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DD89448A-89FC-4AA3-8FCF-4531273AB0F2}"/>
              </a:ext>
            </a:extLst>
          </p:cNvPr>
          <p:cNvSpPr/>
          <p:nvPr/>
        </p:nvSpPr>
        <p:spPr>
          <a:xfrm>
            <a:off x="464284" y="540065"/>
            <a:ext cx="2073496" cy="3090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353"/>
              <a:gd name="f8" fmla="val 269"/>
              <a:gd name="f9" fmla="val 161"/>
              <a:gd name="f10" fmla="val 193"/>
              <a:gd name="f11" fmla="val 321"/>
              <a:gd name="f12" fmla="val 1156"/>
              <a:gd name="f13" fmla="val 2360"/>
              <a:gd name="f14" fmla="val 389"/>
              <a:gd name="f15" fmla="val 771"/>
              <a:gd name="f16" fmla="val 2997"/>
              <a:gd name="f17" fmla="val 1539"/>
              <a:gd name="f18" fmla="val 1694"/>
              <a:gd name="f19" fmla="val 2332"/>
              <a:gd name="f20" fmla="val 1969"/>
              <a:gd name="f21" fmla="val 1030"/>
              <a:gd name="f22" fmla="val 1586"/>
              <a:gd name="f23" fmla="val 1668"/>
              <a:gd name="f24" fmla="val 2352"/>
              <a:gd name="f25" fmla="val 2734"/>
              <a:gd name="f26" fmla="val 1164"/>
              <a:gd name="f27" fmla="val 1042"/>
              <a:gd name="f28" fmla="val 787"/>
              <a:gd name="f29" fmla="val 373"/>
              <a:gd name="f30" fmla="val 1002"/>
              <a:gd name="f31" fmla="val 1140"/>
              <a:gd name="f32" fmla="val 757"/>
              <a:gd name="f33" fmla="val 365"/>
              <a:gd name="f34" fmla="val 339"/>
              <a:gd name="f35" fmla="val 765"/>
              <a:gd name="f36" fmla="val 341"/>
              <a:gd name="f37" fmla="val 773"/>
              <a:gd name="f38" fmla="val 343"/>
              <a:gd name="f39" fmla="val 775"/>
              <a:gd name="f40" fmla="val 345"/>
              <a:gd name="f41" fmla="val 990"/>
              <a:gd name="f42" fmla="val 1546"/>
              <a:gd name="f43" fmla="val 351"/>
              <a:gd name="f44" fmla="val 1335"/>
              <a:gd name="f45" fmla="val 1367"/>
              <a:gd name="f46" fmla="val 1570"/>
              <a:gd name="f47" fmla="val 2555"/>
              <a:gd name="f48" fmla="val 2587"/>
              <a:gd name="f49" fmla="val 2372"/>
              <a:gd name="f50" fmla="val 359"/>
              <a:gd name="f51" fmla="val 2368"/>
              <a:gd name="f52" fmla="val 361"/>
              <a:gd name="f53" fmla="val 2366"/>
              <a:gd name="f54" fmla="val 363"/>
              <a:gd name="f55" fmla="val 2362"/>
              <a:gd name="f56" fmla="val 1178"/>
              <a:gd name="f57" fmla="val 1016"/>
              <a:gd name="f58" fmla="val 1562"/>
              <a:gd name="f59" fmla="val 1656"/>
              <a:gd name="f60" fmla="val 1949"/>
              <a:gd name="f61" fmla="val 1010"/>
              <a:gd name="f62" fmla="val 1951"/>
              <a:gd name="f63" fmla="val 1006"/>
              <a:gd name="f64" fmla="val 1955"/>
              <a:gd name="f65" fmla="val 1004"/>
              <a:gd name="f66" fmla="val 1961"/>
              <a:gd name="f67" fmla="val 2758"/>
              <a:gd name="f68" fmla="val 2762"/>
              <a:gd name="f69" fmla="val 2766"/>
              <a:gd name="f70" fmla="val 2768"/>
              <a:gd name="f71" fmla="val 2770"/>
              <a:gd name="f72" fmla="val 1012"/>
              <a:gd name="f73" fmla="val 1020"/>
              <a:gd name="f74" fmla="val 1022"/>
              <a:gd name="f75" fmla="val 1688"/>
              <a:gd name="f76" fmla="val 2370"/>
              <a:gd name="f77" fmla="val 1690"/>
              <a:gd name="f78" fmla="val 1692"/>
              <a:gd name="f79" fmla="val 1973"/>
              <a:gd name="f80" fmla="val 2340"/>
              <a:gd name="f81" fmla="val 2342"/>
              <a:gd name="f82" fmla="val 1975"/>
              <a:gd name="f83" fmla="val 2346"/>
              <a:gd name="f84" fmla="val 2350"/>
              <a:gd name="f85" fmla="val 1971"/>
              <a:gd name="f86" fmla="val 2356"/>
              <a:gd name="f87" fmla="val 1967"/>
              <a:gd name="f88" fmla="val 2358"/>
              <a:gd name="f89" fmla="val 1963"/>
              <a:gd name="f90" fmla="val 1957"/>
              <a:gd name="f91" fmla="val 1953"/>
              <a:gd name="f92" fmla="val 1706"/>
              <a:gd name="f93" fmla="val 1574"/>
              <a:gd name="f94" fmla="val 3003"/>
              <a:gd name="f95" fmla="val 3669"/>
              <a:gd name="f96" fmla="val 3671"/>
              <a:gd name="f97" fmla="val 3675"/>
              <a:gd name="f98" fmla="val 3679"/>
              <a:gd name="f99" fmla="val 3681"/>
              <a:gd name="f100" fmla="val 3685"/>
              <a:gd name="f101" fmla="val 3687"/>
              <a:gd name="f102" fmla="val 3689"/>
              <a:gd name="f103" fmla="val 3683"/>
              <a:gd name="f104" fmla="val 3037"/>
              <a:gd name="f105" fmla="val 1174"/>
              <a:gd name="f106" fmla="val 1172"/>
              <a:gd name="f107" fmla="val 1168"/>
              <a:gd name="f108" fmla="val 1166"/>
              <a:gd name="f109" fmla="val 1162"/>
              <a:gd name="f110" fmla="val 1152"/>
              <a:gd name="f111" fmla="val 1150"/>
              <a:gd name="f112" fmla="val 3673"/>
              <a:gd name="f113" fmla="val 3023"/>
              <a:gd name="f114" fmla="val 381"/>
              <a:gd name="f115" fmla="val 4327"/>
              <a:gd name="f116" fmla="val 1566"/>
              <a:gd name="f117" fmla="val 4329"/>
              <a:gd name="f118" fmla="val 1572"/>
              <a:gd name="f119" fmla="val 4331"/>
              <a:gd name="f120" fmla="val 4335"/>
              <a:gd name="f121" fmla="val 4341"/>
              <a:gd name="f122" fmla="val 4345"/>
              <a:gd name="f123" fmla="val 4347"/>
              <a:gd name="f124" fmla="val 4349"/>
              <a:gd name="f125" fmla="val 4351"/>
              <a:gd name="f126" fmla="val 755"/>
              <a:gd name="f127" fmla="val 753"/>
              <a:gd name="f128" fmla="val 355"/>
              <a:gd name="f129" fmla="val 3093"/>
              <a:gd name="f130" fmla="val 3041"/>
              <a:gd name="f131" fmla="val 3649"/>
              <a:gd name="f132" fmla="val 749"/>
              <a:gd name="f133" fmla="val 3011"/>
              <a:gd name="f134" fmla="val 2979"/>
              <a:gd name="f135" fmla="val 2930"/>
              <a:gd name="f136" fmla="val 1764"/>
              <a:gd name="f137" fmla="val 1712"/>
              <a:gd name="f138" fmla="val 2320"/>
              <a:gd name="f139" fmla="val 741"/>
              <a:gd name="f140" fmla="val 1650"/>
              <a:gd name="f141" fmla="val 1598"/>
              <a:gd name="f142" fmla="val 432"/>
              <a:gd name="f143" fmla="val 383"/>
              <a:gd name="f144" fmla="+- 0 0 -90"/>
              <a:gd name="f145" fmla="*/ f3 1 2772"/>
              <a:gd name="f146" fmla="*/ f4 1 4353"/>
              <a:gd name="f147" fmla="+- f7 0 f5"/>
              <a:gd name="f148" fmla="+- f6 0 f5"/>
              <a:gd name="f149" fmla="*/ f144 f0 1"/>
              <a:gd name="f150" fmla="*/ f148 1 2772"/>
              <a:gd name="f151" fmla="*/ f147 1 4353"/>
              <a:gd name="f152" fmla="*/ 193 f148 1"/>
              <a:gd name="f153" fmla="*/ 0 f147 1"/>
              <a:gd name="f154" fmla="*/ 1156 f148 1"/>
              <a:gd name="f155" fmla="*/ 2360 f147 1"/>
              <a:gd name="f156" fmla="*/ 1539 f148 1"/>
              <a:gd name="f157" fmla="*/ 2997 f147 1"/>
              <a:gd name="f158" fmla="*/ 771 f148 1"/>
              <a:gd name="f159" fmla="*/ 1694 f147 1"/>
              <a:gd name="f160" fmla="*/ 2352 f148 1"/>
              <a:gd name="f161" fmla="*/ 1668 f147 1"/>
              <a:gd name="f162" fmla="*/ 757 f148 1"/>
              <a:gd name="f163" fmla="*/ 365 f147 1"/>
              <a:gd name="f164" fmla="*/ 765 f148 1"/>
              <a:gd name="f165" fmla="*/ 339 f147 1"/>
              <a:gd name="f166" fmla="*/ 775 f148 1"/>
              <a:gd name="f167" fmla="*/ 345 f147 1"/>
              <a:gd name="f168" fmla="*/ 1335 f148 1"/>
              <a:gd name="f169" fmla="*/ 2372 f148 1"/>
              <a:gd name="f170" fmla="*/ 359 f147 1"/>
              <a:gd name="f171" fmla="*/ 2362 f148 1"/>
              <a:gd name="f172" fmla="*/ 1562 f148 1"/>
              <a:gd name="f173" fmla="*/ 1656 f147 1"/>
              <a:gd name="f174" fmla="*/ 1955 f148 1"/>
              <a:gd name="f175" fmla="*/ 1004 f147 1"/>
              <a:gd name="f176" fmla="*/ 2762 f148 1"/>
              <a:gd name="f177" fmla="*/ 2770 f148 1"/>
              <a:gd name="f178" fmla="*/ 1010 f147 1"/>
              <a:gd name="f179" fmla="*/ 2772 f148 1"/>
              <a:gd name="f180" fmla="*/ 1020 f147 1"/>
              <a:gd name="f181" fmla="*/ 2370 f148 1"/>
              <a:gd name="f182" fmla="*/ 1690 f147 1"/>
              <a:gd name="f183" fmla="*/ 1586 f148 1"/>
              <a:gd name="f184" fmla="*/ 1975 f148 1"/>
              <a:gd name="f185" fmla="*/ 2346 f147 1"/>
              <a:gd name="f186" fmla="*/ 1971 f148 1"/>
              <a:gd name="f187" fmla="*/ 2356 f147 1"/>
              <a:gd name="f188" fmla="*/ 1957 f148 1"/>
              <a:gd name="f189" fmla="*/ 1706 f147 1"/>
              <a:gd name="f190" fmla="*/ 1973 f148 1"/>
              <a:gd name="f191" fmla="*/ 3669 f147 1"/>
              <a:gd name="f192" fmla="*/ 3679 f147 1"/>
              <a:gd name="f193" fmla="*/ 1967 f148 1"/>
              <a:gd name="f194" fmla="*/ 3687 f147 1"/>
              <a:gd name="f195" fmla="*/ 1953 f148 1"/>
              <a:gd name="f196" fmla="*/ 1174 f148 1"/>
              <a:gd name="f197" fmla="*/ 3683 f147 1"/>
              <a:gd name="f198" fmla="*/ 1166 f148 1"/>
              <a:gd name="f199" fmla="*/ 3689 f147 1"/>
              <a:gd name="f200" fmla="*/ 1152 f148 1"/>
              <a:gd name="f201" fmla="*/ 381 f148 1"/>
              <a:gd name="f202" fmla="*/ 3675 f147 1"/>
              <a:gd name="f203" fmla="*/ 1566 f148 1"/>
              <a:gd name="f204" fmla="*/ 4329 f147 1"/>
              <a:gd name="f205" fmla="*/ 1574 f148 1"/>
              <a:gd name="f206" fmla="*/ 4335 f147 1"/>
              <a:gd name="f207" fmla="*/ 1572 f148 1"/>
              <a:gd name="f208" fmla="*/ 4347 f147 1"/>
              <a:gd name="f209" fmla="*/ 4353 f147 1"/>
              <a:gd name="f210" fmla="*/ 755 f148 1"/>
              <a:gd name="f211" fmla="*/ 4349 f147 1"/>
              <a:gd name="f212" fmla="*/ 0 f148 1"/>
              <a:gd name="f213" fmla="*/ 3093 f147 1"/>
              <a:gd name="f214" fmla="*/ 749 f148 1"/>
              <a:gd name="f215" fmla="*/ 3011 f147 1"/>
              <a:gd name="f216" fmla="*/ 2930 f147 1"/>
              <a:gd name="f217" fmla="*/ 1712 f147 1"/>
              <a:gd name="f218" fmla="*/ 1140 f148 1"/>
              <a:gd name="f219" fmla="*/ 1030 f147 1"/>
              <a:gd name="f220" fmla="*/ 1598 f147 1"/>
              <a:gd name="f221" fmla="*/ 383 f147 1"/>
              <a:gd name="f222" fmla="*/ f149 1 f2"/>
              <a:gd name="f223" fmla="*/ f152 1 2772"/>
              <a:gd name="f224" fmla="*/ f153 1 4353"/>
              <a:gd name="f225" fmla="*/ f154 1 2772"/>
              <a:gd name="f226" fmla="*/ f155 1 4353"/>
              <a:gd name="f227" fmla="*/ f156 1 2772"/>
              <a:gd name="f228" fmla="*/ f157 1 4353"/>
              <a:gd name="f229" fmla="*/ f158 1 2772"/>
              <a:gd name="f230" fmla="*/ f159 1 4353"/>
              <a:gd name="f231" fmla="*/ f160 1 2772"/>
              <a:gd name="f232" fmla="*/ f161 1 4353"/>
              <a:gd name="f233" fmla="*/ f162 1 2772"/>
              <a:gd name="f234" fmla="*/ f163 1 4353"/>
              <a:gd name="f235" fmla="*/ f164 1 2772"/>
              <a:gd name="f236" fmla="*/ f165 1 4353"/>
              <a:gd name="f237" fmla="*/ f166 1 2772"/>
              <a:gd name="f238" fmla="*/ f167 1 4353"/>
              <a:gd name="f239" fmla="*/ f168 1 2772"/>
              <a:gd name="f240" fmla="*/ f169 1 2772"/>
              <a:gd name="f241" fmla="*/ f170 1 4353"/>
              <a:gd name="f242" fmla="*/ f171 1 2772"/>
              <a:gd name="f243" fmla="*/ f172 1 2772"/>
              <a:gd name="f244" fmla="*/ f173 1 4353"/>
              <a:gd name="f245" fmla="*/ f174 1 2772"/>
              <a:gd name="f246" fmla="*/ f175 1 4353"/>
              <a:gd name="f247" fmla="*/ f176 1 2772"/>
              <a:gd name="f248" fmla="*/ f177 1 2772"/>
              <a:gd name="f249" fmla="*/ f178 1 4353"/>
              <a:gd name="f250" fmla="*/ f179 1 2772"/>
              <a:gd name="f251" fmla="*/ f180 1 4353"/>
              <a:gd name="f252" fmla="*/ f181 1 2772"/>
              <a:gd name="f253" fmla="*/ f182 1 4353"/>
              <a:gd name="f254" fmla="*/ f183 1 2772"/>
              <a:gd name="f255" fmla="*/ f184 1 2772"/>
              <a:gd name="f256" fmla="*/ f185 1 4353"/>
              <a:gd name="f257" fmla="*/ f186 1 2772"/>
              <a:gd name="f258" fmla="*/ f187 1 4353"/>
              <a:gd name="f259" fmla="*/ f188 1 2772"/>
              <a:gd name="f260" fmla="*/ f189 1 4353"/>
              <a:gd name="f261" fmla="*/ f190 1 2772"/>
              <a:gd name="f262" fmla="*/ f191 1 4353"/>
              <a:gd name="f263" fmla="*/ f192 1 4353"/>
              <a:gd name="f264" fmla="*/ f193 1 2772"/>
              <a:gd name="f265" fmla="*/ f194 1 4353"/>
              <a:gd name="f266" fmla="*/ f195 1 2772"/>
              <a:gd name="f267" fmla="*/ f196 1 2772"/>
              <a:gd name="f268" fmla="*/ f197 1 4353"/>
              <a:gd name="f269" fmla="*/ f198 1 2772"/>
              <a:gd name="f270" fmla="*/ f199 1 4353"/>
              <a:gd name="f271" fmla="*/ f200 1 2772"/>
              <a:gd name="f272" fmla="*/ f201 1 2772"/>
              <a:gd name="f273" fmla="*/ f202 1 4353"/>
              <a:gd name="f274" fmla="*/ f203 1 2772"/>
              <a:gd name="f275" fmla="*/ f204 1 4353"/>
              <a:gd name="f276" fmla="*/ f205 1 2772"/>
              <a:gd name="f277" fmla="*/ f206 1 4353"/>
              <a:gd name="f278" fmla="*/ f207 1 2772"/>
              <a:gd name="f279" fmla="*/ f208 1 4353"/>
              <a:gd name="f280" fmla="*/ f209 1 4353"/>
              <a:gd name="f281" fmla="*/ f210 1 2772"/>
              <a:gd name="f282" fmla="*/ f211 1 4353"/>
              <a:gd name="f283" fmla="*/ f212 1 2772"/>
              <a:gd name="f284" fmla="*/ f213 1 4353"/>
              <a:gd name="f285" fmla="*/ f214 1 2772"/>
              <a:gd name="f286" fmla="*/ f215 1 4353"/>
              <a:gd name="f287" fmla="*/ f216 1 4353"/>
              <a:gd name="f288" fmla="*/ f217 1 4353"/>
              <a:gd name="f289" fmla="*/ f218 1 2772"/>
              <a:gd name="f290" fmla="*/ f219 1 4353"/>
              <a:gd name="f291" fmla="*/ f220 1 4353"/>
              <a:gd name="f292" fmla="*/ f221 1 4353"/>
              <a:gd name="f293" fmla="*/ 0 1 f150"/>
              <a:gd name="f294" fmla="*/ f6 1 f150"/>
              <a:gd name="f295" fmla="*/ 0 1 f151"/>
              <a:gd name="f296" fmla="*/ f7 1 f151"/>
              <a:gd name="f297" fmla="+- f222 0 f1"/>
              <a:gd name="f298" fmla="*/ f223 1 f150"/>
              <a:gd name="f299" fmla="*/ f224 1 f151"/>
              <a:gd name="f300" fmla="*/ f225 1 f150"/>
              <a:gd name="f301" fmla="*/ f226 1 f151"/>
              <a:gd name="f302" fmla="*/ f227 1 f150"/>
              <a:gd name="f303" fmla="*/ f228 1 f151"/>
              <a:gd name="f304" fmla="*/ f229 1 f150"/>
              <a:gd name="f305" fmla="*/ f230 1 f151"/>
              <a:gd name="f306" fmla="*/ f231 1 f150"/>
              <a:gd name="f307" fmla="*/ f232 1 f151"/>
              <a:gd name="f308" fmla="*/ f233 1 f150"/>
              <a:gd name="f309" fmla="*/ f234 1 f151"/>
              <a:gd name="f310" fmla="*/ f235 1 f150"/>
              <a:gd name="f311" fmla="*/ f236 1 f151"/>
              <a:gd name="f312" fmla="*/ f237 1 f150"/>
              <a:gd name="f313" fmla="*/ f238 1 f151"/>
              <a:gd name="f314" fmla="*/ f239 1 f150"/>
              <a:gd name="f315" fmla="*/ f240 1 f150"/>
              <a:gd name="f316" fmla="*/ f241 1 f151"/>
              <a:gd name="f317" fmla="*/ f242 1 f150"/>
              <a:gd name="f318" fmla="*/ f243 1 f150"/>
              <a:gd name="f319" fmla="*/ f244 1 f151"/>
              <a:gd name="f320" fmla="*/ f245 1 f150"/>
              <a:gd name="f321" fmla="*/ f246 1 f151"/>
              <a:gd name="f322" fmla="*/ f247 1 f150"/>
              <a:gd name="f323" fmla="*/ f248 1 f150"/>
              <a:gd name="f324" fmla="*/ f249 1 f151"/>
              <a:gd name="f325" fmla="*/ f250 1 f150"/>
              <a:gd name="f326" fmla="*/ f251 1 f151"/>
              <a:gd name="f327" fmla="*/ f252 1 f150"/>
              <a:gd name="f328" fmla="*/ f253 1 f151"/>
              <a:gd name="f329" fmla="*/ f254 1 f150"/>
              <a:gd name="f330" fmla="*/ f255 1 f150"/>
              <a:gd name="f331" fmla="*/ f256 1 f151"/>
              <a:gd name="f332" fmla="*/ f257 1 f150"/>
              <a:gd name="f333" fmla="*/ f258 1 f151"/>
              <a:gd name="f334" fmla="*/ f259 1 f150"/>
              <a:gd name="f335" fmla="*/ f260 1 f151"/>
              <a:gd name="f336" fmla="*/ f261 1 f150"/>
              <a:gd name="f337" fmla="*/ f262 1 f151"/>
              <a:gd name="f338" fmla="*/ f263 1 f151"/>
              <a:gd name="f339" fmla="*/ f264 1 f150"/>
              <a:gd name="f340" fmla="*/ f265 1 f151"/>
              <a:gd name="f341" fmla="*/ f266 1 f150"/>
              <a:gd name="f342" fmla="*/ f267 1 f150"/>
              <a:gd name="f343" fmla="*/ f268 1 f151"/>
              <a:gd name="f344" fmla="*/ f269 1 f150"/>
              <a:gd name="f345" fmla="*/ f270 1 f151"/>
              <a:gd name="f346" fmla="*/ f271 1 f150"/>
              <a:gd name="f347" fmla="*/ f272 1 f150"/>
              <a:gd name="f348" fmla="*/ f273 1 f151"/>
              <a:gd name="f349" fmla="*/ f274 1 f150"/>
              <a:gd name="f350" fmla="*/ f275 1 f151"/>
              <a:gd name="f351" fmla="*/ f276 1 f150"/>
              <a:gd name="f352" fmla="*/ f277 1 f151"/>
              <a:gd name="f353" fmla="*/ f278 1 f150"/>
              <a:gd name="f354" fmla="*/ f279 1 f151"/>
              <a:gd name="f355" fmla="*/ f280 1 f151"/>
              <a:gd name="f356" fmla="*/ f281 1 f150"/>
              <a:gd name="f357" fmla="*/ f282 1 f151"/>
              <a:gd name="f358" fmla="*/ f283 1 f150"/>
              <a:gd name="f359" fmla="*/ f284 1 f151"/>
              <a:gd name="f360" fmla="*/ f285 1 f150"/>
              <a:gd name="f361" fmla="*/ f286 1 f151"/>
              <a:gd name="f362" fmla="*/ f287 1 f151"/>
              <a:gd name="f363" fmla="*/ f288 1 f151"/>
              <a:gd name="f364" fmla="*/ f289 1 f150"/>
              <a:gd name="f365" fmla="*/ f290 1 f151"/>
              <a:gd name="f366" fmla="*/ f291 1 f151"/>
              <a:gd name="f367" fmla="*/ f292 1 f151"/>
              <a:gd name="f368" fmla="*/ f293 f145 1"/>
              <a:gd name="f369" fmla="*/ f294 f145 1"/>
              <a:gd name="f370" fmla="*/ f296 f146 1"/>
              <a:gd name="f371" fmla="*/ f295 f146 1"/>
              <a:gd name="f372" fmla="*/ f298 f145 1"/>
              <a:gd name="f373" fmla="*/ f299 f146 1"/>
              <a:gd name="f374" fmla="*/ f300 f145 1"/>
              <a:gd name="f375" fmla="*/ f301 f146 1"/>
              <a:gd name="f376" fmla="*/ f302 f145 1"/>
              <a:gd name="f377" fmla="*/ f303 f146 1"/>
              <a:gd name="f378" fmla="*/ f304 f145 1"/>
              <a:gd name="f379" fmla="*/ f305 f146 1"/>
              <a:gd name="f380" fmla="*/ f306 f145 1"/>
              <a:gd name="f381" fmla="*/ f307 f146 1"/>
              <a:gd name="f382" fmla="*/ f308 f145 1"/>
              <a:gd name="f383" fmla="*/ f309 f146 1"/>
              <a:gd name="f384" fmla="*/ f310 f145 1"/>
              <a:gd name="f385" fmla="*/ f311 f146 1"/>
              <a:gd name="f386" fmla="*/ f312 f145 1"/>
              <a:gd name="f387" fmla="*/ f313 f146 1"/>
              <a:gd name="f388" fmla="*/ f314 f145 1"/>
              <a:gd name="f389" fmla="*/ f315 f145 1"/>
              <a:gd name="f390" fmla="*/ f316 f146 1"/>
              <a:gd name="f391" fmla="*/ f317 f145 1"/>
              <a:gd name="f392" fmla="*/ f318 f145 1"/>
              <a:gd name="f393" fmla="*/ f319 f146 1"/>
              <a:gd name="f394" fmla="*/ f320 f145 1"/>
              <a:gd name="f395" fmla="*/ f321 f146 1"/>
              <a:gd name="f396" fmla="*/ f322 f145 1"/>
              <a:gd name="f397" fmla="*/ f323 f145 1"/>
              <a:gd name="f398" fmla="*/ f324 f146 1"/>
              <a:gd name="f399" fmla="*/ f325 f145 1"/>
              <a:gd name="f400" fmla="*/ f326 f146 1"/>
              <a:gd name="f401" fmla="*/ f327 f145 1"/>
              <a:gd name="f402" fmla="*/ f328 f146 1"/>
              <a:gd name="f403" fmla="*/ f329 f145 1"/>
              <a:gd name="f404" fmla="*/ f330 f145 1"/>
              <a:gd name="f405" fmla="*/ f331 f146 1"/>
              <a:gd name="f406" fmla="*/ f332 f145 1"/>
              <a:gd name="f407" fmla="*/ f333 f146 1"/>
              <a:gd name="f408" fmla="*/ f334 f145 1"/>
              <a:gd name="f409" fmla="*/ f335 f146 1"/>
              <a:gd name="f410" fmla="*/ f336 f145 1"/>
              <a:gd name="f411" fmla="*/ f337 f146 1"/>
              <a:gd name="f412" fmla="*/ f338 f146 1"/>
              <a:gd name="f413" fmla="*/ f339 f145 1"/>
              <a:gd name="f414" fmla="*/ f340 f146 1"/>
              <a:gd name="f415" fmla="*/ f341 f145 1"/>
              <a:gd name="f416" fmla="*/ f342 f145 1"/>
              <a:gd name="f417" fmla="*/ f343 f146 1"/>
              <a:gd name="f418" fmla="*/ f344 f145 1"/>
              <a:gd name="f419" fmla="*/ f345 f146 1"/>
              <a:gd name="f420" fmla="*/ f346 f145 1"/>
              <a:gd name="f421" fmla="*/ f347 f145 1"/>
              <a:gd name="f422" fmla="*/ f348 f146 1"/>
              <a:gd name="f423" fmla="*/ f349 f145 1"/>
              <a:gd name="f424" fmla="*/ f350 f146 1"/>
              <a:gd name="f425" fmla="*/ f351 f145 1"/>
              <a:gd name="f426" fmla="*/ f352 f146 1"/>
              <a:gd name="f427" fmla="*/ f353 f145 1"/>
              <a:gd name="f428" fmla="*/ f354 f146 1"/>
              <a:gd name="f429" fmla="*/ f355 f146 1"/>
              <a:gd name="f430" fmla="*/ f356 f145 1"/>
              <a:gd name="f431" fmla="*/ f357 f146 1"/>
              <a:gd name="f432" fmla="*/ f358 f145 1"/>
              <a:gd name="f433" fmla="*/ f359 f146 1"/>
              <a:gd name="f434" fmla="*/ f360 f145 1"/>
              <a:gd name="f435" fmla="*/ f361 f146 1"/>
              <a:gd name="f436" fmla="*/ f362 f146 1"/>
              <a:gd name="f437" fmla="*/ f363 f146 1"/>
              <a:gd name="f438" fmla="*/ f364 f145 1"/>
              <a:gd name="f439" fmla="*/ f365 f146 1"/>
              <a:gd name="f440" fmla="*/ f366 f146 1"/>
              <a:gd name="f441" fmla="*/ f367 f1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7">
                <a:pos x="f372" y="f373"/>
              </a:cxn>
              <a:cxn ang="f297">
                <a:pos x="f374" y="f375"/>
              </a:cxn>
              <a:cxn ang="f297">
                <a:pos x="f376" y="f377"/>
              </a:cxn>
              <a:cxn ang="f297">
                <a:pos x="f378" y="f379"/>
              </a:cxn>
              <a:cxn ang="f297">
                <a:pos x="f376" y="f379"/>
              </a:cxn>
              <a:cxn ang="f297">
                <a:pos x="f380" y="f381"/>
              </a:cxn>
              <a:cxn ang="f297">
                <a:pos x="f376" y="f381"/>
              </a:cxn>
              <a:cxn ang="f297">
                <a:pos x="f376" y="f381"/>
              </a:cxn>
              <a:cxn ang="f297">
                <a:pos x="f382" y="f383"/>
              </a:cxn>
              <a:cxn ang="f297">
                <a:pos x="f384" y="f385"/>
              </a:cxn>
              <a:cxn ang="f297">
                <a:pos x="f386" y="f387"/>
              </a:cxn>
              <a:cxn ang="f297">
                <a:pos x="f388" y="f373"/>
              </a:cxn>
              <a:cxn ang="f297">
                <a:pos x="f380" y="f385"/>
              </a:cxn>
              <a:cxn ang="f297">
                <a:pos x="f389" y="f390"/>
              </a:cxn>
              <a:cxn ang="f297">
                <a:pos x="f391" y="f383"/>
              </a:cxn>
              <a:cxn ang="f297">
                <a:pos x="f392" y="f393"/>
              </a:cxn>
              <a:cxn ang="f297">
                <a:pos x="f394" y="f395"/>
              </a:cxn>
              <a:cxn ang="f297">
                <a:pos x="f396" y="f395"/>
              </a:cxn>
              <a:cxn ang="f297">
                <a:pos x="f397" y="f398"/>
              </a:cxn>
              <a:cxn ang="f297">
                <a:pos x="f399" y="f400"/>
              </a:cxn>
              <a:cxn ang="f297">
                <a:pos x="f401" y="f402"/>
              </a:cxn>
              <a:cxn ang="f297">
                <a:pos x="f403" y="f379"/>
              </a:cxn>
              <a:cxn ang="f297">
                <a:pos x="f404" y="f405"/>
              </a:cxn>
              <a:cxn ang="f297">
                <a:pos x="f406" y="f407"/>
              </a:cxn>
              <a:cxn ang="f297">
                <a:pos x="f408" y="f375"/>
              </a:cxn>
              <a:cxn ang="f297">
                <a:pos x="f392" y="f409"/>
              </a:cxn>
              <a:cxn ang="f297">
                <a:pos x="f410" y="f411"/>
              </a:cxn>
              <a:cxn ang="f297">
                <a:pos x="f410" y="f412"/>
              </a:cxn>
              <a:cxn ang="f297">
                <a:pos x="f413" y="f414"/>
              </a:cxn>
              <a:cxn ang="f297">
                <a:pos x="f415" y="f414"/>
              </a:cxn>
              <a:cxn ang="f297">
                <a:pos x="f416" y="f417"/>
              </a:cxn>
              <a:cxn ang="f297">
                <a:pos x="f418" y="f419"/>
              </a:cxn>
              <a:cxn ang="f297">
                <a:pos x="f420" y="f417"/>
              </a:cxn>
              <a:cxn ang="f297">
                <a:pos x="f420" y="f411"/>
              </a:cxn>
              <a:cxn ang="f297">
                <a:pos x="f421" y="f422"/>
              </a:cxn>
              <a:cxn ang="f297">
                <a:pos x="f423" y="f424"/>
              </a:cxn>
              <a:cxn ang="f297">
                <a:pos x="f425" y="f426"/>
              </a:cxn>
              <a:cxn ang="f297">
                <a:pos x="f427" y="f428"/>
              </a:cxn>
              <a:cxn ang="f297">
                <a:pos x="f392" y="f429"/>
              </a:cxn>
              <a:cxn ang="f297">
                <a:pos x="f430" y="f431"/>
              </a:cxn>
              <a:cxn ang="f297">
                <a:pos x="f432" y="f433"/>
              </a:cxn>
              <a:cxn ang="f297">
                <a:pos x="f434" y="f435"/>
              </a:cxn>
              <a:cxn ang="f297">
                <a:pos x="f432" y="f436"/>
              </a:cxn>
              <a:cxn ang="f297">
                <a:pos x="f432" y="f437"/>
              </a:cxn>
              <a:cxn ang="f297">
                <a:pos x="f432" y="f379"/>
              </a:cxn>
              <a:cxn ang="f297">
                <a:pos x="f438" y="f439"/>
              </a:cxn>
              <a:cxn ang="f297">
                <a:pos x="f432" y="f440"/>
              </a:cxn>
              <a:cxn ang="f297">
                <a:pos x="f432" y="f441"/>
              </a:cxn>
            </a:cxnLst>
            <a:rect l="f368" t="f371" r="f369" b="f370"/>
            <a:pathLst>
              <a:path w="2772" h="4353">
                <a:moveTo>
                  <a:pt x="f5" y="f8"/>
                </a:moveTo>
                <a:lnTo>
                  <a:pt x="f9" y="f5"/>
                </a:lnTo>
                <a:lnTo>
                  <a:pt x="f10" y="f5"/>
                </a:lnTo>
                <a:lnTo>
                  <a:pt x="f5" y="f11"/>
                </a:lnTo>
                <a:lnTo>
                  <a:pt x="f5" y="f8"/>
                </a:lnTo>
                <a:close/>
                <a:moveTo>
                  <a:pt x="f12" y="f13"/>
                </a:moveTo>
                <a:lnTo>
                  <a:pt x="f14" y="f13"/>
                </a:lnTo>
                <a:lnTo>
                  <a:pt x="f15" y="f16"/>
                </a:lnTo>
                <a:lnTo>
                  <a:pt x="f17" y="f16"/>
                </a:lnTo>
                <a:lnTo>
                  <a:pt x="f12" y="f13"/>
                </a:lnTo>
                <a:close/>
                <a:moveTo>
                  <a:pt x="f17" y="f18"/>
                </a:moveTo>
                <a:lnTo>
                  <a:pt x="f15" y="f18"/>
                </a:lnTo>
                <a:lnTo>
                  <a:pt x="f14" y="f19"/>
                </a:lnTo>
                <a:lnTo>
                  <a:pt x="f12" y="f19"/>
                </a:lnTo>
                <a:lnTo>
                  <a:pt x="f17" y="f18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4" y="f23"/>
                </a:lnTo>
                <a:lnTo>
                  <a:pt x="f25" y="f21"/>
                </a:lnTo>
                <a:lnTo>
                  <a:pt x="f20" y="f21"/>
                </a:lnTo>
                <a:close/>
                <a:moveTo>
                  <a:pt x="f17" y="f23"/>
                </a:moveTo>
                <a:lnTo>
                  <a:pt x="f26" y="f27"/>
                </a:lnTo>
                <a:lnTo>
                  <a:pt x="f28" y="f23"/>
                </a:lnTo>
                <a:lnTo>
                  <a:pt x="f17" y="f23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2" y="f33"/>
                </a:lnTo>
                <a:lnTo>
                  <a:pt x="f5" y="f33"/>
                </a:lnTo>
                <a:lnTo>
                  <a:pt x="f5" y="f34"/>
                </a:lnTo>
                <a:lnTo>
                  <a:pt x="f35" y="f34"/>
                </a:lnTo>
                <a:lnTo>
                  <a:pt x="f15" y="f36"/>
                </a:lnTo>
                <a:lnTo>
                  <a:pt x="f37" y="f38"/>
                </a:lnTo>
                <a:lnTo>
                  <a:pt x="f39" y="f40"/>
                </a:lnTo>
                <a:lnTo>
                  <a:pt x="f26" y="f41"/>
                </a:lnTo>
                <a:lnTo>
                  <a:pt x="f42" y="f43"/>
                </a:lnTo>
                <a:lnTo>
                  <a:pt x="f44" y="f5"/>
                </a:lnTo>
                <a:lnTo>
                  <a:pt x="f45" y="f5"/>
                </a:lnTo>
                <a:lnTo>
                  <a:pt x="f46" y="f34"/>
                </a:lnTo>
                <a:lnTo>
                  <a:pt x="f24" y="f34"/>
                </a:lnTo>
                <a:lnTo>
                  <a:pt x="f47" y="f5"/>
                </a:lnTo>
                <a:lnTo>
                  <a:pt x="f48" y="f5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33"/>
                </a:lnTo>
                <a:lnTo>
                  <a:pt x="f46" y="f33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30"/>
                </a:lnTo>
                <a:lnTo>
                  <a:pt x="f67" y="f30"/>
                </a:lnTo>
                <a:lnTo>
                  <a:pt x="f68" y="f65"/>
                </a:lnTo>
                <a:lnTo>
                  <a:pt x="f69" y="f65"/>
                </a:lnTo>
                <a:lnTo>
                  <a:pt x="f70" y="f63"/>
                </a:lnTo>
                <a:lnTo>
                  <a:pt x="f71" y="f61"/>
                </a:lnTo>
                <a:lnTo>
                  <a:pt x="f6" y="f72"/>
                </a:lnTo>
                <a:lnTo>
                  <a:pt x="f6" y="f57"/>
                </a:lnTo>
                <a:lnTo>
                  <a:pt x="f6" y="f73"/>
                </a:lnTo>
                <a:lnTo>
                  <a:pt x="f71" y="f74"/>
                </a:lnTo>
                <a:lnTo>
                  <a:pt x="f49" y="f75"/>
                </a:lnTo>
                <a:lnTo>
                  <a:pt x="f76" y="f77"/>
                </a:lnTo>
                <a:lnTo>
                  <a:pt x="f53" y="f78"/>
                </a:lnTo>
                <a:lnTo>
                  <a:pt x="f13" y="f18"/>
                </a:lnTo>
                <a:lnTo>
                  <a:pt x="f22" y="f18"/>
                </a:lnTo>
                <a:lnTo>
                  <a:pt x="f79" y="f80"/>
                </a:lnTo>
                <a:lnTo>
                  <a:pt x="f79" y="f81"/>
                </a:lnTo>
                <a:lnTo>
                  <a:pt x="f82" y="f83"/>
                </a:lnTo>
                <a:lnTo>
                  <a:pt x="f79" y="f84"/>
                </a:lnTo>
                <a:lnTo>
                  <a:pt x="f79" y="f24"/>
                </a:lnTo>
                <a:lnTo>
                  <a:pt x="f85" y="f86"/>
                </a:lnTo>
                <a:lnTo>
                  <a:pt x="f87" y="f88"/>
                </a:lnTo>
                <a:lnTo>
                  <a:pt x="f89" y="f13"/>
                </a:lnTo>
                <a:lnTo>
                  <a:pt x="f90" y="f13"/>
                </a:lnTo>
                <a:lnTo>
                  <a:pt x="f91" y="f86"/>
                </a:lnTo>
                <a:lnTo>
                  <a:pt x="f60" y="f24"/>
                </a:lnTo>
                <a:lnTo>
                  <a:pt x="f58" y="f92"/>
                </a:lnTo>
                <a:lnTo>
                  <a:pt x="f56" y="f83"/>
                </a:lnTo>
                <a:lnTo>
                  <a:pt x="f93" y="f94"/>
                </a:lnTo>
                <a:lnTo>
                  <a:pt x="f79" y="f95"/>
                </a:lnTo>
                <a:lnTo>
                  <a:pt x="f79" y="f96"/>
                </a:lnTo>
                <a:lnTo>
                  <a:pt x="f82" y="f97"/>
                </a:lnTo>
                <a:lnTo>
                  <a:pt x="f79" y="f98"/>
                </a:lnTo>
                <a:lnTo>
                  <a:pt x="f79" y="f99"/>
                </a:lnTo>
                <a:lnTo>
                  <a:pt x="f85" y="f100"/>
                </a:lnTo>
                <a:lnTo>
                  <a:pt x="f87" y="f101"/>
                </a:lnTo>
                <a:lnTo>
                  <a:pt x="f89" y="f102"/>
                </a:lnTo>
                <a:lnTo>
                  <a:pt x="f90" y="f102"/>
                </a:lnTo>
                <a:lnTo>
                  <a:pt x="f91" y="f101"/>
                </a:lnTo>
                <a:lnTo>
                  <a:pt x="f60" y="f103"/>
                </a:lnTo>
                <a:lnTo>
                  <a:pt x="f58" y="f104"/>
                </a:lnTo>
                <a:lnTo>
                  <a:pt x="f105" y="f103"/>
                </a:lnTo>
                <a:lnTo>
                  <a:pt x="f106" y="f101"/>
                </a:lnTo>
                <a:lnTo>
                  <a:pt x="f107" y="f101"/>
                </a:lnTo>
                <a:lnTo>
                  <a:pt x="f108" y="f102"/>
                </a:lnTo>
                <a:lnTo>
                  <a:pt x="f109" y="f102"/>
                </a:lnTo>
                <a:lnTo>
                  <a:pt x="f12" y="f101"/>
                </a:lnTo>
                <a:lnTo>
                  <a:pt x="f110" y="f103"/>
                </a:lnTo>
                <a:lnTo>
                  <a:pt x="f111" y="f98"/>
                </a:lnTo>
                <a:lnTo>
                  <a:pt x="f111" y="f112"/>
                </a:lnTo>
                <a:lnTo>
                  <a:pt x="f110" y="f95"/>
                </a:lnTo>
                <a:lnTo>
                  <a:pt x="f17" y="f113"/>
                </a:lnTo>
                <a:lnTo>
                  <a:pt x="f15" y="f113"/>
                </a:lnTo>
                <a:lnTo>
                  <a:pt x="f114" y="f97"/>
                </a:lnTo>
                <a:lnTo>
                  <a:pt x="f15" y="f115"/>
                </a:lnTo>
                <a:lnTo>
                  <a:pt x="f58" y="f115"/>
                </a:lnTo>
                <a:lnTo>
                  <a:pt x="f116" y="f117"/>
                </a:lnTo>
                <a:lnTo>
                  <a:pt x="f46" y="f117"/>
                </a:lnTo>
                <a:lnTo>
                  <a:pt x="f118" y="f119"/>
                </a:lnTo>
                <a:lnTo>
                  <a:pt x="f93" y="f120"/>
                </a:lnTo>
                <a:lnTo>
                  <a:pt x="f93" y="f121"/>
                </a:lnTo>
                <a:lnTo>
                  <a:pt x="f93" y="f122"/>
                </a:lnTo>
                <a:lnTo>
                  <a:pt x="f118" y="f123"/>
                </a:lnTo>
                <a:lnTo>
                  <a:pt x="f118" y="f124"/>
                </a:lnTo>
                <a:lnTo>
                  <a:pt x="f116" y="f7"/>
                </a:lnTo>
                <a:lnTo>
                  <a:pt x="f58" y="f7"/>
                </a:lnTo>
                <a:lnTo>
                  <a:pt x="f35" y="f7"/>
                </a:lnTo>
                <a:lnTo>
                  <a:pt x="f32" y="f125"/>
                </a:lnTo>
                <a:lnTo>
                  <a:pt x="f126" y="f124"/>
                </a:lnTo>
                <a:lnTo>
                  <a:pt x="f127" y="f123"/>
                </a:lnTo>
                <a:lnTo>
                  <a:pt x="f128" y="f103"/>
                </a:lnTo>
                <a:lnTo>
                  <a:pt x="f5" y="f129"/>
                </a:lnTo>
                <a:lnTo>
                  <a:pt x="f5" y="f130"/>
                </a:lnTo>
                <a:lnTo>
                  <a:pt x="f33" y="f131"/>
                </a:lnTo>
                <a:lnTo>
                  <a:pt x="f132" y="f133"/>
                </a:lnTo>
                <a:lnTo>
                  <a:pt x="f33" y="f49"/>
                </a:lnTo>
                <a:lnTo>
                  <a:pt x="f5" y="f134"/>
                </a:lnTo>
                <a:lnTo>
                  <a:pt x="f5" y="f135"/>
                </a:lnTo>
                <a:lnTo>
                  <a:pt x="f43" y="f83"/>
                </a:lnTo>
                <a:lnTo>
                  <a:pt x="f5" y="f136"/>
                </a:lnTo>
                <a:lnTo>
                  <a:pt x="f5" y="f137"/>
                </a:lnTo>
                <a:lnTo>
                  <a:pt x="f33" y="f138"/>
                </a:lnTo>
                <a:lnTo>
                  <a:pt x="f139" y="f18"/>
                </a:lnTo>
                <a:lnTo>
                  <a:pt x="f5" y="f18"/>
                </a:lnTo>
                <a:lnTo>
                  <a:pt x="f5" y="f23"/>
                </a:lnTo>
                <a:lnTo>
                  <a:pt x="f32" y="f23"/>
                </a:lnTo>
                <a:lnTo>
                  <a:pt x="f31" y="f21"/>
                </a:lnTo>
                <a:lnTo>
                  <a:pt x="f29" y="f21"/>
                </a:lnTo>
                <a:lnTo>
                  <a:pt x="f5" y="f140"/>
                </a:lnTo>
                <a:lnTo>
                  <a:pt x="f5" y="f141"/>
                </a:lnTo>
                <a:lnTo>
                  <a:pt x="f43" y="f57"/>
                </a:lnTo>
                <a:lnTo>
                  <a:pt x="f5" y="f142"/>
                </a:lnTo>
                <a:lnTo>
                  <a:pt x="f5" y="f143"/>
                </a:lnTo>
                <a:lnTo>
                  <a:pt x="f29" y="f30"/>
                </a:lnTo>
                <a:close/>
              </a:path>
            </a:pathLst>
          </a:custGeom>
          <a:solidFill>
            <a:srgbClr val="939CA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57C55772-2A3A-4ED0-98AF-F753C65E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Szöveg helye 3">
            <a:extLst>
              <a:ext uri="{FF2B5EF4-FFF2-40B4-BE49-F238E27FC236}">
                <a16:creationId xmlns:a16="http://schemas.microsoft.com/office/drawing/2014/main" id="{13B0D358-517A-4B50-AC65-3931883B3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0698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-fejeze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Dátum helye 3">
            <a:extLst>
              <a:ext uri="{FF2B5EF4-FFF2-40B4-BE49-F238E27FC236}">
                <a16:creationId xmlns:a16="http://schemas.microsoft.com/office/drawing/2014/main" id="{291E3361-3C20-4C28-BDE7-DE95CD4B6D4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15" name="Élőláb helye 4">
            <a:extLst>
              <a:ext uri="{FF2B5EF4-FFF2-40B4-BE49-F238E27FC236}">
                <a16:creationId xmlns:a16="http://schemas.microsoft.com/office/drawing/2014/main" id="{643AC3BA-B53C-47C8-AB6F-75F1D5001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832DB730-913B-441C-9AA1-F4B3DE684FEB}"/>
              </a:ext>
            </a:extLst>
          </p:cNvPr>
          <p:cNvSpPr/>
          <p:nvPr/>
        </p:nvSpPr>
        <p:spPr>
          <a:xfrm>
            <a:off x="454592" y="524232"/>
            <a:ext cx="4112407" cy="5909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78"/>
              <a:gd name="f7" fmla="val 7886"/>
              <a:gd name="f8" fmla="val 3364"/>
              <a:gd name="f9" fmla="val 3501"/>
              <a:gd name="f10" fmla="val 984"/>
              <a:gd name="f11" fmla="val 3641"/>
              <a:gd name="f12" fmla="val 1971"/>
              <a:gd name="f13" fmla="val 3780"/>
              <a:gd name="f14" fmla="val 2955"/>
              <a:gd name="f15" fmla="val 3920"/>
              <a:gd name="f16" fmla="val 3942"/>
              <a:gd name="f17" fmla="val 4060"/>
              <a:gd name="f18" fmla="val 4927"/>
              <a:gd name="f19" fmla="val 4199"/>
              <a:gd name="f20" fmla="val 5913"/>
              <a:gd name="f21" fmla="val 4339"/>
              <a:gd name="f22" fmla="val 6900"/>
              <a:gd name="f23" fmla="val 3358"/>
              <a:gd name="f24" fmla="val 2238"/>
              <a:gd name="f25" fmla="val 1118"/>
              <a:gd name="f26" fmla="val 841"/>
              <a:gd name="f27" fmla="val 1682"/>
              <a:gd name="f28" fmla="val 2523"/>
              <a:gd name="f29" fmla="+- 0 0 -90"/>
              <a:gd name="f30" fmla="*/ f3 1 4478"/>
              <a:gd name="f31" fmla="*/ f4 1 7886"/>
              <a:gd name="f32" fmla="+- f7 0 f5"/>
              <a:gd name="f33" fmla="+- f6 0 f5"/>
              <a:gd name="f34" fmla="*/ f29 f0 1"/>
              <a:gd name="f35" fmla="*/ f33 1 4478"/>
              <a:gd name="f36" fmla="*/ f32 1 7886"/>
              <a:gd name="f37" fmla="*/ 3364 f33 1"/>
              <a:gd name="f38" fmla="*/ 0 f32 1"/>
              <a:gd name="f39" fmla="*/ 3501 f33 1"/>
              <a:gd name="f40" fmla="*/ 984 f32 1"/>
              <a:gd name="f41" fmla="*/ 3641 f33 1"/>
              <a:gd name="f42" fmla="*/ 1971 f32 1"/>
              <a:gd name="f43" fmla="*/ 3780 f33 1"/>
              <a:gd name="f44" fmla="*/ 2955 f32 1"/>
              <a:gd name="f45" fmla="*/ 3920 f33 1"/>
              <a:gd name="f46" fmla="*/ 3942 f32 1"/>
              <a:gd name="f47" fmla="*/ 4060 f33 1"/>
              <a:gd name="f48" fmla="*/ 4927 f32 1"/>
              <a:gd name="f49" fmla="*/ 4199 f33 1"/>
              <a:gd name="f50" fmla="*/ 5913 f32 1"/>
              <a:gd name="f51" fmla="*/ 4339 f33 1"/>
              <a:gd name="f52" fmla="*/ 6900 f32 1"/>
              <a:gd name="f53" fmla="*/ 4478 f33 1"/>
              <a:gd name="f54" fmla="*/ 7886 f32 1"/>
              <a:gd name="f55" fmla="*/ 3358 f33 1"/>
              <a:gd name="f56" fmla="*/ 2238 f33 1"/>
              <a:gd name="f57" fmla="*/ 1118 f33 1"/>
              <a:gd name="f58" fmla="*/ 0 f33 1"/>
              <a:gd name="f59" fmla="*/ 841 f33 1"/>
              <a:gd name="f60" fmla="*/ 1682 f33 1"/>
              <a:gd name="f61" fmla="*/ 2523 f33 1"/>
              <a:gd name="f62" fmla="*/ f34 1 f2"/>
              <a:gd name="f63" fmla="*/ f37 1 4478"/>
              <a:gd name="f64" fmla="*/ f38 1 7886"/>
              <a:gd name="f65" fmla="*/ f39 1 4478"/>
              <a:gd name="f66" fmla="*/ f40 1 7886"/>
              <a:gd name="f67" fmla="*/ f41 1 4478"/>
              <a:gd name="f68" fmla="*/ f42 1 7886"/>
              <a:gd name="f69" fmla="*/ f43 1 4478"/>
              <a:gd name="f70" fmla="*/ f44 1 7886"/>
              <a:gd name="f71" fmla="*/ f45 1 4478"/>
              <a:gd name="f72" fmla="*/ f46 1 7886"/>
              <a:gd name="f73" fmla="*/ f47 1 4478"/>
              <a:gd name="f74" fmla="*/ f48 1 7886"/>
              <a:gd name="f75" fmla="*/ f49 1 4478"/>
              <a:gd name="f76" fmla="*/ f50 1 7886"/>
              <a:gd name="f77" fmla="*/ f51 1 4478"/>
              <a:gd name="f78" fmla="*/ f52 1 7886"/>
              <a:gd name="f79" fmla="*/ f53 1 4478"/>
              <a:gd name="f80" fmla="*/ f54 1 7886"/>
              <a:gd name="f81" fmla="*/ f55 1 4478"/>
              <a:gd name="f82" fmla="*/ f56 1 4478"/>
              <a:gd name="f83" fmla="*/ f57 1 4478"/>
              <a:gd name="f84" fmla="*/ f58 1 4478"/>
              <a:gd name="f85" fmla="*/ f59 1 4478"/>
              <a:gd name="f86" fmla="*/ f60 1 4478"/>
              <a:gd name="f87" fmla="*/ f61 1 4478"/>
              <a:gd name="f88" fmla="*/ 0 1 f35"/>
              <a:gd name="f89" fmla="*/ f6 1 f35"/>
              <a:gd name="f90" fmla="*/ 0 1 f36"/>
              <a:gd name="f91" fmla="*/ f7 1 f36"/>
              <a:gd name="f92" fmla="+- f62 0 f1"/>
              <a:gd name="f93" fmla="*/ f63 1 f35"/>
              <a:gd name="f94" fmla="*/ f64 1 f36"/>
              <a:gd name="f95" fmla="*/ f65 1 f35"/>
              <a:gd name="f96" fmla="*/ f66 1 f36"/>
              <a:gd name="f97" fmla="*/ f67 1 f35"/>
              <a:gd name="f98" fmla="*/ f68 1 f36"/>
              <a:gd name="f99" fmla="*/ f69 1 f35"/>
              <a:gd name="f100" fmla="*/ f70 1 f36"/>
              <a:gd name="f101" fmla="*/ f71 1 f35"/>
              <a:gd name="f102" fmla="*/ f72 1 f36"/>
              <a:gd name="f103" fmla="*/ f73 1 f35"/>
              <a:gd name="f104" fmla="*/ f74 1 f36"/>
              <a:gd name="f105" fmla="*/ f75 1 f35"/>
              <a:gd name="f106" fmla="*/ f76 1 f36"/>
              <a:gd name="f107" fmla="*/ f77 1 f35"/>
              <a:gd name="f108" fmla="*/ f78 1 f36"/>
              <a:gd name="f109" fmla="*/ f79 1 f35"/>
              <a:gd name="f110" fmla="*/ f80 1 f36"/>
              <a:gd name="f111" fmla="*/ f81 1 f35"/>
              <a:gd name="f112" fmla="*/ f82 1 f35"/>
              <a:gd name="f113" fmla="*/ f83 1 f35"/>
              <a:gd name="f114" fmla="*/ f84 1 f35"/>
              <a:gd name="f115" fmla="*/ f85 1 f35"/>
              <a:gd name="f116" fmla="*/ f86 1 f35"/>
              <a:gd name="f117" fmla="*/ f87 1 f35"/>
              <a:gd name="f118" fmla="*/ f88 f30 1"/>
              <a:gd name="f119" fmla="*/ f89 f30 1"/>
              <a:gd name="f120" fmla="*/ f91 f31 1"/>
              <a:gd name="f121" fmla="*/ f90 f31 1"/>
              <a:gd name="f122" fmla="*/ f93 f30 1"/>
              <a:gd name="f123" fmla="*/ f94 f31 1"/>
              <a:gd name="f124" fmla="*/ f95 f30 1"/>
              <a:gd name="f125" fmla="*/ f96 f31 1"/>
              <a:gd name="f126" fmla="*/ f97 f30 1"/>
              <a:gd name="f127" fmla="*/ f98 f31 1"/>
              <a:gd name="f128" fmla="*/ f99 f30 1"/>
              <a:gd name="f129" fmla="*/ f100 f31 1"/>
              <a:gd name="f130" fmla="*/ f101 f30 1"/>
              <a:gd name="f131" fmla="*/ f102 f31 1"/>
              <a:gd name="f132" fmla="*/ f103 f30 1"/>
              <a:gd name="f133" fmla="*/ f104 f31 1"/>
              <a:gd name="f134" fmla="*/ f105 f30 1"/>
              <a:gd name="f135" fmla="*/ f106 f31 1"/>
              <a:gd name="f136" fmla="*/ f107 f30 1"/>
              <a:gd name="f137" fmla="*/ f108 f31 1"/>
              <a:gd name="f138" fmla="*/ f109 f30 1"/>
              <a:gd name="f139" fmla="*/ f110 f31 1"/>
              <a:gd name="f140" fmla="*/ f111 f30 1"/>
              <a:gd name="f141" fmla="*/ f112 f30 1"/>
              <a:gd name="f142" fmla="*/ f113 f30 1"/>
              <a:gd name="f143" fmla="*/ f114 f30 1"/>
              <a:gd name="f144" fmla="*/ f115 f30 1"/>
              <a:gd name="f145" fmla="*/ f116 f30 1"/>
              <a:gd name="f146" fmla="*/ f11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22" y="f123"/>
              </a:cxn>
              <a:cxn ang="f92">
                <a:pos x="f124" y="f125"/>
              </a:cxn>
              <a:cxn ang="f92">
                <a:pos x="f126" y="f127"/>
              </a:cxn>
              <a:cxn ang="f92">
                <a:pos x="f128" y="f129"/>
              </a:cxn>
              <a:cxn ang="f92">
                <a:pos x="f130" y="f131"/>
              </a:cxn>
              <a:cxn ang="f92">
                <a:pos x="f132" y="f133"/>
              </a:cxn>
              <a:cxn ang="f92">
                <a:pos x="f134" y="f135"/>
              </a:cxn>
              <a:cxn ang="f92">
                <a:pos x="f136" y="f137"/>
              </a:cxn>
              <a:cxn ang="f92">
                <a:pos x="f138" y="f139"/>
              </a:cxn>
              <a:cxn ang="f92">
                <a:pos x="f140" y="f139"/>
              </a:cxn>
              <a:cxn ang="f92">
                <a:pos x="f141" y="f139"/>
              </a:cxn>
              <a:cxn ang="f92">
                <a:pos x="f142" y="f139"/>
              </a:cxn>
              <a:cxn ang="f92">
                <a:pos x="f143" y="f139"/>
              </a:cxn>
              <a:cxn ang="f92">
                <a:pos x="f143" y="f137"/>
              </a:cxn>
              <a:cxn ang="f92">
                <a:pos x="f143" y="f135"/>
              </a:cxn>
              <a:cxn ang="f92">
                <a:pos x="f143" y="f133"/>
              </a:cxn>
              <a:cxn ang="f92">
                <a:pos x="f143" y="f131"/>
              </a:cxn>
              <a:cxn ang="f92">
                <a:pos x="f143" y="f129"/>
              </a:cxn>
              <a:cxn ang="f92">
                <a:pos x="f143" y="f127"/>
              </a:cxn>
              <a:cxn ang="f92">
                <a:pos x="f143" y="f125"/>
              </a:cxn>
              <a:cxn ang="f92">
                <a:pos x="f143" y="f123"/>
              </a:cxn>
              <a:cxn ang="f92">
                <a:pos x="f144" y="f123"/>
              </a:cxn>
              <a:cxn ang="f92">
                <a:pos x="f145" y="f123"/>
              </a:cxn>
              <a:cxn ang="f92">
                <a:pos x="f146" y="f123"/>
              </a:cxn>
              <a:cxn ang="f92">
                <a:pos x="f122" y="f123"/>
              </a:cxn>
            </a:cxnLst>
            <a:rect l="f118" t="f121" r="f119" b="f120"/>
            <a:pathLst>
              <a:path w="4478" h="7886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6" y="f7"/>
                </a:lnTo>
                <a:lnTo>
                  <a:pt x="f23" y="f7"/>
                </a:lnTo>
                <a:lnTo>
                  <a:pt x="f24" y="f7"/>
                </a:lnTo>
                <a:lnTo>
                  <a:pt x="f25" y="f7"/>
                </a:lnTo>
                <a:lnTo>
                  <a:pt x="f5" y="f7"/>
                </a:lnTo>
                <a:lnTo>
                  <a:pt x="f5" y="f22"/>
                </a:lnTo>
                <a:lnTo>
                  <a:pt x="f5" y="f20"/>
                </a:lnTo>
                <a:lnTo>
                  <a:pt x="f5" y="f18"/>
                </a:lnTo>
                <a:lnTo>
                  <a:pt x="f5" y="f16"/>
                </a:lnTo>
                <a:lnTo>
                  <a:pt x="f5" y="f14"/>
                </a:lnTo>
                <a:lnTo>
                  <a:pt x="f5" y="f12"/>
                </a:lnTo>
                <a:lnTo>
                  <a:pt x="f5" y="f10"/>
                </a:lnTo>
                <a:lnTo>
                  <a:pt x="f5" y="f5"/>
                </a:lnTo>
                <a:lnTo>
                  <a:pt x="f26" y="f5"/>
                </a:lnTo>
                <a:lnTo>
                  <a:pt x="f27" y="f5"/>
                </a:lnTo>
                <a:lnTo>
                  <a:pt x="f28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6F7302A8-8110-4F79-9BF7-C0474624036C}"/>
              </a:ext>
            </a:extLst>
          </p:cNvPr>
          <p:cNvSpPr/>
          <p:nvPr/>
        </p:nvSpPr>
        <p:spPr>
          <a:xfrm>
            <a:off x="667442" y="1048486"/>
            <a:ext cx="3256857" cy="5360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54"/>
              <a:gd name="f7" fmla="val 7547"/>
              <a:gd name="f8" fmla="val 2184"/>
              <a:gd name="f9" fmla="val 6646"/>
              <a:gd name="f10" fmla="val 3733"/>
              <a:gd name="f11" fmla="val 2957"/>
              <a:gd name="f12" fmla="val 5357"/>
              <a:gd name="f13" fmla="val 2934"/>
              <a:gd name="f14" fmla="val 5343"/>
              <a:gd name="f15" fmla="val 1385"/>
              <a:gd name="f16" fmla="val 2160"/>
              <a:gd name="f17" fmla="val 6634"/>
              <a:gd name="f18" fmla="val 2168"/>
              <a:gd name="f19" fmla="val 4014"/>
              <a:gd name="f20" fmla="val 5317"/>
              <a:gd name="f21" fmla="val 2949"/>
              <a:gd name="f22" fmla="val 4350"/>
              <a:gd name="f23" fmla="val 6674"/>
              <a:gd name="f24" fmla="val 3763"/>
              <a:gd name="f25" fmla="val 3238"/>
              <a:gd name="f26" fmla="val 3209"/>
              <a:gd name="f27" fmla="val 2708"/>
              <a:gd name="f28" fmla="val 2676"/>
              <a:gd name="f29" fmla="val 2148"/>
              <a:gd name="f30" fmla="val 6666"/>
              <a:gd name="f31" fmla="val 1363"/>
              <a:gd name="f32" fmla="val 580"/>
              <a:gd name="f33" fmla="val 6660"/>
              <a:gd name="f34" fmla="val 1112"/>
              <a:gd name="f35" fmla="val 1082"/>
              <a:gd name="f36" fmla="val 564"/>
              <a:gd name="f37" fmla="val 6686"/>
              <a:gd name="f38" fmla="val 48"/>
              <a:gd name="f39" fmla="val 18"/>
              <a:gd name="f40" fmla="val 542"/>
              <a:gd name="f41" fmla="val 5745"/>
              <a:gd name="f42" fmla="val 5694"/>
              <a:gd name="f43" fmla="val 1347"/>
              <a:gd name="f44" fmla="val 5331"/>
              <a:gd name="f45" fmla="val 4027"/>
              <a:gd name="f46" fmla="val 4968"/>
              <a:gd name="f47" fmla="val 4916"/>
              <a:gd name="f48" fmla="val 3988"/>
              <a:gd name="f49" fmla="val 3085"/>
              <a:gd name="f50" fmla="val 3035"/>
              <a:gd name="f51" fmla="val 576"/>
              <a:gd name="f52" fmla="val 3994"/>
              <a:gd name="f53" fmla="val 5305"/>
              <a:gd name="f54" fmla="val 2150"/>
              <a:gd name="f55" fmla="val 3992"/>
              <a:gd name="f56" fmla="val 2154"/>
              <a:gd name="f57" fmla="val 3990"/>
              <a:gd name="f58" fmla="val 2684"/>
              <a:gd name="f59" fmla="val 1359"/>
              <a:gd name="f60" fmla="val 1357"/>
              <a:gd name="f61" fmla="val 1353"/>
              <a:gd name="f62" fmla="val 2680"/>
              <a:gd name="f63" fmla="val 554"/>
              <a:gd name="f64" fmla="val 1349"/>
              <a:gd name="f65" fmla="val 552"/>
              <a:gd name="f66" fmla="val 1345"/>
              <a:gd name="f67" fmla="val 1343"/>
              <a:gd name="f68" fmla="val 1339"/>
              <a:gd name="f69" fmla="val 1335"/>
              <a:gd name="f70" fmla="val 1351"/>
              <a:gd name="f71" fmla="val 6"/>
              <a:gd name="f72" fmla="val 4"/>
              <a:gd name="f73" fmla="val 1355"/>
              <a:gd name="f74" fmla="val 2"/>
              <a:gd name="f75" fmla="val 2963"/>
              <a:gd name="f76" fmla="val 2965"/>
              <a:gd name="f77" fmla="val 2967"/>
              <a:gd name="f78" fmla="val 2969"/>
              <a:gd name="f79" fmla="val 8"/>
              <a:gd name="f80" fmla="val 2971"/>
              <a:gd name="f81" fmla="val 12"/>
              <a:gd name="f82" fmla="val 20"/>
              <a:gd name="f83" fmla="val 22"/>
              <a:gd name="f84" fmla="val 26"/>
              <a:gd name="f85" fmla="val 1369"/>
              <a:gd name="f86" fmla="val 2658"/>
              <a:gd name="f87" fmla="val 2660"/>
              <a:gd name="f88" fmla="val 2662"/>
              <a:gd name="f89" fmla="val 2664"/>
              <a:gd name="f90" fmla="val 3767"/>
              <a:gd name="f91" fmla="val 3769"/>
              <a:gd name="f92" fmla="val 3998"/>
              <a:gd name="f93" fmla="val 4002"/>
              <a:gd name="f94" fmla="val 4004"/>
              <a:gd name="f95" fmla="val 4008"/>
              <a:gd name="f96" fmla="val 2981"/>
              <a:gd name="f97" fmla="val 4163"/>
              <a:gd name="f98" fmla="val 4167"/>
              <a:gd name="f99" fmla="val 3755"/>
              <a:gd name="f100" fmla="val 4235"/>
              <a:gd name="f101" fmla="val 5833"/>
              <a:gd name="f102" fmla="val 4241"/>
              <a:gd name="f103" fmla="val 5875"/>
              <a:gd name="f104" fmla="val 3779"/>
              <a:gd name="f105" fmla="+- 0 0 -90"/>
              <a:gd name="f106" fmla="*/ f3 1 4354"/>
              <a:gd name="f107" fmla="*/ f4 1 7547"/>
              <a:gd name="f108" fmla="+- f7 0 f5"/>
              <a:gd name="f109" fmla="+- f6 0 f5"/>
              <a:gd name="f110" fmla="*/ f105 f0 1"/>
              <a:gd name="f111" fmla="*/ f109 1 4354"/>
              <a:gd name="f112" fmla="*/ f108 1 7547"/>
              <a:gd name="f113" fmla="*/ 3733 f109 1"/>
              <a:gd name="f114" fmla="*/ 6646 f108 1"/>
              <a:gd name="f115" fmla="*/ 2184 f109 1"/>
              <a:gd name="f116" fmla="*/ 1385 f109 1"/>
              <a:gd name="f117" fmla="*/ 5343 f108 1"/>
              <a:gd name="f118" fmla="*/ 2934 f109 1"/>
              <a:gd name="f119" fmla="*/ 5317 f108 1"/>
              <a:gd name="f120" fmla="*/ 4014 f108 1"/>
              <a:gd name="f121" fmla="*/ 4350 f109 1"/>
              <a:gd name="f122" fmla="*/ 3763 f109 1"/>
              <a:gd name="f123" fmla="*/ 6674 f108 1"/>
              <a:gd name="f124" fmla="*/ 3209 f109 1"/>
              <a:gd name="f125" fmla="*/ 7547 f108 1"/>
              <a:gd name="f126" fmla="*/ 2676 f109 1"/>
              <a:gd name="f127" fmla="*/ 1363 f109 1"/>
              <a:gd name="f128" fmla="*/ 5357 f108 1"/>
              <a:gd name="f129" fmla="*/ 1112 f109 1"/>
              <a:gd name="f130" fmla="*/ 564 f109 1"/>
              <a:gd name="f131" fmla="*/ 6686 f108 1"/>
              <a:gd name="f132" fmla="*/ 18 f109 1"/>
              <a:gd name="f133" fmla="*/ 0 f109 1"/>
              <a:gd name="f134" fmla="*/ 542 f109 1"/>
              <a:gd name="f135" fmla="*/ 5694 f108 1"/>
              <a:gd name="f136" fmla="*/ 1347 f109 1"/>
              <a:gd name="f137" fmla="*/ 5331 f108 1"/>
              <a:gd name="f138" fmla="*/ 4968 f108 1"/>
              <a:gd name="f139" fmla="*/ 3988 f108 1"/>
              <a:gd name="f140" fmla="*/ 3085 f108 1"/>
              <a:gd name="f141" fmla="*/ 576 f109 1"/>
              <a:gd name="f142" fmla="*/ 3994 f108 1"/>
              <a:gd name="f143" fmla="*/ 2148 f109 1"/>
              <a:gd name="f144" fmla="*/ 2154 f109 1"/>
              <a:gd name="f145" fmla="*/ 3990 f108 1"/>
              <a:gd name="f146" fmla="*/ 2684 f108 1"/>
              <a:gd name="f147" fmla="*/ 1357 f109 1"/>
              <a:gd name="f148" fmla="*/ 554 f109 1"/>
              <a:gd name="f149" fmla="*/ 1349 f108 1"/>
              <a:gd name="f150" fmla="*/ 552 f109 1"/>
              <a:gd name="f151" fmla="*/ 1343 f108 1"/>
              <a:gd name="f152" fmla="*/ 1335 f108 1"/>
              <a:gd name="f153" fmla="*/ 1353 f109 1"/>
              <a:gd name="f154" fmla="*/ 4 f108 1"/>
              <a:gd name="f155" fmla="*/ 0 f108 1"/>
              <a:gd name="f156" fmla="*/ 2963 f109 1"/>
              <a:gd name="f157" fmla="*/ 2967 f109 1"/>
              <a:gd name="f158" fmla="*/ 2971 f109 1"/>
              <a:gd name="f159" fmla="*/ 12 f108 1"/>
              <a:gd name="f160" fmla="*/ 2969 f109 1"/>
              <a:gd name="f161" fmla="*/ 20 f108 1"/>
              <a:gd name="f162" fmla="*/ 26 f108 1"/>
              <a:gd name="f163" fmla="*/ 1369 f109 1"/>
              <a:gd name="f164" fmla="*/ 2658 f108 1"/>
              <a:gd name="f165" fmla="*/ 2965 f109 1"/>
              <a:gd name="f166" fmla="*/ 2660 f108 1"/>
              <a:gd name="f167" fmla="*/ 2664 f108 1"/>
              <a:gd name="f168" fmla="*/ 3769 f109 1"/>
              <a:gd name="f169" fmla="*/ 3998 f108 1"/>
              <a:gd name="f170" fmla="*/ 4004 f108 1"/>
              <a:gd name="f171" fmla="*/ 2981 f109 1"/>
              <a:gd name="f172" fmla="*/ 4167 f109 1"/>
              <a:gd name="f173" fmla="*/ 3755 f109 1"/>
              <a:gd name="f174" fmla="*/ 6634 f108 1"/>
              <a:gd name="f175" fmla="*/ 4241 f109 1"/>
              <a:gd name="f176" fmla="*/ 5875 f108 1"/>
              <a:gd name="f177" fmla="*/ f110 1 f2"/>
              <a:gd name="f178" fmla="*/ f113 1 4354"/>
              <a:gd name="f179" fmla="*/ f114 1 7547"/>
              <a:gd name="f180" fmla="*/ f115 1 4354"/>
              <a:gd name="f181" fmla="*/ f116 1 4354"/>
              <a:gd name="f182" fmla="*/ f117 1 7547"/>
              <a:gd name="f183" fmla="*/ f118 1 4354"/>
              <a:gd name="f184" fmla="*/ f119 1 7547"/>
              <a:gd name="f185" fmla="*/ f120 1 7547"/>
              <a:gd name="f186" fmla="*/ f121 1 4354"/>
              <a:gd name="f187" fmla="*/ f122 1 4354"/>
              <a:gd name="f188" fmla="*/ f123 1 7547"/>
              <a:gd name="f189" fmla="*/ f124 1 4354"/>
              <a:gd name="f190" fmla="*/ f125 1 7547"/>
              <a:gd name="f191" fmla="*/ f126 1 4354"/>
              <a:gd name="f192" fmla="*/ f127 1 4354"/>
              <a:gd name="f193" fmla="*/ f128 1 7547"/>
              <a:gd name="f194" fmla="*/ f129 1 4354"/>
              <a:gd name="f195" fmla="*/ f130 1 4354"/>
              <a:gd name="f196" fmla="*/ f131 1 7547"/>
              <a:gd name="f197" fmla="*/ f132 1 4354"/>
              <a:gd name="f198" fmla="*/ f133 1 4354"/>
              <a:gd name="f199" fmla="*/ f134 1 4354"/>
              <a:gd name="f200" fmla="*/ f135 1 7547"/>
              <a:gd name="f201" fmla="*/ f136 1 4354"/>
              <a:gd name="f202" fmla="*/ f137 1 7547"/>
              <a:gd name="f203" fmla="*/ f138 1 7547"/>
              <a:gd name="f204" fmla="*/ f139 1 7547"/>
              <a:gd name="f205" fmla="*/ f140 1 7547"/>
              <a:gd name="f206" fmla="*/ f141 1 4354"/>
              <a:gd name="f207" fmla="*/ f142 1 7547"/>
              <a:gd name="f208" fmla="*/ f143 1 4354"/>
              <a:gd name="f209" fmla="*/ f144 1 4354"/>
              <a:gd name="f210" fmla="*/ f145 1 7547"/>
              <a:gd name="f211" fmla="*/ f146 1 7547"/>
              <a:gd name="f212" fmla="*/ f147 1 4354"/>
              <a:gd name="f213" fmla="*/ f148 1 4354"/>
              <a:gd name="f214" fmla="*/ f149 1 7547"/>
              <a:gd name="f215" fmla="*/ f150 1 4354"/>
              <a:gd name="f216" fmla="*/ f151 1 7547"/>
              <a:gd name="f217" fmla="*/ f152 1 7547"/>
              <a:gd name="f218" fmla="*/ f153 1 4354"/>
              <a:gd name="f219" fmla="*/ f154 1 7547"/>
              <a:gd name="f220" fmla="*/ f155 1 7547"/>
              <a:gd name="f221" fmla="*/ f156 1 4354"/>
              <a:gd name="f222" fmla="*/ f157 1 4354"/>
              <a:gd name="f223" fmla="*/ f158 1 4354"/>
              <a:gd name="f224" fmla="*/ f159 1 7547"/>
              <a:gd name="f225" fmla="*/ f160 1 4354"/>
              <a:gd name="f226" fmla="*/ f161 1 7547"/>
              <a:gd name="f227" fmla="*/ f162 1 7547"/>
              <a:gd name="f228" fmla="*/ f163 1 4354"/>
              <a:gd name="f229" fmla="*/ f164 1 7547"/>
              <a:gd name="f230" fmla="*/ f165 1 4354"/>
              <a:gd name="f231" fmla="*/ f166 1 7547"/>
              <a:gd name="f232" fmla="*/ f167 1 7547"/>
              <a:gd name="f233" fmla="*/ f168 1 4354"/>
              <a:gd name="f234" fmla="*/ f169 1 7547"/>
              <a:gd name="f235" fmla="*/ f170 1 7547"/>
              <a:gd name="f236" fmla="*/ f171 1 4354"/>
              <a:gd name="f237" fmla="*/ f172 1 4354"/>
              <a:gd name="f238" fmla="*/ f173 1 4354"/>
              <a:gd name="f239" fmla="*/ f174 1 7547"/>
              <a:gd name="f240" fmla="*/ f175 1 4354"/>
              <a:gd name="f241" fmla="*/ f176 1 7547"/>
              <a:gd name="f242" fmla="*/ 0 1 f111"/>
              <a:gd name="f243" fmla="*/ f6 1 f111"/>
              <a:gd name="f244" fmla="*/ 0 1 f112"/>
              <a:gd name="f245" fmla="*/ f7 1 f112"/>
              <a:gd name="f246" fmla="+- f177 0 f1"/>
              <a:gd name="f247" fmla="*/ f178 1 f111"/>
              <a:gd name="f248" fmla="*/ f179 1 f112"/>
              <a:gd name="f249" fmla="*/ f180 1 f111"/>
              <a:gd name="f250" fmla="*/ f181 1 f111"/>
              <a:gd name="f251" fmla="*/ f182 1 f112"/>
              <a:gd name="f252" fmla="*/ f183 1 f111"/>
              <a:gd name="f253" fmla="*/ f184 1 f112"/>
              <a:gd name="f254" fmla="*/ f185 1 f112"/>
              <a:gd name="f255" fmla="*/ f186 1 f111"/>
              <a:gd name="f256" fmla="*/ f187 1 f111"/>
              <a:gd name="f257" fmla="*/ f188 1 f112"/>
              <a:gd name="f258" fmla="*/ f189 1 f111"/>
              <a:gd name="f259" fmla="*/ f190 1 f112"/>
              <a:gd name="f260" fmla="*/ f191 1 f111"/>
              <a:gd name="f261" fmla="*/ f192 1 f111"/>
              <a:gd name="f262" fmla="*/ f193 1 f112"/>
              <a:gd name="f263" fmla="*/ f194 1 f111"/>
              <a:gd name="f264" fmla="*/ f195 1 f111"/>
              <a:gd name="f265" fmla="*/ f196 1 f112"/>
              <a:gd name="f266" fmla="*/ f197 1 f111"/>
              <a:gd name="f267" fmla="*/ f198 1 f111"/>
              <a:gd name="f268" fmla="*/ f199 1 f111"/>
              <a:gd name="f269" fmla="*/ f200 1 f112"/>
              <a:gd name="f270" fmla="*/ f201 1 f111"/>
              <a:gd name="f271" fmla="*/ f202 1 f112"/>
              <a:gd name="f272" fmla="*/ f203 1 f112"/>
              <a:gd name="f273" fmla="*/ f204 1 f112"/>
              <a:gd name="f274" fmla="*/ f205 1 f112"/>
              <a:gd name="f275" fmla="*/ f206 1 f111"/>
              <a:gd name="f276" fmla="*/ f207 1 f112"/>
              <a:gd name="f277" fmla="*/ f208 1 f111"/>
              <a:gd name="f278" fmla="*/ f209 1 f111"/>
              <a:gd name="f279" fmla="*/ f210 1 f112"/>
              <a:gd name="f280" fmla="*/ f211 1 f112"/>
              <a:gd name="f281" fmla="*/ f212 1 f111"/>
              <a:gd name="f282" fmla="*/ f213 1 f111"/>
              <a:gd name="f283" fmla="*/ f214 1 f112"/>
              <a:gd name="f284" fmla="*/ f215 1 f111"/>
              <a:gd name="f285" fmla="*/ f216 1 f112"/>
              <a:gd name="f286" fmla="*/ f217 1 f112"/>
              <a:gd name="f287" fmla="*/ f218 1 f111"/>
              <a:gd name="f288" fmla="*/ f219 1 f112"/>
              <a:gd name="f289" fmla="*/ f220 1 f112"/>
              <a:gd name="f290" fmla="*/ f221 1 f111"/>
              <a:gd name="f291" fmla="*/ f222 1 f111"/>
              <a:gd name="f292" fmla="*/ f223 1 f111"/>
              <a:gd name="f293" fmla="*/ f224 1 f112"/>
              <a:gd name="f294" fmla="*/ f225 1 f111"/>
              <a:gd name="f295" fmla="*/ f226 1 f112"/>
              <a:gd name="f296" fmla="*/ f227 1 f112"/>
              <a:gd name="f297" fmla="*/ f228 1 f111"/>
              <a:gd name="f298" fmla="*/ f229 1 f112"/>
              <a:gd name="f299" fmla="*/ f230 1 f111"/>
              <a:gd name="f300" fmla="*/ f231 1 f112"/>
              <a:gd name="f301" fmla="*/ f232 1 f112"/>
              <a:gd name="f302" fmla="*/ f233 1 f111"/>
              <a:gd name="f303" fmla="*/ f234 1 f112"/>
              <a:gd name="f304" fmla="*/ f235 1 f112"/>
              <a:gd name="f305" fmla="*/ f236 1 f111"/>
              <a:gd name="f306" fmla="*/ f237 1 f111"/>
              <a:gd name="f307" fmla="*/ f238 1 f111"/>
              <a:gd name="f308" fmla="*/ f239 1 f112"/>
              <a:gd name="f309" fmla="*/ f240 1 f111"/>
              <a:gd name="f310" fmla="*/ f241 1 f112"/>
              <a:gd name="f311" fmla="*/ f242 f106 1"/>
              <a:gd name="f312" fmla="*/ f243 f106 1"/>
              <a:gd name="f313" fmla="*/ f245 f107 1"/>
              <a:gd name="f314" fmla="*/ f244 f107 1"/>
              <a:gd name="f315" fmla="*/ f247 f106 1"/>
              <a:gd name="f316" fmla="*/ f248 f107 1"/>
              <a:gd name="f317" fmla="*/ f249 f106 1"/>
              <a:gd name="f318" fmla="*/ f250 f106 1"/>
              <a:gd name="f319" fmla="*/ f251 f107 1"/>
              <a:gd name="f320" fmla="*/ f252 f106 1"/>
              <a:gd name="f321" fmla="*/ f253 f107 1"/>
              <a:gd name="f322" fmla="*/ f254 f107 1"/>
              <a:gd name="f323" fmla="*/ f255 f106 1"/>
              <a:gd name="f324" fmla="*/ f256 f106 1"/>
              <a:gd name="f325" fmla="*/ f257 f107 1"/>
              <a:gd name="f326" fmla="*/ f258 f106 1"/>
              <a:gd name="f327" fmla="*/ f259 f107 1"/>
              <a:gd name="f328" fmla="*/ f260 f106 1"/>
              <a:gd name="f329" fmla="*/ f261 f106 1"/>
              <a:gd name="f330" fmla="*/ f262 f107 1"/>
              <a:gd name="f331" fmla="*/ f263 f106 1"/>
              <a:gd name="f332" fmla="*/ f264 f106 1"/>
              <a:gd name="f333" fmla="*/ f265 f107 1"/>
              <a:gd name="f334" fmla="*/ f266 f106 1"/>
              <a:gd name="f335" fmla="*/ f267 f106 1"/>
              <a:gd name="f336" fmla="*/ f268 f106 1"/>
              <a:gd name="f337" fmla="*/ f269 f107 1"/>
              <a:gd name="f338" fmla="*/ f270 f106 1"/>
              <a:gd name="f339" fmla="*/ f271 f107 1"/>
              <a:gd name="f340" fmla="*/ f272 f107 1"/>
              <a:gd name="f341" fmla="*/ f273 f107 1"/>
              <a:gd name="f342" fmla="*/ f274 f107 1"/>
              <a:gd name="f343" fmla="*/ f275 f106 1"/>
              <a:gd name="f344" fmla="*/ f276 f107 1"/>
              <a:gd name="f345" fmla="*/ f277 f106 1"/>
              <a:gd name="f346" fmla="*/ f278 f106 1"/>
              <a:gd name="f347" fmla="*/ f279 f107 1"/>
              <a:gd name="f348" fmla="*/ f280 f107 1"/>
              <a:gd name="f349" fmla="*/ f281 f106 1"/>
              <a:gd name="f350" fmla="*/ f282 f106 1"/>
              <a:gd name="f351" fmla="*/ f283 f107 1"/>
              <a:gd name="f352" fmla="*/ f284 f106 1"/>
              <a:gd name="f353" fmla="*/ f285 f107 1"/>
              <a:gd name="f354" fmla="*/ f286 f107 1"/>
              <a:gd name="f355" fmla="*/ f287 f106 1"/>
              <a:gd name="f356" fmla="*/ f288 f107 1"/>
              <a:gd name="f357" fmla="*/ f289 f107 1"/>
              <a:gd name="f358" fmla="*/ f290 f106 1"/>
              <a:gd name="f359" fmla="*/ f291 f106 1"/>
              <a:gd name="f360" fmla="*/ f292 f106 1"/>
              <a:gd name="f361" fmla="*/ f293 f107 1"/>
              <a:gd name="f362" fmla="*/ f294 f106 1"/>
              <a:gd name="f363" fmla="*/ f295 f107 1"/>
              <a:gd name="f364" fmla="*/ f296 f107 1"/>
              <a:gd name="f365" fmla="*/ f297 f106 1"/>
              <a:gd name="f366" fmla="*/ f298 f107 1"/>
              <a:gd name="f367" fmla="*/ f299 f106 1"/>
              <a:gd name="f368" fmla="*/ f300 f107 1"/>
              <a:gd name="f369" fmla="*/ f301 f107 1"/>
              <a:gd name="f370" fmla="*/ f302 f106 1"/>
              <a:gd name="f371" fmla="*/ f303 f107 1"/>
              <a:gd name="f372" fmla="*/ f304 f107 1"/>
              <a:gd name="f373" fmla="*/ f305 f106 1"/>
              <a:gd name="f374" fmla="*/ f306 f106 1"/>
              <a:gd name="f375" fmla="*/ f307 f106 1"/>
              <a:gd name="f376" fmla="*/ f308 f107 1"/>
              <a:gd name="f377" fmla="*/ f309 f106 1"/>
              <a:gd name="f378" fmla="*/ f310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6">
                <a:pos x="f315" y="f316"/>
              </a:cxn>
              <a:cxn ang="f246">
                <a:pos x="f317" y="f316"/>
              </a:cxn>
              <a:cxn ang="f246">
                <a:pos x="f318" y="f319"/>
              </a:cxn>
              <a:cxn ang="f246">
                <a:pos x="f320" y="f319"/>
              </a:cxn>
              <a:cxn ang="f246">
                <a:pos x="f318" y="f321"/>
              </a:cxn>
              <a:cxn ang="f246">
                <a:pos x="f315" y="f322"/>
              </a:cxn>
              <a:cxn ang="f246">
                <a:pos x="f323" y="f316"/>
              </a:cxn>
              <a:cxn ang="f246">
                <a:pos x="f324" y="f325"/>
              </a:cxn>
              <a:cxn ang="f246">
                <a:pos x="f326" y="f327"/>
              </a:cxn>
              <a:cxn ang="f246">
                <a:pos x="f317" y="f325"/>
              </a:cxn>
              <a:cxn ang="f246">
                <a:pos x="f328" y="f327"/>
              </a:cxn>
              <a:cxn ang="f246">
                <a:pos x="f329" y="f330"/>
              </a:cxn>
              <a:cxn ang="f246">
                <a:pos x="f331" y="f327"/>
              </a:cxn>
              <a:cxn ang="f246">
                <a:pos x="f332" y="f333"/>
              </a:cxn>
              <a:cxn ang="f246">
                <a:pos x="f334" y="f327"/>
              </a:cxn>
              <a:cxn ang="f246">
                <a:pos x="f335" y="f325"/>
              </a:cxn>
              <a:cxn ang="f246">
                <a:pos x="f336" y="f316"/>
              </a:cxn>
              <a:cxn ang="f246">
                <a:pos x="f335" y="f337"/>
              </a:cxn>
              <a:cxn ang="f246">
                <a:pos x="f338" y="f339"/>
              </a:cxn>
              <a:cxn ang="f246">
                <a:pos x="f335" y="f340"/>
              </a:cxn>
              <a:cxn ang="f246">
                <a:pos x="f336" y="f322"/>
              </a:cxn>
              <a:cxn ang="f246">
                <a:pos x="f335" y="f341"/>
              </a:cxn>
              <a:cxn ang="f246">
                <a:pos x="f335" y="f342"/>
              </a:cxn>
              <a:cxn ang="f246">
                <a:pos x="f343" y="f344"/>
              </a:cxn>
              <a:cxn ang="f246">
                <a:pos x="f345" y="f344"/>
              </a:cxn>
              <a:cxn ang="f246">
                <a:pos x="f346" y="f347"/>
              </a:cxn>
              <a:cxn ang="f246">
                <a:pos x="f315" y="f341"/>
              </a:cxn>
              <a:cxn ang="f246">
                <a:pos x="f329" y="f348"/>
              </a:cxn>
              <a:cxn ang="f246">
                <a:pos x="f349" y="f348"/>
              </a:cxn>
              <a:cxn ang="f246">
                <a:pos x="f350" y="f351"/>
              </a:cxn>
              <a:cxn ang="f246">
                <a:pos x="f352" y="f353"/>
              </a:cxn>
              <a:cxn ang="f246">
                <a:pos x="f350" y="f354"/>
              </a:cxn>
              <a:cxn ang="f246">
                <a:pos x="f355" y="f356"/>
              </a:cxn>
              <a:cxn ang="f246">
                <a:pos x="f329" y="f357"/>
              </a:cxn>
              <a:cxn ang="f246">
                <a:pos x="f358" y="f357"/>
              </a:cxn>
              <a:cxn ang="f246">
                <a:pos x="f359" y="f356"/>
              </a:cxn>
              <a:cxn ang="f246">
                <a:pos x="f360" y="f361"/>
              </a:cxn>
              <a:cxn ang="f246">
                <a:pos x="f362" y="f363"/>
              </a:cxn>
              <a:cxn ang="f246">
                <a:pos x="f358" y="f364"/>
              </a:cxn>
              <a:cxn ang="f246">
                <a:pos x="f365" y="f364"/>
              </a:cxn>
              <a:cxn ang="f246">
                <a:pos x="f365" y="f366"/>
              </a:cxn>
              <a:cxn ang="f246">
                <a:pos x="f367" y="f368"/>
              </a:cxn>
              <a:cxn ang="f246">
                <a:pos x="f362" y="f369"/>
              </a:cxn>
              <a:cxn ang="f246">
                <a:pos x="f370" y="f371"/>
              </a:cxn>
              <a:cxn ang="f246">
                <a:pos x="f370" y="f372"/>
              </a:cxn>
              <a:cxn ang="f246">
                <a:pos x="f373" y="f321"/>
              </a:cxn>
              <a:cxn ang="f246">
                <a:pos x="f374" y="f319"/>
              </a:cxn>
              <a:cxn ang="f246">
                <a:pos x="f375" y="f376"/>
              </a:cxn>
              <a:cxn ang="f246">
                <a:pos x="f377" y="f378"/>
              </a:cxn>
              <a:cxn ang="f246">
                <a:pos x="f323" y="f316"/>
              </a:cxn>
            </a:cxnLst>
            <a:rect l="f311" t="f314" r="f312" b="f313"/>
            <a:pathLst>
              <a:path w="4354" h="7547">
                <a:moveTo>
                  <a:pt x="f8" y="f9"/>
                </a:moveTo>
                <a:lnTo>
                  <a:pt x="f10" y="f9"/>
                </a:lnTo>
                <a:lnTo>
                  <a:pt x="f11" y="f12"/>
                </a:lnTo>
                <a:lnTo>
                  <a:pt x="f8" y="f9"/>
                </a:lnTo>
                <a:close/>
                <a:moveTo>
                  <a:pt x="f13" y="f14"/>
                </a:moveTo>
                <a:lnTo>
                  <a:pt x="f15" y="f14"/>
                </a:lnTo>
                <a:lnTo>
                  <a:pt x="f16" y="f17"/>
                </a:lnTo>
                <a:lnTo>
                  <a:pt x="f13" y="f14"/>
                </a:lnTo>
                <a:close/>
                <a:moveTo>
                  <a:pt x="f18" y="f19"/>
                </a:moveTo>
                <a:lnTo>
                  <a:pt x="f15" y="f20"/>
                </a:lnTo>
                <a:lnTo>
                  <a:pt x="f21" y="f20"/>
                </a:lnTo>
                <a:lnTo>
                  <a:pt x="f10" y="f19"/>
                </a:lnTo>
                <a:lnTo>
                  <a:pt x="f18" y="f19"/>
                </a:lnTo>
                <a:close/>
                <a:moveTo>
                  <a:pt x="f22" y="f9"/>
                </a:moveTo>
                <a:lnTo>
                  <a:pt x="f6" y="f23"/>
                </a:lnTo>
                <a:lnTo>
                  <a:pt x="f24" y="f23"/>
                </a:lnTo>
                <a:lnTo>
                  <a:pt x="f25" y="f7"/>
                </a:lnTo>
                <a:lnTo>
                  <a:pt x="f26" y="f7"/>
                </a:lnTo>
                <a:lnTo>
                  <a:pt x="f10" y="f23"/>
                </a:lnTo>
                <a:lnTo>
                  <a:pt x="f8" y="f23"/>
                </a:lnTo>
                <a:lnTo>
                  <a:pt x="f27" y="f7"/>
                </a:lnTo>
                <a:lnTo>
                  <a:pt x="f28" y="f7"/>
                </a:lnTo>
                <a:lnTo>
                  <a:pt x="f29" y="f30"/>
                </a:lnTo>
                <a:lnTo>
                  <a:pt x="f31" y="f12"/>
                </a:lnTo>
                <a:lnTo>
                  <a:pt x="f32" y="f33"/>
                </a:lnTo>
                <a:lnTo>
                  <a:pt x="f34" y="f7"/>
                </a:lnTo>
                <a:lnTo>
                  <a:pt x="f35" y="f7"/>
                </a:lnTo>
                <a:lnTo>
                  <a:pt x="f36" y="f37"/>
                </a:lnTo>
                <a:lnTo>
                  <a:pt x="f38" y="f7"/>
                </a:lnTo>
                <a:lnTo>
                  <a:pt x="f39" y="f7"/>
                </a:lnTo>
                <a:lnTo>
                  <a:pt x="f40" y="f23"/>
                </a:lnTo>
                <a:lnTo>
                  <a:pt x="f5" y="f23"/>
                </a:lnTo>
                <a:lnTo>
                  <a:pt x="f5" y="f9"/>
                </a:lnTo>
                <a:lnTo>
                  <a:pt x="f40" y="f9"/>
                </a:lnTo>
                <a:lnTo>
                  <a:pt x="f5" y="f41"/>
                </a:lnTo>
                <a:lnTo>
                  <a:pt x="f5" y="f42"/>
                </a:lnTo>
                <a:lnTo>
                  <a:pt x="f36" y="f17"/>
                </a:lnTo>
                <a:lnTo>
                  <a:pt x="f43" y="f44"/>
                </a:lnTo>
                <a:lnTo>
                  <a:pt x="f36" y="f45"/>
                </a:lnTo>
                <a:lnTo>
                  <a:pt x="f5" y="f46"/>
                </a:lnTo>
                <a:lnTo>
                  <a:pt x="f5" y="f47"/>
                </a:lnTo>
                <a:lnTo>
                  <a:pt x="f40" y="f19"/>
                </a:lnTo>
                <a:lnTo>
                  <a:pt x="f5" y="f19"/>
                </a:lnTo>
                <a:lnTo>
                  <a:pt x="f5" y="f48"/>
                </a:lnTo>
                <a:lnTo>
                  <a:pt x="f40" y="f48"/>
                </a:lnTo>
                <a:lnTo>
                  <a:pt x="f5" y="f49"/>
                </a:lnTo>
                <a:lnTo>
                  <a:pt x="f5" y="f50"/>
                </a:lnTo>
                <a:lnTo>
                  <a:pt x="f51" y="f52"/>
                </a:lnTo>
                <a:lnTo>
                  <a:pt x="f31" y="f53"/>
                </a:lnTo>
                <a:lnTo>
                  <a:pt x="f29" y="f52"/>
                </a:lnTo>
                <a:lnTo>
                  <a:pt x="f54" y="f55"/>
                </a:lnTo>
                <a:lnTo>
                  <a:pt x="f56" y="f57"/>
                </a:lnTo>
                <a:lnTo>
                  <a:pt x="f16" y="f48"/>
                </a:lnTo>
                <a:lnTo>
                  <a:pt x="f10" y="f48"/>
                </a:lnTo>
                <a:lnTo>
                  <a:pt x="f21" y="f58"/>
                </a:lnTo>
                <a:lnTo>
                  <a:pt x="f31" y="f58"/>
                </a:lnTo>
                <a:lnTo>
                  <a:pt x="f59" y="f58"/>
                </a:lnTo>
                <a:lnTo>
                  <a:pt x="f60" y="f58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5" y="f67"/>
                </a:lnTo>
                <a:lnTo>
                  <a:pt x="f65" y="f68"/>
                </a:lnTo>
                <a:lnTo>
                  <a:pt x="f63" y="f69"/>
                </a:lnTo>
                <a:lnTo>
                  <a:pt x="f70" y="f71"/>
                </a:lnTo>
                <a:lnTo>
                  <a:pt x="f61" y="f72"/>
                </a:lnTo>
                <a:lnTo>
                  <a:pt x="f73" y="f74"/>
                </a:lnTo>
                <a:lnTo>
                  <a:pt x="f31" y="f5"/>
                </a:lnTo>
                <a:lnTo>
                  <a:pt x="f11" y="f5"/>
                </a:lnTo>
                <a:lnTo>
                  <a:pt x="f75" y="f5"/>
                </a:lnTo>
                <a:lnTo>
                  <a:pt x="f76" y="f74"/>
                </a:lnTo>
                <a:lnTo>
                  <a:pt x="f77" y="f72"/>
                </a:lnTo>
                <a:lnTo>
                  <a:pt x="f78" y="f79"/>
                </a:lnTo>
                <a:lnTo>
                  <a:pt x="f80" y="f81"/>
                </a:lnTo>
                <a:lnTo>
                  <a:pt x="f78" y="f39"/>
                </a:lnTo>
                <a:lnTo>
                  <a:pt x="f78" y="f82"/>
                </a:lnTo>
                <a:lnTo>
                  <a:pt x="f77" y="f83"/>
                </a:lnTo>
                <a:lnTo>
                  <a:pt x="f75" y="f84"/>
                </a:lnTo>
                <a:lnTo>
                  <a:pt x="f11" y="f84"/>
                </a:lnTo>
                <a:lnTo>
                  <a:pt x="f85" y="f84"/>
                </a:lnTo>
                <a:lnTo>
                  <a:pt x="f32" y="f67"/>
                </a:lnTo>
                <a:lnTo>
                  <a:pt x="f85" y="f86"/>
                </a:lnTo>
                <a:lnTo>
                  <a:pt x="f11" y="f86"/>
                </a:lnTo>
                <a:lnTo>
                  <a:pt x="f76" y="f87"/>
                </a:lnTo>
                <a:lnTo>
                  <a:pt x="f77" y="f88"/>
                </a:lnTo>
                <a:lnTo>
                  <a:pt x="f78" y="f89"/>
                </a:lnTo>
                <a:lnTo>
                  <a:pt x="f90" y="f52"/>
                </a:lnTo>
                <a:lnTo>
                  <a:pt x="f91" y="f92"/>
                </a:lnTo>
                <a:lnTo>
                  <a:pt x="f91" y="f93"/>
                </a:lnTo>
                <a:lnTo>
                  <a:pt x="f91" y="f94"/>
                </a:lnTo>
                <a:lnTo>
                  <a:pt x="f90" y="f95"/>
                </a:lnTo>
                <a:lnTo>
                  <a:pt x="f96" y="f20"/>
                </a:lnTo>
                <a:lnTo>
                  <a:pt x="f97" y="f20"/>
                </a:lnTo>
                <a:lnTo>
                  <a:pt x="f98" y="f14"/>
                </a:lnTo>
                <a:lnTo>
                  <a:pt x="f96" y="f14"/>
                </a:lnTo>
                <a:lnTo>
                  <a:pt x="f99" y="f17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9"/>
                </a:lnTo>
                <a:lnTo>
                  <a:pt x="f22" y="f9"/>
                </a:lnTo>
                <a:close/>
              </a:path>
            </a:pathLst>
          </a:custGeom>
          <a:solidFill>
            <a:srgbClr val="ABB2B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DB569B7E-07E6-49E2-B7A3-87BCFF69DEA9}"/>
              </a:ext>
            </a:extLst>
          </p:cNvPr>
          <p:cNvSpPr/>
          <p:nvPr/>
        </p:nvSpPr>
        <p:spPr>
          <a:xfrm>
            <a:off x="464284" y="3432404"/>
            <a:ext cx="2073496" cy="30013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225"/>
              <a:gd name="f8" fmla="val 598"/>
              <a:gd name="f9" fmla="val 355"/>
              <a:gd name="f10" fmla="val 8"/>
              <a:gd name="f11" fmla="val 357"/>
              <a:gd name="f12" fmla="val 4"/>
              <a:gd name="f13" fmla="val 359"/>
              <a:gd name="f14" fmla="val 2"/>
              <a:gd name="f15" fmla="val 365"/>
              <a:gd name="f16" fmla="val 1164"/>
              <a:gd name="f17" fmla="val 1168"/>
              <a:gd name="f18" fmla="val 1170"/>
              <a:gd name="f19" fmla="val 1172"/>
              <a:gd name="f20" fmla="val 1176"/>
              <a:gd name="f21" fmla="val 10"/>
              <a:gd name="f22" fmla="val 14"/>
              <a:gd name="f23" fmla="val 20"/>
              <a:gd name="f24" fmla="val 1174"/>
              <a:gd name="f25" fmla="val 22"/>
              <a:gd name="f26" fmla="val 24"/>
              <a:gd name="f27" fmla="val 26"/>
              <a:gd name="f28" fmla="val 28"/>
              <a:gd name="f29" fmla="val 373"/>
              <a:gd name="f30" fmla="val 650"/>
              <a:gd name="f31" fmla="val 2336"/>
              <a:gd name="f32" fmla="val 3352"/>
              <a:gd name="f33" fmla="val 1570"/>
              <a:gd name="f34" fmla="val 1373"/>
              <a:gd name="f35" fmla="val 3677"/>
              <a:gd name="f36" fmla="val 1186"/>
              <a:gd name="f37" fmla="val 3990"/>
              <a:gd name="f38" fmla="val 1953"/>
              <a:gd name="f39" fmla="val 1539"/>
              <a:gd name="f40" fmla="val 787"/>
              <a:gd name="f41" fmla="val 3976"/>
              <a:gd name="f42" fmla="val 1351"/>
              <a:gd name="f43" fmla="val 3663"/>
              <a:gd name="f44" fmla="val 3324"/>
              <a:gd name="f45" fmla="val 2698"/>
              <a:gd name="f46" fmla="val 1961"/>
              <a:gd name="f47" fmla="val 1586"/>
              <a:gd name="f48" fmla="val 1937"/>
              <a:gd name="f49" fmla="val 2686"/>
              <a:gd name="f50" fmla="val 1562"/>
              <a:gd name="f51" fmla="val 3312"/>
              <a:gd name="f52" fmla="val 1140"/>
              <a:gd name="f53" fmla="val 389"/>
              <a:gd name="f54" fmla="val 765"/>
              <a:gd name="f55" fmla="val 771"/>
              <a:gd name="f56" fmla="val 2021"/>
              <a:gd name="f57" fmla="val 2661"/>
              <a:gd name="f58" fmla="val 1156"/>
              <a:gd name="f59" fmla="val 351"/>
              <a:gd name="f60" fmla="val 2673"/>
              <a:gd name="f61" fmla="val 2091"/>
              <a:gd name="f62" fmla="val 2039"/>
              <a:gd name="f63" fmla="val 2647"/>
              <a:gd name="f64" fmla="val 753"/>
              <a:gd name="f65" fmla="val 2001"/>
              <a:gd name="f66" fmla="val 755"/>
              <a:gd name="f67" fmla="val 1999"/>
              <a:gd name="f68" fmla="val 757"/>
              <a:gd name="f69" fmla="val 1997"/>
              <a:gd name="f70" fmla="val 1995"/>
              <a:gd name="f71" fmla="val 1682"/>
              <a:gd name="f72" fmla="val 1357"/>
              <a:gd name="f73" fmla="val 363"/>
              <a:gd name="f74" fmla="val 1355"/>
              <a:gd name="f75" fmla="val 1353"/>
              <a:gd name="f76" fmla="val 761"/>
              <a:gd name="f77" fmla="val 709"/>
              <a:gd name="f78" fmla="val 1331"/>
              <a:gd name="f79" fmla="val 1550"/>
              <a:gd name="f80" fmla="val 672"/>
              <a:gd name="f81" fmla="val 1552"/>
              <a:gd name="f82" fmla="val 670"/>
              <a:gd name="f83" fmla="val 1554"/>
              <a:gd name="f84" fmla="val 668"/>
              <a:gd name="f85" fmla="val 666"/>
              <a:gd name="f86" fmla="val 2360"/>
              <a:gd name="f87" fmla="val 2366"/>
              <a:gd name="f88" fmla="val 2370"/>
              <a:gd name="f89" fmla="val 2372"/>
              <a:gd name="f90" fmla="val 2770"/>
              <a:gd name="f91" fmla="val 1337"/>
              <a:gd name="f92" fmla="val 1339"/>
              <a:gd name="f93" fmla="val 1343"/>
              <a:gd name="f94" fmla="val 1347"/>
              <a:gd name="f95" fmla="val 2015"/>
              <a:gd name="f96" fmla="val 2368"/>
              <a:gd name="f97" fmla="val 2019"/>
              <a:gd name="f98" fmla="val 2364"/>
              <a:gd name="f99" fmla="val 2358"/>
              <a:gd name="f100" fmla="val 2354"/>
              <a:gd name="f101" fmla="val 2350"/>
              <a:gd name="f102" fmla="val 2017"/>
              <a:gd name="f103" fmla="val 2348"/>
              <a:gd name="f104" fmla="val 2011"/>
              <a:gd name="f105" fmla="val 2346"/>
              <a:gd name="f106" fmla="val 2007"/>
              <a:gd name="f107" fmla="val 2742"/>
              <a:gd name="f108" fmla="val 2352"/>
              <a:gd name="f109" fmla="val 692"/>
              <a:gd name="f110" fmla="val 1178"/>
              <a:gd name="f111" fmla="val 1572"/>
              <a:gd name="f112" fmla="val 1574"/>
              <a:gd name="f113" fmla="val 2005"/>
              <a:gd name="f114" fmla="val 1963"/>
              <a:gd name="f115" fmla="val 1967"/>
              <a:gd name="f116" fmla="val 1971"/>
              <a:gd name="f117" fmla="val 2665"/>
              <a:gd name="f118" fmla="val 3330"/>
              <a:gd name="f119" fmla="val 3996"/>
              <a:gd name="f120" fmla="val 4000"/>
              <a:gd name="f121" fmla="val 4002"/>
              <a:gd name="f122" fmla="val 4006"/>
              <a:gd name="f123" fmla="val 4010"/>
              <a:gd name="f124" fmla="val 2641"/>
              <a:gd name="f125" fmla="val 2609"/>
              <a:gd name="f126" fmla="val 3364"/>
              <a:gd name="f127" fmla="val 1973"/>
              <a:gd name="f128" fmla="val 4012"/>
              <a:gd name="f129" fmla="val 4014"/>
              <a:gd name="f130" fmla="val 4016"/>
              <a:gd name="f131" fmla="val 1311"/>
              <a:gd name="f132" fmla="val 1281"/>
              <a:gd name="f133" fmla="val 3420"/>
              <a:gd name="f134" fmla="val 3368"/>
              <a:gd name="f135" fmla="val 3344"/>
              <a:gd name="f136" fmla="val 177"/>
              <a:gd name="f137" fmla="val 3011"/>
              <a:gd name="f138" fmla="val 3308"/>
              <a:gd name="f139" fmla="val 3256"/>
              <a:gd name="f140" fmla="val 155"/>
              <a:gd name="f141" fmla="val 2999"/>
              <a:gd name="f142" fmla="+- 0 0 -90"/>
              <a:gd name="f143" fmla="*/ f3 1 2772"/>
              <a:gd name="f144" fmla="*/ f4 1 4225"/>
              <a:gd name="f145" fmla="+- f7 0 f5"/>
              <a:gd name="f146" fmla="+- f6 0 f5"/>
              <a:gd name="f147" fmla="*/ f142 f0 1"/>
              <a:gd name="f148" fmla="*/ f146 1 2772"/>
              <a:gd name="f149" fmla="*/ f145 1 4225"/>
              <a:gd name="f150" fmla="*/ 357 f146 1"/>
              <a:gd name="f151" fmla="*/ 4 f145 1"/>
              <a:gd name="f152" fmla="*/ 1164 f146 1"/>
              <a:gd name="f153" fmla="*/ 0 f145 1"/>
              <a:gd name="f154" fmla="*/ 1172 f146 1"/>
              <a:gd name="f155" fmla="*/ 1176 f146 1"/>
              <a:gd name="f156" fmla="*/ 20 f145 1"/>
              <a:gd name="f157" fmla="*/ 1168 f146 1"/>
              <a:gd name="f158" fmla="*/ 26 f145 1"/>
              <a:gd name="f159" fmla="*/ 0 f146 1"/>
              <a:gd name="f160" fmla="*/ 650 f145 1"/>
              <a:gd name="f161" fmla="*/ 1570 f146 1"/>
              <a:gd name="f162" fmla="*/ 3352 f145 1"/>
              <a:gd name="f163" fmla="*/ 1953 f146 1"/>
              <a:gd name="f164" fmla="*/ 3990 f145 1"/>
              <a:gd name="f165" fmla="*/ 787 f146 1"/>
              <a:gd name="f166" fmla="*/ 1539 f146 1"/>
              <a:gd name="f167" fmla="*/ 2698 f145 1"/>
              <a:gd name="f168" fmla="*/ 1961 f146 1"/>
              <a:gd name="f169" fmla="*/ 1937 f146 1"/>
              <a:gd name="f170" fmla="*/ 2686 f145 1"/>
              <a:gd name="f171" fmla="*/ 765 f146 1"/>
              <a:gd name="f172" fmla="*/ 3312 f145 1"/>
              <a:gd name="f173" fmla="*/ 389 f146 1"/>
              <a:gd name="f174" fmla="*/ 2661 f145 1"/>
              <a:gd name="f175" fmla="*/ 771 f146 1"/>
              <a:gd name="f176" fmla="*/ 2021 f145 1"/>
              <a:gd name="f177" fmla="*/ 2039 f145 1"/>
              <a:gd name="f178" fmla="*/ 755 f146 1"/>
              <a:gd name="f179" fmla="*/ 1999 f145 1"/>
              <a:gd name="f180" fmla="*/ 1995 f145 1"/>
              <a:gd name="f181" fmla="*/ 365 f146 1"/>
              <a:gd name="f182" fmla="*/ 1357 f145 1"/>
              <a:gd name="f183" fmla="*/ 1353 f145 1"/>
              <a:gd name="f184" fmla="*/ 373 f146 1"/>
              <a:gd name="f185" fmla="*/ 1331 f145 1"/>
              <a:gd name="f186" fmla="*/ 1552 f146 1"/>
              <a:gd name="f187" fmla="*/ 670 f145 1"/>
              <a:gd name="f188" fmla="*/ 2360 f146 1"/>
              <a:gd name="f189" fmla="*/ 666 f145 1"/>
              <a:gd name="f190" fmla="*/ 2372 f146 1"/>
              <a:gd name="f191" fmla="*/ 672 f145 1"/>
              <a:gd name="f192" fmla="*/ 2772 f146 1"/>
              <a:gd name="f193" fmla="*/ 1343 f145 1"/>
              <a:gd name="f194" fmla="*/ 2015 f145 1"/>
              <a:gd name="f195" fmla="*/ 2364 f146 1"/>
              <a:gd name="f196" fmla="*/ 2350 f146 1"/>
              <a:gd name="f197" fmla="*/ 2017 f145 1"/>
              <a:gd name="f198" fmla="*/ 2346 f146 1"/>
              <a:gd name="f199" fmla="*/ 2007 f145 1"/>
              <a:gd name="f200" fmla="*/ 2352 f146 1"/>
              <a:gd name="f201" fmla="*/ 692 f145 1"/>
              <a:gd name="f202" fmla="*/ 1572 f146 1"/>
              <a:gd name="f203" fmla="*/ 2001 f145 1"/>
              <a:gd name="f204" fmla="*/ 1574 f146 1"/>
              <a:gd name="f205" fmla="*/ 2011 f145 1"/>
              <a:gd name="f206" fmla="*/ 1971 f146 1"/>
              <a:gd name="f207" fmla="*/ 2665 f145 1"/>
              <a:gd name="f208" fmla="*/ 4000 f145 1"/>
              <a:gd name="f209" fmla="*/ 2770 f146 1"/>
              <a:gd name="f210" fmla="*/ 4010 f145 1"/>
              <a:gd name="f211" fmla="*/ 2742 f146 1"/>
              <a:gd name="f212" fmla="*/ 4002 f145 1"/>
              <a:gd name="f213" fmla="*/ 4012 f145 1"/>
              <a:gd name="f214" fmla="*/ 1186 f146 1"/>
              <a:gd name="f215" fmla="*/ 4016 f145 1"/>
              <a:gd name="f216" fmla="*/ 1156 f146 1"/>
              <a:gd name="f217" fmla="*/ 3368 f145 1"/>
              <a:gd name="f218" fmla="*/ 753 f146 1"/>
              <a:gd name="f219" fmla="*/ 3344 f145 1"/>
              <a:gd name="f220" fmla="*/ 3308 f145 1"/>
              <a:gd name="f221" fmla="*/ 351 f146 1"/>
              <a:gd name="f222" fmla="*/ 2673 f145 1"/>
              <a:gd name="f223" fmla="*/ f147 1 f2"/>
              <a:gd name="f224" fmla="*/ f150 1 2772"/>
              <a:gd name="f225" fmla="*/ f151 1 4225"/>
              <a:gd name="f226" fmla="*/ f152 1 2772"/>
              <a:gd name="f227" fmla="*/ f153 1 4225"/>
              <a:gd name="f228" fmla="*/ f154 1 2772"/>
              <a:gd name="f229" fmla="*/ f155 1 2772"/>
              <a:gd name="f230" fmla="*/ f156 1 4225"/>
              <a:gd name="f231" fmla="*/ f157 1 2772"/>
              <a:gd name="f232" fmla="*/ f158 1 4225"/>
              <a:gd name="f233" fmla="*/ f159 1 2772"/>
              <a:gd name="f234" fmla="*/ f160 1 4225"/>
              <a:gd name="f235" fmla="*/ f161 1 2772"/>
              <a:gd name="f236" fmla="*/ f162 1 4225"/>
              <a:gd name="f237" fmla="*/ f163 1 2772"/>
              <a:gd name="f238" fmla="*/ f164 1 4225"/>
              <a:gd name="f239" fmla="*/ f165 1 2772"/>
              <a:gd name="f240" fmla="*/ f166 1 2772"/>
              <a:gd name="f241" fmla="*/ f167 1 4225"/>
              <a:gd name="f242" fmla="*/ f168 1 2772"/>
              <a:gd name="f243" fmla="*/ f169 1 2772"/>
              <a:gd name="f244" fmla="*/ f170 1 4225"/>
              <a:gd name="f245" fmla="*/ f171 1 2772"/>
              <a:gd name="f246" fmla="*/ f172 1 4225"/>
              <a:gd name="f247" fmla="*/ f173 1 2772"/>
              <a:gd name="f248" fmla="*/ f174 1 4225"/>
              <a:gd name="f249" fmla="*/ f175 1 2772"/>
              <a:gd name="f250" fmla="*/ f176 1 4225"/>
              <a:gd name="f251" fmla="*/ f177 1 4225"/>
              <a:gd name="f252" fmla="*/ f178 1 2772"/>
              <a:gd name="f253" fmla="*/ f179 1 4225"/>
              <a:gd name="f254" fmla="*/ f180 1 4225"/>
              <a:gd name="f255" fmla="*/ f181 1 2772"/>
              <a:gd name="f256" fmla="*/ f182 1 4225"/>
              <a:gd name="f257" fmla="*/ f183 1 4225"/>
              <a:gd name="f258" fmla="*/ f184 1 2772"/>
              <a:gd name="f259" fmla="*/ f185 1 4225"/>
              <a:gd name="f260" fmla="*/ f186 1 2772"/>
              <a:gd name="f261" fmla="*/ f187 1 4225"/>
              <a:gd name="f262" fmla="*/ f188 1 2772"/>
              <a:gd name="f263" fmla="*/ f189 1 4225"/>
              <a:gd name="f264" fmla="*/ f190 1 2772"/>
              <a:gd name="f265" fmla="*/ f191 1 4225"/>
              <a:gd name="f266" fmla="*/ f192 1 2772"/>
              <a:gd name="f267" fmla="*/ f193 1 4225"/>
              <a:gd name="f268" fmla="*/ f194 1 4225"/>
              <a:gd name="f269" fmla="*/ f195 1 2772"/>
              <a:gd name="f270" fmla="*/ f196 1 2772"/>
              <a:gd name="f271" fmla="*/ f197 1 4225"/>
              <a:gd name="f272" fmla="*/ f198 1 2772"/>
              <a:gd name="f273" fmla="*/ f199 1 4225"/>
              <a:gd name="f274" fmla="*/ f200 1 2772"/>
              <a:gd name="f275" fmla="*/ f201 1 4225"/>
              <a:gd name="f276" fmla="*/ f202 1 2772"/>
              <a:gd name="f277" fmla="*/ f203 1 4225"/>
              <a:gd name="f278" fmla="*/ f204 1 2772"/>
              <a:gd name="f279" fmla="*/ f205 1 4225"/>
              <a:gd name="f280" fmla="*/ f206 1 2772"/>
              <a:gd name="f281" fmla="*/ f207 1 4225"/>
              <a:gd name="f282" fmla="*/ f208 1 4225"/>
              <a:gd name="f283" fmla="*/ f209 1 2772"/>
              <a:gd name="f284" fmla="*/ f210 1 4225"/>
              <a:gd name="f285" fmla="*/ f211 1 2772"/>
              <a:gd name="f286" fmla="*/ f212 1 4225"/>
              <a:gd name="f287" fmla="*/ f213 1 4225"/>
              <a:gd name="f288" fmla="*/ f214 1 2772"/>
              <a:gd name="f289" fmla="*/ f215 1 4225"/>
              <a:gd name="f290" fmla="*/ f216 1 2772"/>
              <a:gd name="f291" fmla="*/ f217 1 4225"/>
              <a:gd name="f292" fmla="*/ f218 1 2772"/>
              <a:gd name="f293" fmla="*/ f219 1 4225"/>
              <a:gd name="f294" fmla="*/ f220 1 4225"/>
              <a:gd name="f295" fmla="*/ f221 1 2772"/>
              <a:gd name="f296" fmla="*/ f222 1 4225"/>
              <a:gd name="f297" fmla="*/ 0 1 f148"/>
              <a:gd name="f298" fmla="*/ f6 1 f148"/>
              <a:gd name="f299" fmla="*/ 0 1 f149"/>
              <a:gd name="f300" fmla="*/ f7 1 f149"/>
              <a:gd name="f301" fmla="+- f223 0 f1"/>
              <a:gd name="f302" fmla="*/ f224 1 f148"/>
              <a:gd name="f303" fmla="*/ f225 1 f149"/>
              <a:gd name="f304" fmla="*/ f226 1 f148"/>
              <a:gd name="f305" fmla="*/ f227 1 f149"/>
              <a:gd name="f306" fmla="*/ f228 1 f148"/>
              <a:gd name="f307" fmla="*/ f229 1 f148"/>
              <a:gd name="f308" fmla="*/ f230 1 f149"/>
              <a:gd name="f309" fmla="*/ f231 1 f148"/>
              <a:gd name="f310" fmla="*/ f232 1 f149"/>
              <a:gd name="f311" fmla="*/ f233 1 f148"/>
              <a:gd name="f312" fmla="*/ f234 1 f149"/>
              <a:gd name="f313" fmla="*/ f235 1 f148"/>
              <a:gd name="f314" fmla="*/ f236 1 f149"/>
              <a:gd name="f315" fmla="*/ f237 1 f148"/>
              <a:gd name="f316" fmla="*/ f238 1 f149"/>
              <a:gd name="f317" fmla="*/ f239 1 f148"/>
              <a:gd name="f318" fmla="*/ f240 1 f148"/>
              <a:gd name="f319" fmla="*/ f241 1 f149"/>
              <a:gd name="f320" fmla="*/ f242 1 f148"/>
              <a:gd name="f321" fmla="*/ f243 1 f148"/>
              <a:gd name="f322" fmla="*/ f244 1 f149"/>
              <a:gd name="f323" fmla="*/ f245 1 f148"/>
              <a:gd name="f324" fmla="*/ f246 1 f149"/>
              <a:gd name="f325" fmla="*/ f247 1 f148"/>
              <a:gd name="f326" fmla="*/ f248 1 f149"/>
              <a:gd name="f327" fmla="*/ f249 1 f148"/>
              <a:gd name="f328" fmla="*/ f250 1 f149"/>
              <a:gd name="f329" fmla="*/ f251 1 f149"/>
              <a:gd name="f330" fmla="*/ f252 1 f148"/>
              <a:gd name="f331" fmla="*/ f253 1 f149"/>
              <a:gd name="f332" fmla="*/ f254 1 f149"/>
              <a:gd name="f333" fmla="*/ f255 1 f148"/>
              <a:gd name="f334" fmla="*/ f256 1 f149"/>
              <a:gd name="f335" fmla="*/ f257 1 f149"/>
              <a:gd name="f336" fmla="*/ f258 1 f148"/>
              <a:gd name="f337" fmla="*/ f259 1 f149"/>
              <a:gd name="f338" fmla="*/ f260 1 f148"/>
              <a:gd name="f339" fmla="*/ f261 1 f149"/>
              <a:gd name="f340" fmla="*/ f262 1 f148"/>
              <a:gd name="f341" fmla="*/ f263 1 f149"/>
              <a:gd name="f342" fmla="*/ f264 1 f148"/>
              <a:gd name="f343" fmla="*/ f265 1 f149"/>
              <a:gd name="f344" fmla="*/ f266 1 f148"/>
              <a:gd name="f345" fmla="*/ f267 1 f149"/>
              <a:gd name="f346" fmla="*/ f268 1 f149"/>
              <a:gd name="f347" fmla="*/ f269 1 f148"/>
              <a:gd name="f348" fmla="*/ f270 1 f148"/>
              <a:gd name="f349" fmla="*/ f271 1 f149"/>
              <a:gd name="f350" fmla="*/ f272 1 f148"/>
              <a:gd name="f351" fmla="*/ f273 1 f149"/>
              <a:gd name="f352" fmla="*/ f274 1 f148"/>
              <a:gd name="f353" fmla="*/ f275 1 f149"/>
              <a:gd name="f354" fmla="*/ f276 1 f148"/>
              <a:gd name="f355" fmla="*/ f277 1 f149"/>
              <a:gd name="f356" fmla="*/ f278 1 f148"/>
              <a:gd name="f357" fmla="*/ f279 1 f149"/>
              <a:gd name="f358" fmla="*/ f280 1 f148"/>
              <a:gd name="f359" fmla="*/ f281 1 f149"/>
              <a:gd name="f360" fmla="*/ f282 1 f149"/>
              <a:gd name="f361" fmla="*/ f283 1 f148"/>
              <a:gd name="f362" fmla="*/ f284 1 f149"/>
              <a:gd name="f363" fmla="*/ f285 1 f148"/>
              <a:gd name="f364" fmla="*/ f286 1 f149"/>
              <a:gd name="f365" fmla="*/ f287 1 f149"/>
              <a:gd name="f366" fmla="*/ f288 1 f148"/>
              <a:gd name="f367" fmla="*/ f289 1 f149"/>
              <a:gd name="f368" fmla="*/ f290 1 f148"/>
              <a:gd name="f369" fmla="*/ f291 1 f149"/>
              <a:gd name="f370" fmla="*/ f292 1 f148"/>
              <a:gd name="f371" fmla="*/ f293 1 f149"/>
              <a:gd name="f372" fmla="*/ f294 1 f149"/>
              <a:gd name="f373" fmla="*/ f295 1 f148"/>
              <a:gd name="f374" fmla="*/ f296 1 f149"/>
              <a:gd name="f375" fmla="*/ f297 f143 1"/>
              <a:gd name="f376" fmla="*/ f298 f143 1"/>
              <a:gd name="f377" fmla="*/ f300 f144 1"/>
              <a:gd name="f378" fmla="*/ f299 f144 1"/>
              <a:gd name="f379" fmla="*/ f302 f143 1"/>
              <a:gd name="f380" fmla="*/ f303 f144 1"/>
              <a:gd name="f381" fmla="*/ f304 f143 1"/>
              <a:gd name="f382" fmla="*/ f305 f144 1"/>
              <a:gd name="f383" fmla="*/ f306 f143 1"/>
              <a:gd name="f384" fmla="*/ f307 f143 1"/>
              <a:gd name="f385" fmla="*/ f308 f144 1"/>
              <a:gd name="f386" fmla="*/ f309 f143 1"/>
              <a:gd name="f387" fmla="*/ f310 f144 1"/>
              <a:gd name="f388" fmla="*/ f311 f143 1"/>
              <a:gd name="f389" fmla="*/ f312 f144 1"/>
              <a:gd name="f390" fmla="*/ f313 f143 1"/>
              <a:gd name="f391" fmla="*/ f314 f144 1"/>
              <a:gd name="f392" fmla="*/ f315 f143 1"/>
              <a:gd name="f393" fmla="*/ f316 f144 1"/>
              <a:gd name="f394" fmla="*/ f317 f143 1"/>
              <a:gd name="f395" fmla="*/ f318 f143 1"/>
              <a:gd name="f396" fmla="*/ f319 f144 1"/>
              <a:gd name="f397" fmla="*/ f320 f143 1"/>
              <a:gd name="f398" fmla="*/ f321 f143 1"/>
              <a:gd name="f399" fmla="*/ f322 f144 1"/>
              <a:gd name="f400" fmla="*/ f323 f143 1"/>
              <a:gd name="f401" fmla="*/ f324 f144 1"/>
              <a:gd name="f402" fmla="*/ f325 f143 1"/>
              <a:gd name="f403" fmla="*/ f326 f144 1"/>
              <a:gd name="f404" fmla="*/ f327 f143 1"/>
              <a:gd name="f405" fmla="*/ f328 f144 1"/>
              <a:gd name="f406" fmla="*/ f329 f144 1"/>
              <a:gd name="f407" fmla="*/ f330 f143 1"/>
              <a:gd name="f408" fmla="*/ f331 f144 1"/>
              <a:gd name="f409" fmla="*/ f332 f144 1"/>
              <a:gd name="f410" fmla="*/ f333 f143 1"/>
              <a:gd name="f411" fmla="*/ f334 f144 1"/>
              <a:gd name="f412" fmla="*/ f335 f144 1"/>
              <a:gd name="f413" fmla="*/ f336 f143 1"/>
              <a:gd name="f414" fmla="*/ f337 f144 1"/>
              <a:gd name="f415" fmla="*/ f338 f143 1"/>
              <a:gd name="f416" fmla="*/ f339 f144 1"/>
              <a:gd name="f417" fmla="*/ f340 f143 1"/>
              <a:gd name="f418" fmla="*/ f341 f144 1"/>
              <a:gd name="f419" fmla="*/ f342 f143 1"/>
              <a:gd name="f420" fmla="*/ f343 f144 1"/>
              <a:gd name="f421" fmla="*/ f344 f143 1"/>
              <a:gd name="f422" fmla="*/ f345 f144 1"/>
              <a:gd name="f423" fmla="*/ f346 f144 1"/>
              <a:gd name="f424" fmla="*/ f347 f143 1"/>
              <a:gd name="f425" fmla="*/ f348 f143 1"/>
              <a:gd name="f426" fmla="*/ f349 f144 1"/>
              <a:gd name="f427" fmla="*/ f350 f143 1"/>
              <a:gd name="f428" fmla="*/ f351 f144 1"/>
              <a:gd name="f429" fmla="*/ f352 f143 1"/>
              <a:gd name="f430" fmla="*/ f353 f144 1"/>
              <a:gd name="f431" fmla="*/ f354 f143 1"/>
              <a:gd name="f432" fmla="*/ f355 f144 1"/>
              <a:gd name="f433" fmla="*/ f356 f143 1"/>
              <a:gd name="f434" fmla="*/ f357 f144 1"/>
              <a:gd name="f435" fmla="*/ f358 f143 1"/>
              <a:gd name="f436" fmla="*/ f359 f144 1"/>
              <a:gd name="f437" fmla="*/ f360 f144 1"/>
              <a:gd name="f438" fmla="*/ f361 f143 1"/>
              <a:gd name="f439" fmla="*/ f362 f144 1"/>
              <a:gd name="f440" fmla="*/ f363 f143 1"/>
              <a:gd name="f441" fmla="*/ f364 f144 1"/>
              <a:gd name="f442" fmla="*/ f365 f144 1"/>
              <a:gd name="f443" fmla="*/ f366 f143 1"/>
              <a:gd name="f444" fmla="*/ f367 f144 1"/>
              <a:gd name="f445" fmla="*/ f368 f143 1"/>
              <a:gd name="f446" fmla="*/ f369 f144 1"/>
              <a:gd name="f447" fmla="*/ f370 f143 1"/>
              <a:gd name="f448" fmla="*/ f371 f144 1"/>
              <a:gd name="f449" fmla="*/ f372 f144 1"/>
              <a:gd name="f450" fmla="*/ f373 f143 1"/>
              <a:gd name="f451" fmla="*/ f374 f1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1">
                <a:pos x="f379" y="f380"/>
              </a:cxn>
              <a:cxn ang="f301">
                <a:pos x="f381" y="f382"/>
              </a:cxn>
              <a:cxn ang="f301">
                <a:pos x="f383" y="f380"/>
              </a:cxn>
              <a:cxn ang="f301">
                <a:pos x="f384" y="f385"/>
              </a:cxn>
              <a:cxn ang="f301">
                <a:pos x="f386" y="f387"/>
              </a:cxn>
              <a:cxn ang="f301">
                <a:pos x="f388" y="f389"/>
              </a:cxn>
              <a:cxn ang="f301">
                <a:pos x="f390" y="f391"/>
              </a:cxn>
              <a:cxn ang="f301">
                <a:pos x="f392" y="f393"/>
              </a:cxn>
              <a:cxn ang="f301">
                <a:pos x="f394" y="f391"/>
              </a:cxn>
              <a:cxn ang="f301">
                <a:pos x="f395" y="f391"/>
              </a:cxn>
              <a:cxn ang="f301">
                <a:pos x="f381" y="f396"/>
              </a:cxn>
              <a:cxn ang="f301">
                <a:pos x="f397" y="f396"/>
              </a:cxn>
              <a:cxn ang="f301">
                <a:pos x="f398" y="f399"/>
              </a:cxn>
              <a:cxn ang="f301">
                <a:pos x="f398" y="f399"/>
              </a:cxn>
              <a:cxn ang="f301">
                <a:pos x="f400" y="f401"/>
              </a:cxn>
              <a:cxn ang="f301">
                <a:pos x="f402" y="f403"/>
              </a:cxn>
              <a:cxn ang="f301">
                <a:pos x="f404" y="f405"/>
              </a:cxn>
              <a:cxn ang="f301">
                <a:pos x="f388" y="f406"/>
              </a:cxn>
              <a:cxn ang="f301">
                <a:pos x="f407" y="f408"/>
              </a:cxn>
              <a:cxn ang="f301">
                <a:pos x="f395" y="f409"/>
              </a:cxn>
              <a:cxn ang="f301">
                <a:pos x="f410" y="f411"/>
              </a:cxn>
              <a:cxn ang="f301">
                <a:pos x="f379" y="f412"/>
              </a:cxn>
              <a:cxn ang="f301">
                <a:pos x="f413" y="f414"/>
              </a:cxn>
              <a:cxn ang="f301">
                <a:pos x="f415" y="f416"/>
              </a:cxn>
              <a:cxn ang="f301">
                <a:pos x="f417" y="f418"/>
              </a:cxn>
              <a:cxn ang="f301">
                <a:pos x="f419" y="f420"/>
              </a:cxn>
              <a:cxn ang="f301">
                <a:pos x="f421" y="f422"/>
              </a:cxn>
              <a:cxn ang="f301">
                <a:pos x="f419" y="f423"/>
              </a:cxn>
              <a:cxn ang="f301">
                <a:pos x="f424" y="f405"/>
              </a:cxn>
              <a:cxn ang="f301">
                <a:pos x="f425" y="f426"/>
              </a:cxn>
              <a:cxn ang="f301">
                <a:pos x="f427" y="f428"/>
              </a:cxn>
              <a:cxn ang="f301">
                <a:pos x="f429" y="f430"/>
              </a:cxn>
              <a:cxn ang="f301">
                <a:pos x="f431" y="f432"/>
              </a:cxn>
              <a:cxn ang="f301">
                <a:pos x="f433" y="f434"/>
              </a:cxn>
              <a:cxn ang="f301">
                <a:pos x="f397" y="f403"/>
              </a:cxn>
              <a:cxn ang="f301">
                <a:pos x="f435" y="f436"/>
              </a:cxn>
              <a:cxn ang="f301">
                <a:pos x="f421" y="f437"/>
              </a:cxn>
              <a:cxn ang="f301">
                <a:pos x="f438" y="f439"/>
              </a:cxn>
              <a:cxn ang="f301">
                <a:pos x="f440" y="f441"/>
              </a:cxn>
              <a:cxn ang="f301">
                <a:pos x="f435" y="f442"/>
              </a:cxn>
              <a:cxn ang="f301">
                <a:pos x="f443" y="f444"/>
              </a:cxn>
              <a:cxn ang="f301">
                <a:pos x="f445" y="f444"/>
              </a:cxn>
              <a:cxn ang="f301">
                <a:pos x="f379" y="f442"/>
              </a:cxn>
              <a:cxn ang="f301">
                <a:pos x="f388" y="f446"/>
              </a:cxn>
              <a:cxn ang="f301">
                <a:pos x="f447" y="f448"/>
              </a:cxn>
              <a:cxn ang="f301">
                <a:pos x="f388" y="f449"/>
              </a:cxn>
              <a:cxn ang="f301">
                <a:pos x="f450" y="f451"/>
              </a:cxn>
            </a:cxnLst>
            <a:rect l="f375" t="f378" r="f376" b="f377"/>
            <a:pathLst>
              <a:path w="2772" h="4225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5"/>
                </a:lnTo>
                <a:lnTo>
                  <a:pt x="f16" y="f5"/>
                </a:lnTo>
                <a:lnTo>
                  <a:pt x="f17" y="f14"/>
                </a:lnTo>
                <a:lnTo>
                  <a:pt x="f18" y="f12"/>
                </a:lnTo>
                <a:lnTo>
                  <a:pt x="f19" y="f12"/>
                </a:lnTo>
                <a:lnTo>
                  <a:pt x="f20" y="f21"/>
                </a:lnTo>
                <a:lnTo>
                  <a:pt x="f20" y="f22"/>
                </a:lnTo>
                <a:lnTo>
                  <a:pt x="f20" y="f23"/>
                </a:lnTo>
                <a:lnTo>
                  <a:pt x="f24" y="f25"/>
                </a:lnTo>
                <a:lnTo>
                  <a:pt x="f19" y="f26"/>
                </a:lnTo>
                <a:lnTo>
                  <a:pt x="f17" y="f27"/>
                </a:lnTo>
                <a:lnTo>
                  <a:pt x="f16" y="f28"/>
                </a:lnTo>
                <a:lnTo>
                  <a:pt x="f29" y="f28"/>
                </a:lnTo>
                <a:lnTo>
                  <a:pt x="f5" y="f30"/>
                </a:lnTo>
                <a:lnTo>
                  <a:pt x="f5" y="f8"/>
                </a:lnTo>
                <a:close/>
                <a:moveTo>
                  <a:pt x="f31" y="f32"/>
                </a:move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1" y="f32"/>
                </a:lnTo>
                <a:close/>
                <a:moveTo>
                  <a:pt x="f39" y="f32"/>
                </a:moveTo>
                <a:lnTo>
                  <a:pt x="f40" y="f32"/>
                </a:lnTo>
                <a:lnTo>
                  <a:pt x="f16" y="f41"/>
                </a:lnTo>
                <a:lnTo>
                  <a:pt x="f42" y="f43"/>
                </a:lnTo>
                <a:lnTo>
                  <a:pt x="f39" y="f32"/>
                </a:lnTo>
                <a:close/>
                <a:moveTo>
                  <a:pt x="f40" y="f44"/>
                </a:moveTo>
                <a:lnTo>
                  <a:pt x="f39" y="f44"/>
                </a:lnTo>
                <a:lnTo>
                  <a:pt x="f16" y="f45"/>
                </a:lnTo>
                <a:lnTo>
                  <a:pt x="f40" y="f44"/>
                </a:lnTo>
                <a:close/>
                <a:moveTo>
                  <a:pt x="f31" y="f44"/>
                </a:moveTo>
                <a:lnTo>
                  <a:pt x="f46" y="f45"/>
                </a:lnTo>
                <a:lnTo>
                  <a:pt x="f47" y="f44"/>
                </a:lnTo>
                <a:lnTo>
                  <a:pt x="f31" y="f44"/>
                </a:lnTo>
                <a:close/>
                <a:moveTo>
                  <a:pt x="f48" y="f49"/>
                </a:moveTo>
                <a:lnTo>
                  <a:pt x="f36" y="f49"/>
                </a:lnTo>
                <a:lnTo>
                  <a:pt x="f50" y="f51"/>
                </a:lnTo>
                <a:lnTo>
                  <a:pt x="f48" y="f49"/>
                </a:lnTo>
                <a:close/>
                <a:moveTo>
                  <a:pt x="f52" y="f49"/>
                </a:moveTo>
                <a:lnTo>
                  <a:pt x="f53" y="f49"/>
                </a:lnTo>
                <a:lnTo>
                  <a:pt x="f54" y="f51"/>
                </a:lnTo>
                <a:lnTo>
                  <a:pt x="f52" y="f49"/>
                </a:lnTo>
                <a:close/>
                <a:moveTo>
                  <a:pt x="f55" y="f56"/>
                </a:moveTo>
                <a:lnTo>
                  <a:pt x="f53" y="f57"/>
                </a:lnTo>
                <a:lnTo>
                  <a:pt x="f58" y="f57"/>
                </a:lnTo>
                <a:lnTo>
                  <a:pt x="f39" y="f56"/>
                </a:lnTo>
                <a:lnTo>
                  <a:pt x="f55" y="f56"/>
                </a:lnTo>
                <a:close/>
                <a:moveTo>
                  <a:pt x="f59" y="f60"/>
                </a:moveTo>
                <a:lnTo>
                  <a:pt x="f5" y="f61"/>
                </a:lnTo>
                <a:lnTo>
                  <a:pt x="f5" y="f62"/>
                </a:lnTo>
                <a:lnTo>
                  <a:pt x="f15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54" y="f70"/>
                </a:lnTo>
                <a:lnTo>
                  <a:pt x="f39" y="f70"/>
                </a:lnTo>
                <a:lnTo>
                  <a:pt x="f42" y="f71"/>
                </a:lnTo>
                <a:lnTo>
                  <a:pt x="f58" y="f72"/>
                </a:lnTo>
                <a:lnTo>
                  <a:pt x="f15" y="f72"/>
                </a:lnTo>
                <a:lnTo>
                  <a:pt x="f73" y="f72"/>
                </a:lnTo>
                <a:lnTo>
                  <a:pt x="f13" y="f74"/>
                </a:lnTo>
                <a:lnTo>
                  <a:pt x="f11" y="f75"/>
                </a:lnTo>
                <a:lnTo>
                  <a:pt x="f5" y="f76"/>
                </a:lnTo>
                <a:lnTo>
                  <a:pt x="f5" y="f77"/>
                </a:lnTo>
                <a:lnTo>
                  <a:pt x="f29" y="f78"/>
                </a:lnTo>
                <a:lnTo>
                  <a:pt x="f58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50" y="f85"/>
                </a:lnTo>
                <a:lnTo>
                  <a:pt x="f86" y="f85"/>
                </a:lnTo>
                <a:lnTo>
                  <a:pt x="f87" y="f84"/>
                </a:lnTo>
                <a:lnTo>
                  <a:pt x="f88" y="f82"/>
                </a:lnTo>
                <a:lnTo>
                  <a:pt x="f89" y="f80"/>
                </a:lnTo>
                <a:lnTo>
                  <a:pt x="f90" y="f91"/>
                </a:lnTo>
                <a:lnTo>
                  <a:pt x="f6" y="f92"/>
                </a:lnTo>
                <a:lnTo>
                  <a:pt x="f6" y="f93"/>
                </a:lnTo>
                <a:lnTo>
                  <a:pt x="f6" y="f94"/>
                </a:lnTo>
                <a:lnTo>
                  <a:pt x="f90" y="f42"/>
                </a:lnTo>
                <a:lnTo>
                  <a:pt x="f89" y="f95"/>
                </a:lnTo>
                <a:lnTo>
                  <a:pt x="f96" y="f97"/>
                </a:lnTo>
                <a:lnTo>
                  <a:pt x="f87" y="f56"/>
                </a:lnTo>
                <a:lnTo>
                  <a:pt x="f98" y="f56"/>
                </a:lnTo>
                <a:lnTo>
                  <a:pt x="f99" y="f56"/>
                </a:lnTo>
                <a:lnTo>
                  <a:pt x="f100" y="f56"/>
                </a:lnTo>
                <a:lnTo>
                  <a:pt x="f101" y="f102"/>
                </a:lnTo>
                <a:lnTo>
                  <a:pt x="f103" y="f95"/>
                </a:lnTo>
                <a:lnTo>
                  <a:pt x="f103" y="f104"/>
                </a:lnTo>
                <a:lnTo>
                  <a:pt x="f105" y="f106"/>
                </a:lnTo>
                <a:lnTo>
                  <a:pt x="f103" y="f65"/>
                </a:lnTo>
                <a:lnTo>
                  <a:pt x="f107" y="f93"/>
                </a:lnTo>
                <a:lnTo>
                  <a:pt x="f108" y="f109"/>
                </a:lnTo>
                <a:lnTo>
                  <a:pt x="f33" y="f109"/>
                </a:lnTo>
                <a:lnTo>
                  <a:pt x="f110" y="f93"/>
                </a:lnTo>
                <a:lnTo>
                  <a:pt x="f111" y="f65"/>
                </a:lnTo>
                <a:lnTo>
                  <a:pt x="f112" y="f113"/>
                </a:lnTo>
                <a:lnTo>
                  <a:pt x="f112" y="f106"/>
                </a:lnTo>
                <a:lnTo>
                  <a:pt x="f112" y="f104"/>
                </a:lnTo>
                <a:lnTo>
                  <a:pt x="f112" y="f95"/>
                </a:lnTo>
                <a:lnTo>
                  <a:pt x="f36" y="f57"/>
                </a:lnTo>
                <a:lnTo>
                  <a:pt x="f46" y="f57"/>
                </a:lnTo>
                <a:lnTo>
                  <a:pt x="f114" y="f57"/>
                </a:lnTo>
                <a:lnTo>
                  <a:pt x="f115" y="f57"/>
                </a:lnTo>
                <a:lnTo>
                  <a:pt x="f116" y="f117"/>
                </a:lnTo>
                <a:lnTo>
                  <a:pt x="f89" y="f118"/>
                </a:lnTo>
                <a:lnTo>
                  <a:pt x="f90" y="f119"/>
                </a:lnTo>
                <a:lnTo>
                  <a:pt x="f6" y="f120"/>
                </a:lnTo>
                <a:lnTo>
                  <a:pt x="f6" y="f121"/>
                </a:lnTo>
                <a:lnTo>
                  <a:pt x="f6" y="f122"/>
                </a:lnTo>
                <a:lnTo>
                  <a:pt x="f90" y="f123"/>
                </a:lnTo>
                <a:lnTo>
                  <a:pt x="f124" y="f7"/>
                </a:lnTo>
                <a:lnTo>
                  <a:pt x="f125" y="f7"/>
                </a:lnTo>
                <a:lnTo>
                  <a:pt x="f107" y="f121"/>
                </a:lnTo>
                <a:lnTo>
                  <a:pt x="f86" y="f126"/>
                </a:lnTo>
                <a:lnTo>
                  <a:pt x="f127" y="f123"/>
                </a:lnTo>
                <a:lnTo>
                  <a:pt x="f116" y="f128"/>
                </a:lnTo>
                <a:lnTo>
                  <a:pt x="f115" y="f129"/>
                </a:lnTo>
                <a:lnTo>
                  <a:pt x="f46" y="f130"/>
                </a:lnTo>
                <a:lnTo>
                  <a:pt x="f36" y="f130"/>
                </a:lnTo>
                <a:lnTo>
                  <a:pt x="f131" y="f7"/>
                </a:lnTo>
                <a:lnTo>
                  <a:pt x="f132" y="f7"/>
                </a:lnTo>
                <a:lnTo>
                  <a:pt x="f58" y="f130"/>
                </a:lnTo>
                <a:lnTo>
                  <a:pt x="f15" y="f130"/>
                </a:lnTo>
                <a:lnTo>
                  <a:pt x="f13" y="f129"/>
                </a:lnTo>
                <a:lnTo>
                  <a:pt x="f11" y="f128"/>
                </a:lnTo>
                <a:lnTo>
                  <a:pt x="f9" y="f123"/>
                </a:lnTo>
                <a:lnTo>
                  <a:pt x="f5" y="f133"/>
                </a:lnTo>
                <a:lnTo>
                  <a:pt x="f5" y="f134"/>
                </a:lnTo>
                <a:lnTo>
                  <a:pt x="f29" y="f37"/>
                </a:lnTo>
                <a:lnTo>
                  <a:pt x="f52" y="f37"/>
                </a:lnTo>
                <a:lnTo>
                  <a:pt x="f64" y="f135"/>
                </a:lnTo>
                <a:lnTo>
                  <a:pt x="f15" y="f45"/>
                </a:lnTo>
                <a:lnTo>
                  <a:pt x="f136" y="f137"/>
                </a:lnTo>
                <a:lnTo>
                  <a:pt x="f5" y="f138"/>
                </a:lnTo>
                <a:lnTo>
                  <a:pt x="f5" y="f139"/>
                </a:lnTo>
                <a:lnTo>
                  <a:pt x="f140" y="f141"/>
                </a:lnTo>
                <a:lnTo>
                  <a:pt x="f59" y="f60"/>
                </a:lnTo>
                <a:close/>
              </a:path>
            </a:pathLst>
          </a:custGeom>
          <a:solidFill>
            <a:srgbClr val="C3C8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DFD0BAE0-A87F-4B80-AAC7-ADA0C2CFFD46}"/>
              </a:ext>
            </a:extLst>
          </p:cNvPr>
          <p:cNvSpPr/>
          <p:nvPr/>
        </p:nvSpPr>
        <p:spPr>
          <a:xfrm>
            <a:off x="464284" y="540065"/>
            <a:ext cx="2073496" cy="3090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353"/>
              <a:gd name="f8" fmla="val 269"/>
              <a:gd name="f9" fmla="val 161"/>
              <a:gd name="f10" fmla="val 193"/>
              <a:gd name="f11" fmla="val 321"/>
              <a:gd name="f12" fmla="val 1156"/>
              <a:gd name="f13" fmla="val 2360"/>
              <a:gd name="f14" fmla="val 389"/>
              <a:gd name="f15" fmla="val 771"/>
              <a:gd name="f16" fmla="val 2997"/>
              <a:gd name="f17" fmla="val 1539"/>
              <a:gd name="f18" fmla="val 1694"/>
              <a:gd name="f19" fmla="val 2332"/>
              <a:gd name="f20" fmla="val 1969"/>
              <a:gd name="f21" fmla="val 1030"/>
              <a:gd name="f22" fmla="val 1586"/>
              <a:gd name="f23" fmla="val 1668"/>
              <a:gd name="f24" fmla="val 2352"/>
              <a:gd name="f25" fmla="val 2734"/>
              <a:gd name="f26" fmla="val 1164"/>
              <a:gd name="f27" fmla="val 1042"/>
              <a:gd name="f28" fmla="val 787"/>
              <a:gd name="f29" fmla="val 373"/>
              <a:gd name="f30" fmla="val 1002"/>
              <a:gd name="f31" fmla="val 1140"/>
              <a:gd name="f32" fmla="val 757"/>
              <a:gd name="f33" fmla="val 365"/>
              <a:gd name="f34" fmla="val 339"/>
              <a:gd name="f35" fmla="val 765"/>
              <a:gd name="f36" fmla="val 341"/>
              <a:gd name="f37" fmla="val 773"/>
              <a:gd name="f38" fmla="val 343"/>
              <a:gd name="f39" fmla="val 775"/>
              <a:gd name="f40" fmla="val 345"/>
              <a:gd name="f41" fmla="val 990"/>
              <a:gd name="f42" fmla="val 1546"/>
              <a:gd name="f43" fmla="val 351"/>
              <a:gd name="f44" fmla="val 1335"/>
              <a:gd name="f45" fmla="val 1367"/>
              <a:gd name="f46" fmla="val 1570"/>
              <a:gd name="f47" fmla="val 2555"/>
              <a:gd name="f48" fmla="val 2587"/>
              <a:gd name="f49" fmla="val 2372"/>
              <a:gd name="f50" fmla="val 359"/>
              <a:gd name="f51" fmla="val 2368"/>
              <a:gd name="f52" fmla="val 361"/>
              <a:gd name="f53" fmla="val 2366"/>
              <a:gd name="f54" fmla="val 363"/>
              <a:gd name="f55" fmla="val 2362"/>
              <a:gd name="f56" fmla="val 1178"/>
              <a:gd name="f57" fmla="val 1016"/>
              <a:gd name="f58" fmla="val 1562"/>
              <a:gd name="f59" fmla="val 1656"/>
              <a:gd name="f60" fmla="val 1949"/>
              <a:gd name="f61" fmla="val 1010"/>
              <a:gd name="f62" fmla="val 1951"/>
              <a:gd name="f63" fmla="val 1006"/>
              <a:gd name="f64" fmla="val 1955"/>
              <a:gd name="f65" fmla="val 1004"/>
              <a:gd name="f66" fmla="val 1961"/>
              <a:gd name="f67" fmla="val 2758"/>
              <a:gd name="f68" fmla="val 2762"/>
              <a:gd name="f69" fmla="val 2766"/>
              <a:gd name="f70" fmla="val 2768"/>
              <a:gd name="f71" fmla="val 2770"/>
              <a:gd name="f72" fmla="val 1012"/>
              <a:gd name="f73" fmla="val 1020"/>
              <a:gd name="f74" fmla="val 1022"/>
              <a:gd name="f75" fmla="val 1688"/>
              <a:gd name="f76" fmla="val 2370"/>
              <a:gd name="f77" fmla="val 1690"/>
              <a:gd name="f78" fmla="val 1692"/>
              <a:gd name="f79" fmla="val 1973"/>
              <a:gd name="f80" fmla="val 2340"/>
              <a:gd name="f81" fmla="val 2342"/>
              <a:gd name="f82" fmla="val 1975"/>
              <a:gd name="f83" fmla="val 2346"/>
              <a:gd name="f84" fmla="val 2350"/>
              <a:gd name="f85" fmla="val 1971"/>
              <a:gd name="f86" fmla="val 2356"/>
              <a:gd name="f87" fmla="val 1967"/>
              <a:gd name="f88" fmla="val 2358"/>
              <a:gd name="f89" fmla="val 1963"/>
              <a:gd name="f90" fmla="val 1957"/>
              <a:gd name="f91" fmla="val 1953"/>
              <a:gd name="f92" fmla="val 1706"/>
              <a:gd name="f93" fmla="val 1574"/>
              <a:gd name="f94" fmla="val 3003"/>
              <a:gd name="f95" fmla="val 3669"/>
              <a:gd name="f96" fmla="val 3671"/>
              <a:gd name="f97" fmla="val 3675"/>
              <a:gd name="f98" fmla="val 3679"/>
              <a:gd name="f99" fmla="val 3681"/>
              <a:gd name="f100" fmla="val 3685"/>
              <a:gd name="f101" fmla="val 3687"/>
              <a:gd name="f102" fmla="val 3689"/>
              <a:gd name="f103" fmla="val 3683"/>
              <a:gd name="f104" fmla="val 3037"/>
              <a:gd name="f105" fmla="val 1174"/>
              <a:gd name="f106" fmla="val 1172"/>
              <a:gd name="f107" fmla="val 1168"/>
              <a:gd name="f108" fmla="val 1166"/>
              <a:gd name="f109" fmla="val 1162"/>
              <a:gd name="f110" fmla="val 1152"/>
              <a:gd name="f111" fmla="val 1150"/>
              <a:gd name="f112" fmla="val 3673"/>
              <a:gd name="f113" fmla="val 3023"/>
              <a:gd name="f114" fmla="val 381"/>
              <a:gd name="f115" fmla="val 4327"/>
              <a:gd name="f116" fmla="val 1566"/>
              <a:gd name="f117" fmla="val 4329"/>
              <a:gd name="f118" fmla="val 1572"/>
              <a:gd name="f119" fmla="val 4331"/>
              <a:gd name="f120" fmla="val 4335"/>
              <a:gd name="f121" fmla="val 4341"/>
              <a:gd name="f122" fmla="val 4345"/>
              <a:gd name="f123" fmla="val 4347"/>
              <a:gd name="f124" fmla="val 4349"/>
              <a:gd name="f125" fmla="val 4351"/>
              <a:gd name="f126" fmla="val 755"/>
              <a:gd name="f127" fmla="val 753"/>
              <a:gd name="f128" fmla="val 355"/>
              <a:gd name="f129" fmla="val 3093"/>
              <a:gd name="f130" fmla="val 3041"/>
              <a:gd name="f131" fmla="val 3649"/>
              <a:gd name="f132" fmla="val 749"/>
              <a:gd name="f133" fmla="val 3011"/>
              <a:gd name="f134" fmla="val 2979"/>
              <a:gd name="f135" fmla="val 2930"/>
              <a:gd name="f136" fmla="val 1764"/>
              <a:gd name="f137" fmla="val 1712"/>
              <a:gd name="f138" fmla="val 2320"/>
              <a:gd name="f139" fmla="val 741"/>
              <a:gd name="f140" fmla="val 1650"/>
              <a:gd name="f141" fmla="val 1598"/>
              <a:gd name="f142" fmla="val 432"/>
              <a:gd name="f143" fmla="val 383"/>
              <a:gd name="f144" fmla="+- 0 0 -90"/>
              <a:gd name="f145" fmla="*/ f3 1 2772"/>
              <a:gd name="f146" fmla="*/ f4 1 4353"/>
              <a:gd name="f147" fmla="+- f7 0 f5"/>
              <a:gd name="f148" fmla="+- f6 0 f5"/>
              <a:gd name="f149" fmla="*/ f144 f0 1"/>
              <a:gd name="f150" fmla="*/ f148 1 2772"/>
              <a:gd name="f151" fmla="*/ f147 1 4353"/>
              <a:gd name="f152" fmla="*/ 193 f148 1"/>
              <a:gd name="f153" fmla="*/ 0 f147 1"/>
              <a:gd name="f154" fmla="*/ 1156 f148 1"/>
              <a:gd name="f155" fmla="*/ 2360 f147 1"/>
              <a:gd name="f156" fmla="*/ 1539 f148 1"/>
              <a:gd name="f157" fmla="*/ 2997 f147 1"/>
              <a:gd name="f158" fmla="*/ 771 f148 1"/>
              <a:gd name="f159" fmla="*/ 1694 f147 1"/>
              <a:gd name="f160" fmla="*/ 2352 f148 1"/>
              <a:gd name="f161" fmla="*/ 1668 f147 1"/>
              <a:gd name="f162" fmla="*/ 757 f148 1"/>
              <a:gd name="f163" fmla="*/ 365 f147 1"/>
              <a:gd name="f164" fmla="*/ 765 f148 1"/>
              <a:gd name="f165" fmla="*/ 339 f147 1"/>
              <a:gd name="f166" fmla="*/ 775 f148 1"/>
              <a:gd name="f167" fmla="*/ 345 f147 1"/>
              <a:gd name="f168" fmla="*/ 1335 f148 1"/>
              <a:gd name="f169" fmla="*/ 2372 f148 1"/>
              <a:gd name="f170" fmla="*/ 359 f147 1"/>
              <a:gd name="f171" fmla="*/ 2362 f148 1"/>
              <a:gd name="f172" fmla="*/ 1562 f148 1"/>
              <a:gd name="f173" fmla="*/ 1656 f147 1"/>
              <a:gd name="f174" fmla="*/ 1955 f148 1"/>
              <a:gd name="f175" fmla="*/ 1004 f147 1"/>
              <a:gd name="f176" fmla="*/ 2762 f148 1"/>
              <a:gd name="f177" fmla="*/ 2770 f148 1"/>
              <a:gd name="f178" fmla="*/ 1010 f147 1"/>
              <a:gd name="f179" fmla="*/ 2772 f148 1"/>
              <a:gd name="f180" fmla="*/ 1020 f147 1"/>
              <a:gd name="f181" fmla="*/ 2370 f148 1"/>
              <a:gd name="f182" fmla="*/ 1690 f147 1"/>
              <a:gd name="f183" fmla="*/ 1586 f148 1"/>
              <a:gd name="f184" fmla="*/ 1975 f148 1"/>
              <a:gd name="f185" fmla="*/ 2346 f147 1"/>
              <a:gd name="f186" fmla="*/ 1971 f148 1"/>
              <a:gd name="f187" fmla="*/ 2356 f147 1"/>
              <a:gd name="f188" fmla="*/ 1957 f148 1"/>
              <a:gd name="f189" fmla="*/ 1706 f147 1"/>
              <a:gd name="f190" fmla="*/ 1973 f148 1"/>
              <a:gd name="f191" fmla="*/ 3669 f147 1"/>
              <a:gd name="f192" fmla="*/ 3679 f147 1"/>
              <a:gd name="f193" fmla="*/ 1967 f148 1"/>
              <a:gd name="f194" fmla="*/ 3687 f147 1"/>
              <a:gd name="f195" fmla="*/ 1953 f148 1"/>
              <a:gd name="f196" fmla="*/ 1174 f148 1"/>
              <a:gd name="f197" fmla="*/ 3683 f147 1"/>
              <a:gd name="f198" fmla="*/ 1166 f148 1"/>
              <a:gd name="f199" fmla="*/ 3689 f147 1"/>
              <a:gd name="f200" fmla="*/ 1152 f148 1"/>
              <a:gd name="f201" fmla="*/ 381 f148 1"/>
              <a:gd name="f202" fmla="*/ 3675 f147 1"/>
              <a:gd name="f203" fmla="*/ 1566 f148 1"/>
              <a:gd name="f204" fmla="*/ 4329 f147 1"/>
              <a:gd name="f205" fmla="*/ 1574 f148 1"/>
              <a:gd name="f206" fmla="*/ 4335 f147 1"/>
              <a:gd name="f207" fmla="*/ 1572 f148 1"/>
              <a:gd name="f208" fmla="*/ 4347 f147 1"/>
              <a:gd name="f209" fmla="*/ 4353 f147 1"/>
              <a:gd name="f210" fmla="*/ 755 f148 1"/>
              <a:gd name="f211" fmla="*/ 4349 f147 1"/>
              <a:gd name="f212" fmla="*/ 0 f148 1"/>
              <a:gd name="f213" fmla="*/ 3093 f147 1"/>
              <a:gd name="f214" fmla="*/ 749 f148 1"/>
              <a:gd name="f215" fmla="*/ 3011 f147 1"/>
              <a:gd name="f216" fmla="*/ 2930 f147 1"/>
              <a:gd name="f217" fmla="*/ 1712 f147 1"/>
              <a:gd name="f218" fmla="*/ 1140 f148 1"/>
              <a:gd name="f219" fmla="*/ 1030 f147 1"/>
              <a:gd name="f220" fmla="*/ 1598 f147 1"/>
              <a:gd name="f221" fmla="*/ 383 f147 1"/>
              <a:gd name="f222" fmla="*/ f149 1 f2"/>
              <a:gd name="f223" fmla="*/ f152 1 2772"/>
              <a:gd name="f224" fmla="*/ f153 1 4353"/>
              <a:gd name="f225" fmla="*/ f154 1 2772"/>
              <a:gd name="f226" fmla="*/ f155 1 4353"/>
              <a:gd name="f227" fmla="*/ f156 1 2772"/>
              <a:gd name="f228" fmla="*/ f157 1 4353"/>
              <a:gd name="f229" fmla="*/ f158 1 2772"/>
              <a:gd name="f230" fmla="*/ f159 1 4353"/>
              <a:gd name="f231" fmla="*/ f160 1 2772"/>
              <a:gd name="f232" fmla="*/ f161 1 4353"/>
              <a:gd name="f233" fmla="*/ f162 1 2772"/>
              <a:gd name="f234" fmla="*/ f163 1 4353"/>
              <a:gd name="f235" fmla="*/ f164 1 2772"/>
              <a:gd name="f236" fmla="*/ f165 1 4353"/>
              <a:gd name="f237" fmla="*/ f166 1 2772"/>
              <a:gd name="f238" fmla="*/ f167 1 4353"/>
              <a:gd name="f239" fmla="*/ f168 1 2772"/>
              <a:gd name="f240" fmla="*/ f169 1 2772"/>
              <a:gd name="f241" fmla="*/ f170 1 4353"/>
              <a:gd name="f242" fmla="*/ f171 1 2772"/>
              <a:gd name="f243" fmla="*/ f172 1 2772"/>
              <a:gd name="f244" fmla="*/ f173 1 4353"/>
              <a:gd name="f245" fmla="*/ f174 1 2772"/>
              <a:gd name="f246" fmla="*/ f175 1 4353"/>
              <a:gd name="f247" fmla="*/ f176 1 2772"/>
              <a:gd name="f248" fmla="*/ f177 1 2772"/>
              <a:gd name="f249" fmla="*/ f178 1 4353"/>
              <a:gd name="f250" fmla="*/ f179 1 2772"/>
              <a:gd name="f251" fmla="*/ f180 1 4353"/>
              <a:gd name="f252" fmla="*/ f181 1 2772"/>
              <a:gd name="f253" fmla="*/ f182 1 4353"/>
              <a:gd name="f254" fmla="*/ f183 1 2772"/>
              <a:gd name="f255" fmla="*/ f184 1 2772"/>
              <a:gd name="f256" fmla="*/ f185 1 4353"/>
              <a:gd name="f257" fmla="*/ f186 1 2772"/>
              <a:gd name="f258" fmla="*/ f187 1 4353"/>
              <a:gd name="f259" fmla="*/ f188 1 2772"/>
              <a:gd name="f260" fmla="*/ f189 1 4353"/>
              <a:gd name="f261" fmla="*/ f190 1 2772"/>
              <a:gd name="f262" fmla="*/ f191 1 4353"/>
              <a:gd name="f263" fmla="*/ f192 1 4353"/>
              <a:gd name="f264" fmla="*/ f193 1 2772"/>
              <a:gd name="f265" fmla="*/ f194 1 4353"/>
              <a:gd name="f266" fmla="*/ f195 1 2772"/>
              <a:gd name="f267" fmla="*/ f196 1 2772"/>
              <a:gd name="f268" fmla="*/ f197 1 4353"/>
              <a:gd name="f269" fmla="*/ f198 1 2772"/>
              <a:gd name="f270" fmla="*/ f199 1 4353"/>
              <a:gd name="f271" fmla="*/ f200 1 2772"/>
              <a:gd name="f272" fmla="*/ f201 1 2772"/>
              <a:gd name="f273" fmla="*/ f202 1 4353"/>
              <a:gd name="f274" fmla="*/ f203 1 2772"/>
              <a:gd name="f275" fmla="*/ f204 1 4353"/>
              <a:gd name="f276" fmla="*/ f205 1 2772"/>
              <a:gd name="f277" fmla="*/ f206 1 4353"/>
              <a:gd name="f278" fmla="*/ f207 1 2772"/>
              <a:gd name="f279" fmla="*/ f208 1 4353"/>
              <a:gd name="f280" fmla="*/ f209 1 4353"/>
              <a:gd name="f281" fmla="*/ f210 1 2772"/>
              <a:gd name="f282" fmla="*/ f211 1 4353"/>
              <a:gd name="f283" fmla="*/ f212 1 2772"/>
              <a:gd name="f284" fmla="*/ f213 1 4353"/>
              <a:gd name="f285" fmla="*/ f214 1 2772"/>
              <a:gd name="f286" fmla="*/ f215 1 4353"/>
              <a:gd name="f287" fmla="*/ f216 1 4353"/>
              <a:gd name="f288" fmla="*/ f217 1 4353"/>
              <a:gd name="f289" fmla="*/ f218 1 2772"/>
              <a:gd name="f290" fmla="*/ f219 1 4353"/>
              <a:gd name="f291" fmla="*/ f220 1 4353"/>
              <a:gd name="f292" fmla="*/ f221 1 4353"/>
              <a:gd name="f293" fmla="*/ 0 1 f150"/>
              <a:gd name="f294" fmla="*/ f6 1 f150"/>
              <a:gd name="f295" fmla="*/ 0 1 f151"/>
              <a:gd name="f296" fmla="*/ f7 1 f151"/>
              <a:gd name="f297" fmla="+- f222 0 f1"/>
              <a:gd name="f298" fmla="*/ f223 1 f150"/>
              <a:gd name="f299" fmla="*/ f224 1 f151"/>
              <a:gd name="f300" fmla="*/ f225 1 f150"/>
              <a:gd name="f301" fmla="*/ f226 1 f151"/>
              <a:gd name="f302" fmla="*/ f227 1 f150"/>
              <a:gd name="f303" fmla="*/ f228 1 f151"/>
              <a:gd name="f304" fmla="*/ f229 1 f150"/>
              <a:gd name="f305" fmla="*/ f230 1 f151"/>
              <a:gd name="f306" fmla="*/ f231 1 f150"/>
              <a:gd name="f307" fmla="*/ f232 1 f151"/>
              <a:gd name="f308" fmla="*/ f233 1 f150"/>
              <a:gd name="f309" fmla="*/ f234 1 f151"/>
              <a:gd name="f310" fmla="*/ f235 1 f150"/>
              <a:gd name="f311" fmla="*/ f236 1 f151"/>
              <a:gd name="f312" fmla="*/ f237 1 f150"/>
              <a:gd name="f313" fmla="*/ f238 1 f151"/>
              <a:gd name="f314" fmla="*/ f239 1 f150"/>
              <a:gd name="f315" fmla="*/ f240 1 f150"/>
              <a:gd name="f316" fmla="*/ f241 1 f151"/>
              <a:gd name="f317" fmla="*/ f242 1 f150"/>
              <a:gd name="f318" fmla="*/ f243 1 f150"/>
              <a:gd name="f319" fmla="*/ f244 1 f151"/>
              <a:gd name="f320" fmla="*/ f245 1 f150"/>
              <a:gd name="f321" fmla="*/ f246 1 f151"/>
              <a:gd name="f322" fmla="*/ f247 1 f150"/>
              <a:gd name="f323" fmla="*/ f248 1 f150"/>
              <a:gd name="f324" fmla="*/ f249 1 f151"/>
              <a:gd name="f325" fmla="*/ f250 1 f150"/>
              <a:gd name="f326" fmla="*/ f251 1 f151"/>
              <a:gd name="f327" fmla="*/ f252 1 f150"/>
              <a:gd name="f328" fmla="*/ f253 1 f151"/>
              <a:gd name="f329" fmla="*/ f254 1 f150"/>
              <a:gd name="f330" fmla="*/ f255 1 f150"/>
              <a:gd name="f331" fmla="*/ f256 1 f151"/>
              <a:gd name="f332" fmla="*/ f257 1 f150"/>
              <a:gd name="f333" fmla="*/ f258 1 f151"/>
              <a:gd name="f334" fmla="*/ f259 1 f150"/>
              <a:gd name="f335" fmla="*/ f260 1 f151"/>
              <a:gd name="f336" fmla="*/ f261 1 f150"/>
              <a:gd name="f337" fmla="*/ f262 1 f151"/>
              <a:gd name="f338" fmla="*/ f263 1 f151"/>
              <a:gd name="f339" fmla="*/ f264 1 f150"/>
              <a:gd name="f340" fmla="*/ f265 1 f151"/>
              <a:gd name="f341" fmla="*/ f266 1 f150"/>
              <a:gd name="f342" fmla="*/ f267 1 f150"/>
              <a:gd name="f343" fmla="*/ f268 1 f151"/>
              <a:gd name="f344" fmla="*/ f269 1 f150"/>
              <a:gd name="f345" fmla="*/ f270 1 f151"/>
              <a:gd name="f346" fmla="*/ f271 1 f150"/>
              <a:gd name="f347" fmla="*/ f272 1 f150"/>
              <a:gd name="f348" fmla="*/ f273 1 f151"/>
              <a:gd name="f349" fmla="*/ f274 1 f150"/>
              <a:gd name="f350" fmla="*/ f275 1 f151"/>
              <a:gd name="f351" fmla="*/ f276 1 f150"/>
              <a:gd name="f352" fmla="*/ f277 1 f151"/>
              <a:gd name="f353" fmla="*/ f278 1 f150"/>
              <a:gd name="f354" fmla="*/ f279 1 f151"/>
              <a:gd name="f355" fmla="*/ f280 1 f151"/>
              <a:gd name="f356" fmla="*/ f281 1 f150"/>
              <a:gd name="f357" fmla="*/ f282 1 f151"/>
              <a:gd name="f358" fmla="*/ f283 1 f150"/>
              <a:gd name="f359" fmla="*/ f284 1 f151"/>
              <a:gd name="f360" fmla="*/ f285 1 f150"/>
              <a:gd name="f361" fmla="*/ f286 1 f151"/>
              <a:gd name="f362" fmla="*/ f287 1 f151"/>
              <a:gd name="f363" fmla="*/ f288 1 f151"/>
              <a:gd name="f364" fmla="*/ f289 1 f150"/>
              <a:gd name="f365" fmla="*/ f290 1 f151"/>
              <a:gd name="f366" fmla="*/ f291 1 f151"/>
              <a:gd name="f367" fmla="*/ f292 1 f151"/>
              <a:gd name="f368" fmla="*/ f293 f145 1"/>
              <a:gd name="f369" fmla="*/ f294 f145 1"/>
              <a:gd name="f370" fmla="*/ f296 f146 1"/>
              <a:gd name="f371" fmla="*/ f295 f146 1"/>
              <a:gd name="f372" fmla="*/ f298 f145 1"/>
              <a:gd name="f373" fmla="*/ f299 f146 1"/>
              <a:gd name="f374" fmla="*/ f300 f145 1"/>
              <a:gd name="f375" fmla="*/ f301 f146 1"/>
              <a:gd name="f376" fmla="*/ f302 f145 1"/>
              <a:gd name="f377" fmla="*/ f303 f146 1"/>
              <a:gd name="f378" fmla="*/ f304 f145 1"/>
              <a:gd name="f379" fmla="*/ f305 f146 1"/>
              <a:gd name="f380" fmla="*/ f306 f145 1"/>
              <a:gd name="f381" fmla="*/ f307 f146 1"/>
              <a:gd name="f382" fmla="*/ f308 f145 1"/>
              <a:gd name="f383" fmla="*/ f309 f146 1"/>
              <a:gd name="f384" fmla="*/ f310 f145 1"/>
              <a:gd name="f385" fmla="*/ f311 f146 1"/>
              <a:gd name="f386" fmla="*/ f312 f145 1"/>
              <a:gd name="f387" fmla="*/ f313 f146 1"/>
              <a:gd name="f388" fmla="*/ f314 f145 1"/>
              <a:gd name="f389" fmla="*/ f315 f145 1"/>
              <a:gd name="f390" fmla="*/ f316 f146 1"/>
              <a:gd name="f391" fmla="*/ f317 f145 1"/>
              <a:gd name="f392" fmla="*/ f318 f145 1"/>
              <a:gd name="f393" fmla="*/ f319 f146 1"/>
              <a:gd name="f394" fmla="*/ f320 f145 1"/>
              <a:gd name="f395" fmla="*/ f321 f146 1"/>
              <a:gd name="f396" fmla="*/ f322 f145 1"/>
              <a:gd name="f397" fmla="*/ f323 f145 1"/>
              <a:gd name="f398" fmla="*/ f324 f146 1"/>
              <a:gd name="f399" fmla="*/ f325 f145 1"/>
              <a:gd name="f400" fmla="*/ f326 f146 1"/>
              <a:gd name="f401" fmla="*/ f327 f145 1"/>
              <a:gd name="f402" fmla="*/ f328 f146 1"/>
              <a:gd name="f403" fmla="*/ f329 f145 1"/>
              <a:gd name="f404" fmla="*/ f330 f145 1"/>
              <a:gd name="f405" fmla="*/ f331 f146 1"/>
              <a:gd name="f406" fmla="*/ f332 f145 1"/>
              <a:gd name="f407" fmla="*/ f333 f146 1"/>
              <a:gd name="f408" fmla="*/ f334 f145 1"/>
              <a:gd name="f409" fmla="*/ f335 f146 1"/>
              <a:gd name="f410" fmla="*/ f336 f145 1"/>
              <a:gd name="f411" fmla="*/ f337 f146 1"/>
              <a:gd name="f412" fmla="*/ f338 f146 1"/>
              <a:gd name="f413" fmla="*/ f339 f145 1"/>
              <a:gd name="f414" fmla="*/ f340 f146 1"/>
              <a:gd name="f415" fmla="*/ f341 f145 1"/>
              <a:gd name="f416" fmla="*/ f342 f145 1"/>
              <a:gd name="f417" fmla="*/ f343 f146 1"/>
              <a:gd name="f418" fmla="*/ f344 f145 1"/>
              <a:gd name="f419" fmla="*/ f345 f146 1"/>
              <a:gd name="f420" fmla="*/ f346 f145 1"/>
              <a:gd name="f421" fmla="*/ f347 f145 1"/>
              <a:gd name="f422" fmla="*/ f348 f146 1"/>
              <a:gd name="f423" fmla="*/ f349 f145 1"/>
              <a:gd name="f424" fmla="*/ f350 f146 1"/>
              <a:gd name="f425" fmla="*/ f351 f145 1"/>
              <a:gd name="f426" fmla="*/ f352 f146 1"/>
              <a:gd name="f427" fmla="*/ f353 f145 1"/>
              <a:gd name="f428" fmla="*/ f354 f146 1"/>
              <a:gd name="f429" fmla="*/ f355 f146 1"/>
              <a:gd name="f430" fmla="*/ f356 f145 1"/>
              <a:gd name="f431" fmla="*/ f357 f146 1"/>
              <a:gd name="f432" fmla="*/ f358 f145 1"/>
              <a:gd name="f433" fmla="*/ f359 f146 1"/>
              <a:gd name="f434" fmla="*/ f360 f145 1"/>
              <a:gd name="f435" fmla="*/ f361 f146 1"/>
              <a:gd name="f436" fmla="*/ f362 f146 1"/>
              <a:gd name="f437" fmla="*/ f363 f146 1"/>
              <a:gd name="f438" fmla="*/ f364 f145 1"/>
              <a:gd name="f439" fmla="*/ f365 f146 1"/>
              <a:gd name="f440" fmla="*/ f366 f146 1"/>
              <a:gd name="f441" fmla="*/ f367 f1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7">
                <a:pos x="f372" y="f373"/>
              </a:cxn>
              <a:cxn ang="f297">
                <a:pos x="f374" y="f375"/>
              </a:cxn>
              <a:cxn ang="f297">
                <a:pos x="f376" y="f377"/>
              </a:cxn>
              <a:cxn ang="f297">
                <a:pos x="f378" y="f379"/>
              </a:cxn>
              <a:cxn ang="f297">
                <a:pos x="f376" y="f379"/>
              </a:cxn>
              <a:cxn ang="f297">
                <a:pos x="f380" y="f381"/>
              </a:cxn>
              <a:cxn ang="f297">
                <a:pos x="f376" y="f381"/>
              </a:cxn>
              <a:cxn ang="f297">
                <a:pos x="f376" y="f381"/>
              </a:cxn>
              <a:cxn ang="f297">
                <a:pos x="f382" y="f383"/>
              </a:cxn>
              <a:cxn ang="f297">
                <a:pos x="f384" y="f385"/>
              </a:cxn>
              <a:cxn ang="f297">
                <a:pos x="f386" y="f387"/>
              </a:cxn>
              <a:cxn ang="f297">
                <a:pos x="f388" y="f373"/>
              </a:cxn>
              <a:cxn ang="f297">
                <a:pos x="f380" y="f385"/>
              </a:cxn>
              <a:cxn ang="f297">
                <a:pos x="f389" y="f390"/>
              </a:cxn>
              <a:cxn ang="f297">
                <a:pos x="f391" y="f383"/>
              </a:cxn>
              <a:cxn ang="f297">
                <a:pos x="f392" y="f393"/>
              </a:cxn>
              <a:cxn ang="f297">
                <a:pos x="f394" y="f395"/>
              </a:cxn>
              <a:cxn ang="f297">
                <a:pos x="f396" y="f395"/>
              </a:cxn>
              <a:cxn ang="f297">
                <a:pos x="f397" y="f398"/>
              </a:cxn>
              <a:cxn ang="f297">
                <a:pos x="f399" y="f400"/>
              </a:cxn>
              <a:cxn ang="f297">
                <a:pos x="f401" y="f402"/>
              </a:cxn>
              <a:cxn ang="f297">
                <a:pos x="f403" y="f379"/>
              </a:cxn>
              <a:cxn ang="f297">
                <a:pos x="f404" y="f405"/>
              </a:cxn>
              <a:cxn ang="f297">
                <a:pos x="f406" y="f407"/>
              </a:cxn>
              <a:cxn ang="f297">
                <a:pos x="f408" y="f375"/>
              </a:cxn>
              <a:cxn ang="f297">
                <a:pos x="f392" y="f409"/>
              </a:cxn>
              <a:cxn ang="f297">
                <a:pos x="f410" y="f411"/>
              </a:cxn>
              <a:cxn ang="f297">
                <a:pos x="f410" y="f412"/>
              </a:cxn>
              <a:cxn ang="f297">
                <a:pos x="f413" y="f414"/>
              </a:cxn>
              <a:cxn ang="f297">
                <a:pos x="f415" y="f414"/>
              </a:cxn>
              <a:cxn ang="f297">
                <a:pos x="f416" y="f417"/>
              </a:cxn>
              <a:cxn ang="f297">
                <a:pos x="f418" y="f419"/>
              </a:cxn>
              <a:cxn ang="f297">
                <a:pos x="f420" y="f417"/>
              </a:cxn>
              <a:cxn ang="f297">
                <a:pos x="f420" y="f411"/>
              </a:cxn>
              <a:cxn ang="f297">
                <a:pos x="f421" y="f422"/>
              </a:cxn>
              <a:cxn ang="f297">
                <a:pos x="f423" y="f424"/>
              </a:cxn>
              <a:cxn ang="f297">
                <a:pos x="f425" y="f426"/>
              </a:cxn>
              <a:cxn ang="f297">
                <a:pos x="f427" y="f428"/>
              </a:cxn>
              <a:cxn ang="f297">
                <a:pos x="f392" y="f429"/>
              </a:cxn>
              <a:cxn ang="f297">
                <a:pos x="f430" y="f431"/>
              </a:cxn>
              <a:cxn ang="f297">
                <a:pos x="f432" y="f433"/>
              </a:cxn>
              <a:cxn ang="f297">
                <a:pos x="f434" y="f435"/>
              </a:cxn>
              <a:cxn ang="f297">
                <a:pos x="f432" y="f436"/>
              </a:cxn>
              <a:cxn ang="f297">
                <a:pos x="f432" y="f437"/>
              </a:cxn>
              <a:cxn ang="f297">
                <a:pos x="f432" y="f379"/>
              </a:cxn>
              <a:cxn ang="f297">
                <a:pos x="f438" y="f439"/>
              </a:cxn>
              <a:cxn ang="f297">
                <a:pos x="f432" y="f440"/>
              </a:cxn>
              <a:cxn ang="f297">
                <a:pos x="f432" y="f441"/>
              </a:cxn>
            </a:cxnLst>
            <a:rect l="f368" t="f371" r="f369" b="f370"/>
            <a:pathLst>
              <a:path w="2772" h="4353">
                <a:moveTo>
                  <a:pt x="f5" y="f8"/>
                </a:moveTo>
                <a:lnTo>
                  <a:pt x="f9" y="f5"/>
                </a:lnTo>
                <a:lnTo>
                  <a:pt x="f10" y="f5"/>
                </a:lnTo>
                <a:lnTo>
                  <a:pt x="f5" y="f11"/>
                </a:lnTo>
                <a:lnTo>
                  <a:pt x="f5" y="f8"/>
                </a:lnTo>
                <a:close/>
                <a:moveTo>
                  <a:pt x="f12" y="f13"/>
                </a:moveTo>
                <a:lnTo>
                  <a:pt x="f14" y="f13"/>
                </a:lnTo>
                <a:lnTo>
                  <a:pt x="f15" y="f16"/>
                </a:lnTo>
                <a:lnTo>
                  <a:pt x="f17" y="f16"/>
                </a:lnTo>
                <a:lnTo>
                  <a:pt x="f12" y="f13"/>
                </a:lnTo>
                <a:close/>
                <a:moveTo>
                  <a:pt x="f17" y="f18"/>
                </a:moveTo>
                <a:lnTo>
                  <a:pt x="f15" y="f18"/>
                </a:lnTo>
                <a:lnTo>
                  <a:pt x="f14" y="f19"/>
                </a:lnTo>
                <a:lnTo>
                  <a:pt x="f12" y="f19"/>
                </a:lnTo>
                <a:lnTo>
                  <a:pt x="f17" y="f18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4" y="f23"/>
                </a:lnTo>
                <a:lnTo>
                  <a:pt x="f25" y="f21"/>
                </a:lnTo>
                <a:lnTo>
                  <a:pt x="f20" y="f21"/>
                </a:lnTo>
                <a:close/>
                <a:moveTo>
                  <a:pt x="f17" y="f23"/>
                </a:moveTo>
                <a:lnTo>
                  <a:pt x="f26" y="f27"/>
                </a:lnTo>
                <a:lnTo>
                  <a:pt x="f28" y="f23"/>
                </a:lnTo>
                <a:lnTo>
                  <a:pt x="f17" y="f23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2" y="f33"/>
                </a:lnTo>
                <a:lnTo>
                  <a:pt x="f5" y="f33"/>
                </a:lnTo>
                <a:lnTo>
                  <a:pt x="f5" y="f34"/>
                </a:lnTo>
                <a:lnTo>
                  <a:pt x="f35" y="f34"/>
                </a:lnTo>
                <a:lnTo>
                  <a:pt x="f15" y="f36"/>
                </a:lnTo>
                <a:lnTo>
                  <a:pt x="f37" y="f38"/>
                </a:lnTo>
                <a:lnTo>
                  <a:pt x="f39" y="f40"/>
                </a:lnTo>
                <a:lnTo>
                  <a:pt x="f26" y="f41"/>
                </a:lnTo>
                <a:lnTo>
                  <a:pt x="f42" y="f43"/>
                </a:lnTo>
                <a:lnTo>
                  <a:pt x="f44" y="f5"/>
                </a:lnTo>
                <a:lnTo>
                  <a:pt x="f45" y="f5"/>
                </a:lnTo>
                <a:lnTo>
                  <a:pt x="f46" y="f34"/>
                </a:lnTo>
                <a:lnTo>
                  <a:pt x="f24" y="f34"/>
                </a:lnTo>
                <a:lnTo>
                  <a:pt x="f47" y="f5"/>
                </a:lnTo>
                <a:lnTo>
                  <a:pt x="f48" y="f5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33"/>
                </a:lnTo>
                <a:lnTo>
                  <a:pt x="f46" y="f33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30"/>
                </a:lnTo>
                <a:lnTo>
                  <a:pt x="f67" y="f30"/>
                </a:lnTo>
                <a:lnTo>
                  <a:pt x="f68" y="f65"/>
                </a:lnTo>
                <a:lnTo>
                  <a:pt x="f69" y="f65"/>
                </a:lnTo>
                <a:lnTo>
                  <a:pt x="f70" y="f63"/>
                </a:lnTo>
                <a:lnTo>
                  <a:pt x="f71" y="f61"/>
                </a:lnTo>
                <a:lnTo>
                  <a:pt x="f6" y="f72"/>
                </a:lnTo>
                <a:lnTo>
                  <a:pt x="f6" y="f57"/>
                </a:lnTo>
                <a:lnTo>
                  <a:pt x="f6" y="f73"/>
                </a:lnTo>
                <a:lnTo>
                  <a:pt x="f71" y="f74"/>
                </a:lnTo>
                <a:lnTo>
                  <a:pt x="f49" y="f75"/>
                </a:lnTo>
                <a:lnTo>
                  <a:pt x="f76" y="f77"/>
                </a:lnTo>
                <a:lnTo>
                  <a:pt x="f53" y="f78"/>
                </a:lnTo>
                <a:lnTo>
                  <a:pt x="f13" y="f18"/>
                </a:lnTo>
                <a:lnTo>
                  <a:pt x="f22" y="f18"/>
                </a:lnTo>
                <a:lnTo>
                  <a:pt x="f79" y="f80"/>
                </a:lnTo>
                <a:lnTo>
                  <a:pt x="f79" y="f81"/>
                </a:lnTo>
                <a:lnTo>
                  <a:pt x="f82" y="f83"/>
                </a:lnTo>
                <a:lnTo>
                  <a:pt x="f79" y="f84"/>
                </a:lnTo>
                <a:lnTo>
                  <a:pt x="f79" y="f24"/>
                </a:lnTo>
                <a:lnTo>
                  <a:pt x="f85" y="f86"/>
                </a:lnTo>
                <a:lnTo>
                  <a:pt x="f87" y="f88"/>
                </a:lnTo>
                <a:lnTo>
                  <a:pt x="f89" y="f13"/>
                </a:lnTo>
                <a:lnTo>
                  <a:pt x="f90" y="f13"/>
                </a:lnTo>
                <a:lnTo>
                  <a:pt x="f91" y="f86"/>
                </a:lnTo>
                <a:lnTo>
                  <a:pt x="f60" y="f24"/>
                </a:lnTo>
                <a:lnTo>
                  <a:pt x="f58" y="f92"/>
                </a:lnTo>
                <a:lnTo>
                  <a:pt x="f56" y="f83"/>
                </a:lnTo>
                <a:lnTo>
                  <a:pt x="f93" y="f94"/>
                </a:lnTo>
                <a:lnTo>
                  <a:pt x="f79" y="f95"/>
                </a:lnTo>
                <a:lnTo>
                  <a:pt x="f79" y="f96"/>
                </a:lnTo>
                <a:lnTo>
                  <a:pt x="f82" y="f97"/>
                </a:lnTo>
                <a:lnTo>
                  <a:pt x="f79" y="f98"/>
                </a:lnTo>
                <a:lnTo>
                  <a:pt x="f79" y="f99"/>
                </a:lnTo>
                <a:lnTo>
                  <a:pt x="f85" y="f100"/>
                </a:lnTo>
                <a:lnTo>
                  <a:pt x="f87" y="f101"/>
                </a:lnTo>
                <a:lnTo>
                  <a:pt x="f89" y="f102"/>
                </a:lnTo>
                <a:lnTo>
                  <a:pt x="f90" y="f102"/>
                </a:lnTo>
                <a:lnTo>
                  <a:pt x="f91" y="f101"/>
                </a:lnTo>
                <a:lnTo>
                  <a:pt x="f60" y="f103"/>
                </a:lnTo>
                <a:lnTo>
                  <a:pt x="f58" y="f104"/>
                </a:lnTo>
                <a:lnTo>
                  <a:pt x="f105" y="f103"/>
                </a:lnTo>
                <a:lnTo>
                  <a:pt x="f106" y="f101"/>
                </a:lnTo>
                <a:lnTo>
                  <a:pt x="f107" y="f101"/>
                </a:lnTo>
                <a:lnTo>
                  <a:pt x="f108" y="f102"/>
                </a:lnTo>
                <a:lnTo>
                  <a:pt x="f109" y="f102"/>
                </a:lnTo>
                <a:lnTo>
                  <a:pt x="f12" y="f101"/>
                </a:lnTo>
                <a:lnTo>
                  <a:pt x="f110" y="f103"/>
                </a:lnTo>
                <a:lnTo>
                  <a:pt x="f111" y="f98"/>
                </a:lnTo>
                <a:lnTo>
                  <a:pt x="f111" y="f112"/>
                </a:lnTo>
                <a:lnTo>
                  <a:pt x="f110" y="f95"/>
                </a:lnTo>
                <a:lnTo>
                  <a:pt x="f17" y="f113"/>
                </a:lnTo>
                <a:lnTo>
                  <a:pt x="f15" y="f113"/>
                </a:lnTo>
                <a:lnTo>
                  <a:pt x="f114" y="f97"/>
                </a:lnTo>
                <a:lnTo>
                  <a:pt x="f15" y="f115"/>
                </a:lnTo>
                <a:lnTo>
                  <a:pt x="f58" y="f115"/>
                </a:lnTo>
                <a:lnTo>
                  <a:pt x="f116" y="f117"/>
                </a:lnTo>
                <a:lnTo>
                  <a:pt x="f46" y="f117"/>
                </a:lnTo>
                <a:lnTo>
                  <a:pt x="f118" y="f119"/>
                </a:lnTo>
                <a:lnTo>
                  <a:pt x="f93" y="f120"/>
                </a:lnTo>
                <a:lnTo>
                  <a:pt x="f93" y="f121"/>
                </a:lnTo>
                <a:lnTo>
                  <a:pt x="f93" y="f122"/>
                </a:lnTo>
                <a:lnTo>
                  <a:pt x="f118" y="f123"/>
                </a:lnTo>
                <a:lnTo>
                  <a:pt x="f118" y="f124"/>
                </a:lnTo>
                <a:lnTo>
                  <a:pt x="f116" y="f7"/>
                </a:lnTo>
                <a:lnTo>
                  <a:pt x="f58" y="f7"/>
                </a:lnTo>
                <a:lnTo>
                  <a:pt x="f35" y="f7"/>
                </a:lnTo>
                <a:lnTo>
                  <a:pt x="f32" y="f125"/>
                </a:lnTo>
                <a:lnTo>
                  <a:pt x="f126" y="f124"/>
                </a:lnTo>
                <a:lnTo>
                  <a:pt x="f127" y="f123"/>
                </a:lnTo>
                <a:lnTo>
                  <a:pt x="f128" y="f103"/>
                </a:lnTo>
                <a:lnTo>
                  <a:pt x="f5" y="f129"/>
                </a:lnTo>
                <a:lnTo>
                  <a:pt x="f5" y="f130"/>
                </a:lnTo>
                <a:lnTo>
                  <a:pt x="f33" y="f131"/>
                </a:lnTo>
                <a:lnTo>
                  <a:pt x="f132" y="f133"/>
                </a:lnTo>
                <a:lnTo>
                  <a:pt x="f33" y="f49"/>
                </a:lnTo>
                <a:lnTo>
                  <a:pt x="f5" y="f134"/>
                </a:lnTo>
                <a:lnTo>
                  <a:pt x="f5" y="f135"/>
                </a:lnTo>
                <a:lnTo>
                  <a:pt x="f43" y="f83"/>
                </a:lnTo>
                <a:lnTo>
                  <a:pt x="f5" y="f136"/>
                </a:lnTo>
                <a:lnTo>
                  <a:pt x="f5" y="f137"/>
                </a:lnTo>
                <a:lnTo>
                  <a:pt x="f33" y="f138"/>
                </a:lnTo>
                <a:lnTo>
                  <a:pt x="f139" y="f18"/>
                </a:lnTo>
                <a:lnTo>
                  <a:pt x="f5" y="f18"/>
                </a:lnTo>
                <a:lnTo>
                  <a:pt x="f5" y="f23"/>
                </a:lnTo>
                <a:lnTo>
                  <a:pt x="f32" y="f23"/>
                </a:lnTo>
                <a:lnTo>
                  <a:pt x="f31" y="f21"/>
                </a:lnTo>
                <a:lnTo>
                  <a:pt x="f29" y="f21"/>
                </a:lnTo>
                <a:lnTo>
                  <a:pt x="f5" y="f140"/>
                </a:lnTo>
                <a:lnTo>
                  <a:pt x="f5" y="f141"/>
                </a:lnTo>
                <a:lnTo>
                  <a:pt x="f43" y="f57"/>
                </a:lnTo>
                <a:lnTo>
                  <a:pt x="f5" y="f142"/>
                </a:lnTo>
                <a:lnTo>
                  <a:pt x="f5" y="f143"/>
                </a:lnTo>
                <a:lnTo>
                  <a:pt x="f29" y="f30"/>
                </a:lnTo>
                <a:close/>
              </a:path>
            </a:pathLst>
          </a:custGeom>
          <a:solidFill>
            <a:srgbClr val="939CA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22" name="Cím 1">
            <a:extLst>
              <a:ext uri="{FF2B5EF4-FFF2-40B4-BE49-F238E27FC236}">
                <a16:creationId xmlns:a16="http://schemas.microsoft.com/office/drawing/2014/main" id="{1FE0FF06-7D0F-46E1-ACE0-C6999CBC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Szöveg helye 3">
            <a:extLst>
              <a:ext uri="{FF2B5EF4-FFF2-40B4-BE49-F238E27FC236}">
                <a16:creationId xmlns:a16="http://schemas.microsoft.com/office/drawing/2014/main" id="{30CBD251-6D02-4BE5-9D4F-23DD3DC43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0048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-fejezet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Dátum helye 3">
            <a:extLst>
              <a:ext uri="{FF2B5EF4-FFF2-40B4-BE49-F238E27FC236}">
                <a16:creationId xmlns:a16="http://schemas.microsoft.com/office/drawing/2014/main" id="{9C219B91-05CC-4148-B86D-C9F3B31927A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13" name="Élőláb helye 4">
            <a:extLst>
              <a:ext uri="{FF2B5EF4-FFF2-40B4-BE49-F238E27FC236}">
                <a16:creationId xmlns:a16="http://schemas.microsoft.com/office/drawing/2014/main" id="{D85DED68-70AF-4BDB-9FB8-7B891B930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8A09A9CA-7AD1-4603-999D-3C853FECD9C7}"/>
              </a:ext>
            </a:extLst>
          </p:cNvPr>
          <p:cNvSpPr/>
          <p:nvPr/>
        </p:nvSpPr>
        <p:spPr>
          <a:xfrm>
            <a:off x="454592" y="524232"/>
            <a:ext cx="4112407" cy="5909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78"/>
              <a:gd name="f7" fmla="val 7886"/>
              <a:gd name="f8" fmla="val 3364"/>
              <a:gd name="f9" fmla="val 3501"/>
              <a:gd name="f10" fmla="val 984"/>
              <a:gd name="f11" fmla="val 3641"/>
              <a:gd name="f12" fmla="val 1971"/>
              <a:gd name="f13" fmla="val 3780"/>
              <a:gd name="f14" fmla="val 2955"/>
              <a:gd name="f15" fmla="val 3920"/>
              <a:gd name="f16" fmla="val 3942"/>
              <a:gd name="f17" fmla="val 4060"/>
              <a:gd name="f18" fmla="val 4927"/>
              <a:gd name="f19" fmla="val 4199"/>
              <a:gd name="f20" fmla="val 5913"/>
              <a:gd name="f21" fmla="val 4339"/>
              <a:gd name="f22" fmla="val 6900"/>
              <a:gd name="f23" fmla="val 3358"/>
              <a:gd name="f24" fmla="val 2238"/>
              <a:gd name="f25" fmla="val 1118"/>
              <a:gd name="f26" fmla="val 841"/>
              <a:gd name="f27" fmla="val 1682"/>
              <a:gd name="f28" fmla="val 2523"/>
              <a:gd name="f29" fmla="+- 0 0 -90"/>
              <a:gd name="f30" fmla="*/ f3 1 4478"/>
              <a:gd name="f31" fmla="*/ f4 1 7886"/>
              <a:gd name="f32" fmla="+- f7 0 f5"/>
              <a:gd name="f33" fmla="+- f6 0 f5"/>
              <a:gd name="f34" fmla="*/ f29 f0 1"/>
              <a:gd name="f35" fmla="*/ f33 1 4478"/>
              <a:gd name="f36" fmla="*/ f32 1 7886"/>
              <a:gd name="f37" fmla="*/ 3364 f33 1"/>
              <a:gd name="f38" fmla="*/ 0 f32 1"/>
              <a:gd name="f39" fmla="*/ 3501 f33 1"/>
              <a:gd name="f40" fmla="*/ 984 f32 1"/>
              <a:gd name="f41" fmla="*/ 3641 f33 1"/>
              <a:gd name="f42" fmla="*/ 1971 f32 1"/>
              <a:gd name="f43" fmla="*/ 3780 f33 1"/>
              <a:gd name="f44" fmla="*/ 2955 f32 1"/>
              <a:gd name="f45" fmla="*/ 3920 f33 1"/>
              <a:gd name="f46" fmla="*/ 3942 f32 1"/>
              <a:gd name="f47" fmla="*/ 4060 f33 1"/>
              <a:gd name="f48" fmla="*/ 4927 f32 1"/>
              <a:gd name="f49" fmla="*/ 4199 f33 1"/>
              <a:gd name="f50" fmla="*/ 5913 f32 1"/>
              <a:gd name="f51" fmla="*/ 4339 f33 1"/>
              <a:gd name="f52" fmla="*/ 6900 f32 1"/>
              <a:gd name="f53" fmla="*/ 4478 f33 1"/>
              <a:gd name="f54" fmla="*/ 7886 f32 1"/>
              <a:gd name="f55" fmla="*/ 3358 f33 1"/>
              <a:gd name="f56" fmla="*/ 2238 f33 1"/>
              <a:gd name="f57" fmla="*/ 1118 f33 1"/>
              <a:gd name="f58" fmla="*/ 0 f33 1"/>
              <a:gd name="f59" fmla="*/ 841 f33 1"/>
              <a:gd name="f60" fmla="*/ 1682 f33 1"/>
              <a:gd name="f61" fmla="*/ 2523 f33 1"/>
              <a:gd name="f62" fmla="*/ f34 1 f2"/>
              <a:gd name="f63" fmla="*/ f37 1 4478"/>
              <a:gd name="f64" fmla="*/ f38 1 7886"/>
              <a:gd name="f65" fmla="*/ f39 1 4478"/>
              <a:gd name="f66" fmla="*/ f40 1 7886"/>
              <a:gd name="f67" fmla="*/ f41 1 4478"/>
              <a:gd name="f68" fmla="*/ f42 1 7886"/>
              <a:gd name="f69" fmla="*/ f43 1 4478"/>
              <a:gd name="f70" fmla="*/ f44 1 7886"/>
              <a:gd name="f71" fmla="*/ f45 1 4478"/>
              <a:gd name="f72" fmla="*/ f46 1 7886"/>
              <a:gd name="f73" fmla="*/ f47 1 4478"/>
              <a:gd name="f74" fmla="*/ f48 1 7886"/>
              <a:gd name="f75" fmla="*/ f49 1 4478"/>
              <a:gd name="f76" fmla="*/ f50 1 7886"/>
              <a:gd name="f77" fmla="*/ f51 1 4478"/>
              <a:gd name="f78" fmla="*/ f52 1 7886"/>
              <a:gd name="f79" fmla="*/ f53 1 4478"/>
              <a:gd name="f80" fmla="*/ f54 1 7886"/>
              <a:gd name="f81" fmla="*/ f55 1 4478"/>
              <a:gd name="f82" fmla="*/ f56 1 4478"/>
              <a:gd name="f83" fmla="*/ f57 1 4478"/>
              <a:gd name="f84" fmla="*/ f58 1 4478"/>
              <a:gd name="f85" fmla="*/ f59 1 4478"/>
              <a:gd name="f86" fmla="*/ f60 1 4478"/>
              <a:gd name="f87" fmla="*/ f61 1 4478"/>
              <a:gd name="f88" fmla="*/ 0 1 f35"/>
              <a:gd name="f89" fmla="*/ f6 1 f35"/>
              <a:gd name="f90" fmla="*/ 0 1 f36"/>
              <a:gd name="f91" fmla="*/ f7 1 f36"/>
              <a:gd name="f92" fmla="+- f62 0 f1"/>
              <a:gd name="f93" fmla="*/ f63 1 f35"/>
              <a:gd name="f94" fmla="*/ f64 1 f36"/>
              <a:gd name="f95" fmla="*/ f65 1 f35"/>
              <a:gd name="f96" fmla="*/ f66 1 f36"/>
              <a:gd name="f97" fmla="*/ f67 1 f35"/>
              <a:gd name="f98" fmla="*/ f68 1 f36"/>
              <a:gd name="f99" fmla="*/ f69 1 f35"/>
              <a:gd name="f100" fmla="*/ f70 1 f36"/>
              <a:gd name="f101" fmla="*/ f71 1 f35"/>
              <a:gd name="f102" fmla="*/ f72 1 f36"/>
              <a:gd name="f103" fmla="*/ f73 1 f35"/>
              <a:gd name="f104" fmla="*/ f74 1 f36"/>
              <a:gd name="f105" fmla="*/ f75 1 f35"/>
              <a:gd name="f106" fmla="*/ f76 1 f36"/>
              <a:gd name="f107" fmla="*/ f77 1 f35"/>
              <a:gd name="f108" fmla="*/ f78 1 f36"/>
              <a:gd name="f109" fmla="*/ f79 1 f35"/>
              <a:gd name="f110" fmla="*/ f80 1 f36"/>
              <a:gd name="f111" fmla="*/ f81 1 f35"/>
              <a:gd name="f112" fmla="*/ f82 1 f35"/>
              <a:gd name="f113" fmla="*/ f83 1 f35"/>
              <a:gd name="f114" fmla="*/ f84 1 f35"/>
              <a:gd name="f115" fmla="*/ f85 1 f35"/>
              <a:gd name="f116" fmla="*/ f86 1 f35"/>
              <a:gd name="f117" fmla="*/ f87 1 f35"/>
              <a:gd name="f118" fmla="*/ f88 f30 1"/>
              <a:gd name="f119" fmla="*/ f89 f30 1"/>
              <a:gd name="f120" fmla="*/ f91 f31 1"/>
              <a:gd name="f121" fmla="*/ f90 f31 1"/>
              <a:gd name="f122" fmla="*/ f93 f30 1"/>
              <a:gd name="f123" fmla="*/ f94 f31 1"/>
              <a:gd name="f124" fmla="*/ f95 f30 1"/>
              <a:gd name="f125" fmla="*/ f96 f31 1"/>
              <a:gd name="f126" fmla="*/ f97 f30 1"/>
              <a:gd name="f127" fmla="*/ f98 f31 1"/>
              <a:gd name="f128" fmla="*/ f99 f30 1"/>
              <a:gd name="f129" fmla="*/ f100 f31 1"/>
              <a:gd name="f130" fmla="*/ f101 f30 1"/>
              <a:gd name="f131" fmla="*/ f102 f31 1"/>
              <a:gd name="f132" fmla="*/ f103 f30 1"/>
              <a:gd name="f133" fmla="*/ f104 f31 1"/>
              <a:gd name="f134" fmla="*/ f105 f30 1"/>
              <a:gd name="f135" fmla="*/ f106 f31 1"/>
              <a:gd name="f136" fmla="*/ f107 f30 1"/>
              <a:gd name="f137" fmla="*/ f108 f31 1"/>
              <a:gd name="f138" fmla="*/ f109 f30 1"/>
              <a:gd name="f139" fmla="*/ f110 f31 1"/>
              <a:gd name="f140" fmla="*/ f111 f30 1"/>
              <a:gd name="f141" fmla="*/ f112 f30 1"/>
              <a:gd name="f142" fmla="*/ f113 f30 1"/>
              <a:gd name="f143" fmla="*/ f114 f30 1"/>
              <a:gd name="f144" fmla="*/ f115 f30 1"/>
              <a:gd name="f145" fmla="*/ f116 f30 1"/>
              <a:gd name="f146" fmla="*/ f11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22" y="f123"/>
              </a:cxn>
              <a:cxn ang="f92">
                <a:pos x="f124" y="f125"/>
              </a:cxn>
              <a:cxn ang="f92">
                <a:pos x="f126" y="f127"/>
              </a:cxn>
              <a:cxn ang="f92">
                <a:pos x="f128" y="f129"/>
              </a:cxn>
              <a:cxn ang="f92">
                <a:pos x="f130" y="f131"/>
              </a:cxn>
              <a:cxn ang="f92">
                <a:pos x="f132" y="f133"/>
              </a:cxn>
              <a:cxn ang="f92">
                <a:pos x="f134" y="f135"/>
              </a:cxn>
              <a:cxn ang="f92">
                <a:pos x="f136" y="f137"/>
              </a:cxn>
              <a:cxn ang="f92">
                <a:pos x="f138" y="f139"/>
              </a:cxn>
              <a:cxn ang="f92">
                <a:pos x="f140" y="f139"/>
              </a:cxn>
              <a:cxn ang="f92">
                <a:pos x="f141" y="f139"/>
              </a:cxn>
              <a:cxn ang="f92">
                <a:pos x="f142" y="f139"/>
              </a:cxn>
              <a:cxn ang="f92">
                <a:pos x="f143" y="f139"/>
              </a:cxn>
              <a:cxn ang="f92">
                <a:pos x="f143" y="f137"/>
              </a:cxn>
              <a:cxn ang="f92">
                <a:pos x="f143" y="f135"/>
              </a:cxn>
              <a:cxn ang="f92">
                <a:pos x="f143" y="f133"/>
              </a:cxn>
              <a:cxn ang="f92">
                <a:pos x="f143" y="f131"/>
              </a:cxn>
              <a:cxn ang="f92">
                <a:pos x="f143" y="f129"/>
              </a:cxn>
              <a:cxn ang="f92">
                <a:pos x="f143" y="f127"/>
              </a:cxn>
              <a:cxn ang="f92">
                <a:pos x="f143" y="f125"/>
              </a:cxn>
              <a:cxn ang="f92">
                <a:pos x="f143" y="f123"/>
              </a:cxn>
              <a:cxn ang="f92">
                <a:pos x="f144" y="f123"/>
              </a:cxn>
              <a:cxn ang="f92">
                <a:pos x="f145" y="f123"/>
              </a:cxn>
              <a:cxn ang="f92">
                <a:pos x="f146" y="f123"/>
              </a:cxn>
              <a:cxn ang="f92">
                <a:pos x="f122" y="f123"/>
              </a:cxn>
            </a:cxnLst>
            <a:rect l="f118" t="f121" r="f119" b="f120"/>
            <a:pathLst>
              <a:path w="4478" h="7886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6" y="f7"/>
                </a:lnTo>
                <a:lnTo>
                  <a:pt x="f23" y="f7"/>
                </a:lnTo>
                <a:lnTo>
                  <a:pt x="f24" y="f7"/>
                </a:lnTo>
                <a:lnTo>
                  <a:pt x="f25" y="f7"/>
                </a:lnTo>
                <a:lnTo>
                  <a:pt x="f5" y="f7"/>
                </a:lnTo>
                <a:lnTo>
                  <a:pt x="f5" y="f22"/>
                </a:lnTo>
                <a:lnTo>
                  <a:pt x="f5" y="f20"/>
                </a:lnTo>
                <a:lnTo>
                  <a:pt x="f5" y="f18"/>
                </a:lnTo>
                <a:lnTo>
                  <a:pt x="f5" y="f16"/>
                </a:lnTo>
                <a:lnTo>
                  <a:pt x="f5" y="f14"/>
                </a:lnTo>
                <a:lnTo>
                  <a:pt x="f5" y="f12"/>
                </a:lnTo>
                <a:lnTo>
                  <a:pt x="f5" y="f10"/>
                </a:lnTo>
                <a:lnTo>
                  <a:pt x="f5" y="f5"/>
                </a:lnTo>
                <a:lnTo>
                  <a:pt x="f26" y="f5"/>
                </a:lnTo>
                <a:lnTo>
                  <a:pt x="f27" y="f5"/>
                </a:lnTo>
                <a:lnTo>
                  <a:pt x="f28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1F8186C4-9823-42D5-8E77-92D26BF2BC55}"/>
              </a:ext>
            </a:extLst>
          </p:cNvPr>
          <p:cNvSpPr/>
          <p:nvPr/>
        </p:nvSpPr>
        <p:spPr>
          <a:xfrm>
            <a:off x="667442" y="1048486"/>
            <a:ext cx="3256857" cy="5360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54"/>
              <a:gd name="f7" fmla="val 7547"/>
              <a:gd name="f8" fmla="val 2184"/>
              <a:gd name="f9" fmla="val 6646"/>
              <a:gd name="f10" fmla="val 3733"/>
              <a:gd name="f11" fmla="val 2957"/>
              <a:gd name="f12" fmla="val 5357"/>
              <a:gd name="f13" fmla="val 2934"/>
              <a:gd name="f14" fmla="val 5343"/>
              <a:gd name="f15" fmla="val 1385"/>
              <a:gd name="f16" fmla="val 2160"/>
              <a:gd name="f17" fmla="val 6634"/>
              <a:gd name="f18" fmla="val 2168"/>
              <a:gd name="f19" fmla="val 4014"/>
              <a:gd name="f20" fmla="val 5317"/>
              <a:gd name="f21" fmla="val 2949"/>
              <a:gd name="f22" fmla="val 4350"/>
              <a:gd name="f23" fmla="val 6674"/>
              <a:gd name="f24" fmla="val 3763"/>
              <a:gd name="f25" fmla="val 3238"/>
              <a:gd name="f26" fmla="val 3209"/>
              <a:gd name="f27" fmla="val 2708"/>
              <a:gd name="f28" fmla="val 2676"/>
              <a:gd name="f29" fmla="val 2148"/>
              <a:gd name="f30" fmla="val 6666"/>
              <a:gd name="f31" fmla="val 1363"/>
              <a:gd name="f32" fmla="val 580"/>
              <a:gd name="f33" fmla="val 6660"/>
              <a:gd name="f34" fmla="val 1112"/>
              <a:gd name="f35" fmla="val 1082"/>
              <a:gd name="f36" fmla="val 564"/>
              <a:gd name="f37" fmla="val 6686"/>
              <a:gd name="f38" fmla="val 48"/>
              <a:gd name="f39" fmla="val 18"/>
              <a:gd name="f40" fmla="val 542"/>
              <a:gd name="f41" fmla="val 5745"/>
              <a:gd name="f42" fmla="val 5694"/>
              <a:gd name="f43" fmla="val 1347"/>
              <a:gd name="f44" fmla="val 5331"/>
              <a:gd name="f45" fmla="val 4027"/>
              <a:gd name="f46" fmla="val 4968"/>
              <a:gd name="f47" fmla="val 4916"/>
              <a:gd name="f48" fmla="val 3988"/>
              <a:gd name="f49" fmla="val 3085"/>
              <a:gd name="f50" fmla="val 3035"/>
              <a:gd name="f51" fmla="val 576"/>
              <a:gd name="f52" fmla="val 3994"/>
              <a:gd name="f53" fmla="val 5305"/>
              <a:gd name="f54" fmla="val 2150"/>
              <a:gd name="f55" fmla="val 3992"/>
              <a:gd name="f56" fmla="val 2154"/>
              <a:gd name="f57" fmla="val 3990"/>
              <a:gd name="f58" fmla="val 2684"/>
              <a:gd name="f59" fmla="val 1359"/>
              <a:gd name="f60" fmla="val 1357"/>
              <a:gd name="f61" fmla="val 1353"/>
              <a:gd name="f62" fmla="val 2680"/>
              <a:gd name="f63" fmla="val 554"/>
              <a:gd name="f64" fmla="val 1349"/>
              <a:gd name="f65" fmla="val 552"/>
              <a:gd name="f66" fmla="val 1345"/>
              <a:gd name="f67" fmla="val 1343"/>
              <a:gd name="f68" fmla="val 1339"/>
              <a:gd name="f69" fmla="val 1335"/>
              <a:gd name="f70" fmla="val 1351"/>
              <a:gd name="f71" fmla="val 6"/>
              <a:gd name="f72" fmla="val 4"/>
              <a:gd name="f73" fmla="val 1355"/>
              <a:gd name="f74" fmla="val 2"/>
              <a:gd name="f75" fmla="val 2963"/>
              <a:gd name="f76" fmla="val 2965"/>
              <a:gd name="f77" fmla="val 2967"/>
              <a:gd name="f78" fmla="val 2969"/>
              <a:gd name="f79" fmla="val 8"/>
              <a:gd name="f80" fmla="val 2971"/>
              <a:gd name="f81" fmla="val 12"/>
              <a:gd name="f82" fmla="val 20"/>
              <a:gd name="f83" fmla="val 22"/>
              <a:gd name="f84" fmla="val 26"/>
              <a:gd name="f85" fmla="val 1369"/>
              <a:gd name="f86" fmla="val 2658"/>
              <a:gd name="f87" fmla="val 2660"/>
              <a:gd name="f88" fmla="val 2662"/>
              <a:gd name="f89" fmla="val 2664"/>
              <a:gd name="f90" fmla="val 3767"/>
              <a:gd name="f91" fmla="val 3769"/>
              <a:gd name="f92" fmla="val 3998"/>
              <a:gd name="f93" fmla="val 4002"/>
              <a:gd name="f94" fmla="val 4004"/>
              <a:gd name="f95" fmla="val 4008"/>
              <a:gd name="f96" fmla="val 2981"/>
              <a:gd name="f97" fmla="val 4163"/>
              <a:gd name="f98" fmla="val 4167"/>
              <a:gd name="f99" fmla="val 3755"/>
              <a:gd name="f100" fmla="val 4235"/>
              <a:gd name="f101" fmla="val 5833"/>
              <a:gd name="f102" fmla="val 4241"/>
              <a:gd name="f103" fmla="val 5875"/>
              <a:gd name="f104" fmla="val 3779"/>
              <a:gd name="f105" fmla="+- 0 0 -90"/>
              <a:gd name="f106" fmla="*/ f3 1 4354"/>
              <a:gd name="f107" fmla="*/ f4 1 7547"/>
              <a:gd name="f108" fmla="+- f7 0 f5"/>
              <a:gd name="f109" fmla="+- f6 0 f5"/>
              <a:gd name="f110" fmla="*/ f105 f0 1"/>
              <a:gd name="f111" fmla="*/ f109 1 4354"/>
              <a:gd name="f112" fmla="*/ f108 1 7547"/>
              <a:gd name="f113" fmla="*/ 3733 f109 1"/>
              <a:gd name="f114" fmla="*/ 6646 f108 1"/>
              <a:gd name="f115" fmla="*/ 2184 f109 1"/>
              <a:gd name="f116" fmla="*/ 1385 f109 1"/>
              <a:gd name="f117" fmla="*/ 5343 f108 1"/>
              <a:gd name="f118" fmla="*/ 2934 f109 1"/>
              <a:gd name="f119" fmla="*/ 5317 f108 1"/>
              <a:gd name="f120" fmla="*/ 4014 f108 1"/>
              <a:gd name="f121" fmla="*/ 4350 f109 1"/>
              <a:gd name="f122" fmla="*/ 3763 f109 1"/>
              <a:gd name="f123" fmla="*/ 6674 f108 1"/>
              <a:gd name="f124" fmla="*/ 3209 f109 1"/>
              <a:gd name="f125" fmla="*/ 7547 f108 1"/>
              <a:gd name="f126" fmla="*/ 2676 f109 1"/>
              <a:gd name="f127" fmla="*/ 1363 f109 1"/>
              <a:gd name="f128" fmla="*/ 5357 f108 1"/>
              <a:gd name="f129" fmla="*/ 1112 f109 1"/>
              <a:gd name="f130" fmla="*/ 564 f109 1"/>
              <a:gd name="f131" fmla="*/ 6686 f108 1"/>
              <a:gd name="f132" fmla="*/ 18 f109 1"/>
              <a:gd name="f133" fmla="*/ 0 f109 1"/>
              <a:gd name="f134" fmla="*/ 542 f109 1"/>
              <a:gd name="f135" fmla="*/ 5694 f108 1"/>
              <a:gd name="f136" fmla="*/ 1347 f109 1"/>
              <a:gd name="f137" fmla="*/ 5331 f108 1"/>
              <a:gd name="f138" fmla="*/ 4968 f108 1"/>
              <a:gd name="f139" fmla="*/ 3988 f108 1"/>
              <a:gd name="f140" fmla="*/ 3085 f108 1"/>
              <a:gd name="f141" fmla="*/ 576 f109 1"/>
              <a:gd name="f142" fmla="*/ 3994 f108 1"/>
              <a:gd name="f143" fmla="*/ 2148 f109 1"/>
              <a:gd name="f144" fmla="*/ 2154 f109 1"/>
              <a:gd name="f145" fmla="*/ 3990 f108 1"/>
              <a:gd name="f146" fmla="*/ 2684 f108 1"/>
              <a:gd name="f147" fmla="*/ 1357 f109 1"/>
              <a:gd name="f148" fmla="*/ 554 f109 1"/>
              <a:gd name="f149" fmla="*/ 1349 f108 1"/>
              <a:gd name="f150" fmla="*/ 552 f109 1"/>
              <a:gd name="f151" fmla="*/ 1343 f108 1"/>
              <a:gd name="f152" fmla="*/ 1335 f108 1"/>
              <a:gd name="f153" fmla="*/ 1353 f109 1"/>
              <a:gd name="f154" fmla="*/ 4 f108 1"/>
              <a:gd name="f155" fmla="*/ 0 f108 1"/>
              <a:gd name="f156" fmla="*/ 2963 f109 1"/>
              <a:gd name="f157" fmla="*/ 2967 f109 1"/>
              <a:gd name="f158" fmla="*/ 2971 f109 1"/>
              <a:gd name="f159" fmla="*/ 12 f108 1"/>
              <a:gd name="f160" fmla="*/ 2969 f109 1"/>
              <a:gd name="f161" fmla="*/ 20 f108 1"/>
              <a:gd name="f162" fmla="*/ 26 f108 1"/>
              <a:gd name="f163" fmla="*/ 1369 f109 1"/>
              <a:gd name="f164" fmla="*/ 2658 f108 1"/>
              <a:gd name="f165" fmla="*/ 2965 f109 1"/>
              <a:gd name="f166" fmla="*/ 2660 f108 1"/>
              <a:gd name="f167" fmla="*/ 2664 f108 1"/>
              <a:gd name="f168" fmla="*/ 3769 f109 1"/>
              <a:gd name="f169" fmla="*/ 3998 f108 1"/>
              <a:gd name="f170" fmla="*/ 4004 f108 1"/>
              <a:gd name="f171" fmla="*/ 2981 f109 1"/>
              <a:gd name="f172" fmla="*/ 4167 f109 1"/>
              <a:gd name="f173" fmla="*/ 3755 f109 1"/>
              <a:gd name="f174" fmla="*/ 6634 f108 1"/>
              <a:gd name="f175" fmla="*/ 4241 f109 1"/>
              <a:gd name="f176" fmla="*/ 5875 f108 1"/>
              <a:gd name="f177" fmla="*/ f110 1 f2"/>
              <a:gd name="f178" fmla="*/ f113 1 4354"/>
              <a:gd name="f179" fmla="*/ f114 1 7547"/>
              <a:gd name="f180" fmla="*/ f115 1 4354"/>
              <a:gd name="f181" fmla="*/ f116 1 4354"/>
              <a:gd name="f182" fmla="*/ f117 1 7547"/>
              <a:gd name="f183" fmla="*/ f118 1 4354"/>
              <a:gd name="f184" fmla="*/ f119 1 7547"/>
              <a:gd name="f185" fmla="*/ f120 1 7547"/>
              <a:gd name="f186" fmla="*/ f121 1 4354"/>
              <a:gd name="f187" fmla="*/ f122 1 4354"/>
              <a:gd name="f188" fmla="*/ f123 1 7547"/>
              <a:gd name="f189" fmla="*/ f124 1 4354"/>
              <a:gd name="f190" fmla="*/ f125 1 7547"/>
              <a:gd name="f191" fmla="*/ f126 1 4354"/>
              <a:gd name="f192" fmla="*/ f127 1 4354"/>
              <a:gd name="f193" fmla="*/ f128 1 7547"/>
              <a:gd name="f194" fmla="*/ f129 1 4354"/>
              <a:gd name="f195" fmla="*/ f130 1 4354"/>
              <a:gd name="f196" fmla="*/ f131 1 7547"/>
              <a:gd name="f197" fmla="*/ f132 1 4354"/>
              <a:gd name="f198" fmla="*/ f133 1 4354"/>
              <a:gd name="f199" fmla="*/ f134 1 4354"/>
              <a:gd name="f200" fmla="*/ f135 1 7547"/>
              <a:gd name="f201" fmla="*/ f136 1 4354"/>
              <a:gd name="f202" fmla="*/ f137 1 7547"/>
              <a:gd name="f203" fmla="*/ f138 1 7547"/>
              <a:gd name="f204" fmla="*/ f139 1 7547"/>
              <a:gd name="f205" fmla="*/ f140 1 7547"/>
              <a:gd name="f206" fmla="*/ f141 1 4354"/>
              <a:gd name="f207" fmla="*/ f142 1 7547"/>
              <a:gd name="f208" fmla="*/ f143 1 4354"/>
              <a:gd name="f209" fmla="*/ f144 1 4354"/>
              <a:gd name="f210" fmla="*/ f145 1 7547"/>
              <a:gd name="f211" fmla="*/ f146 1 7547"/>
              <a:gd name="f212" fmla="*/ f147 1 4354"/>
              <a:gd name="f213" fmla="*/ f148 1 4354"/>
              <a:gd name="f214" fmla="*/ f149 1 7547"/>
              <a:gd name="f215" fmla="*/ f150 1 4354"/>
              <a:gd name="f216" fmla="*/ f151 1 7547"/>
              <a:gd name="f217" fmla="*/ f152 1 7547"/>
              <a:gd name="f218" fmla="*/ f153 1 4354"/>
              <a:gd name="f219" fmla="*/ f154 1 7547"/>
              <a:gd name="f220" fmla="*/ f155 1 7547"/>
              <a:gd name="f221" fmla="*/ f156 1 4354"/>
              <a:gd name="f222" fmla="*/ f157 1 4354"/>
              <a:gd name="f223" fmla="*/ f158 1 4354"/>
              <a:gd name="f224" fmla="*/ f159 1 7547"/>
              <a:gd name="f225" fmla="*/ f160 1 4354"/>
              <a:gd name="f226" fmla="*/ f161 1 7547"/>
              <a:gd name="f227" fmla="*/ f162 1 7547"/>
              <a:gd name="f228" fmla="*/ f163 1 4354"/>
              <a:gd name="f229" fmla="*/ f164 1 7547"/>
              <a:gd name="f230" fmla="*/ f165 1 4354"/>
              <a:gd name="f231" fmla="*/ f166 1 7547"/>
              <a:gd name="f232" fmla="*/ f167 1 7547"/>
              <a:gd name="f233" fmla="*/ f168 1 4354"/>
              <a:gd name="f234" fmla="*/ f169 1 7547"/>
              <a:gd name="f235" fmla="*/ f170 1 7547"/>
              <a:gd name="f236" fmla="*/ f171 1 4354"/>
              <a:gd name="f237" fmla="*/ f172 1 4354"/>
              <a:gd name="f238" fmla="*/ f173 1 4354"/>
              <a:gd name="f239" fmla="*/ f174 1 7547"/>
              <a:gd name="f240" fmla="*/ f175 1 4354"/>
              <a:gd name="f241" fmla="*/ f176 1 7547"/>
              <a:gd name="f242" fmla="*/ 0 1 f111"/>
              <a:gd name="f243" fmla="*/ f6 1 f111"/>
              <a:gd name="f244" fmla="*/ 0 1 f112"/>
              <a:gd name="f245" fmla="*/ f7 1 f112"/>
              <a:gd name="f246" fmla="+- f177 0 f1"/>
              <a:gd name="f247" fmla="*/ f178 1 f111"/>
              <a:gd name="f248" fmla="*/ f179 1 f112"/>
              <a:gd name="f249" fmla="*/ f180 1 f111"/>
              <a:gd name="f250" fmla="*/ f181 1 f111"/>
              <a:gd name="f251" fmla="*/ f182 1 f112"/>
              <a:gd name="f252" fmla="*/ f183 1 f111"/>
              <a:gd name="f253" fmla="*/ f184 1 f112"/>
              <a:gd name="f254" fmla="*/ f185 1 f112"/>
              <a:gd name="f255" fmla="*/ f186 1 f111"/>
              <a:gd name="f256" fmla="*/ f187 1 f111"/>
              <a:gd name="f257" fmla="*/ f188 1 f112"/>
              <a:gd name="f258" fmla="*/ f189 1 f111"/>
              <a:gd name="f259" fmla="*/ f190 1 f112"/>
              <a:gd name="f260" fmla="*/ f191 1 f111"/>
              <a:gd name="f261" fmla="*/ f192 1 f111"/>
              <a:gd name="f262" fmla="*/ f193 1 f112"/>
              <a:gd name="f263" fmla="*/ f194 1 f111"/>
              <a:gd name="f264" fmla="*/ f195 1 f111"/>
              <a:gd name="f265" fmla="*/ f196 1 f112"/>
              <a:gd name="f266" fmla="*/ f197 1 f111"/>
              <a:gd name="f267" fmla="*/ f198 1 f111"/>
              <a:gd name="f268" fmla="*/ f199 1 f111"/>
              <a:gd name="f269" fmla="*/ f200 1 f112"/>
              <a:gd name="f270" fmla="*/ f201 1 f111"/>
              <a:gd name="f271" fmla="*/ f202 1 f112"/>
              <a:gd name="f272" fmla="*/ f203 1 f112"/>
              <a:gd name="f273" fmla="*/ f204 1 f112"/>
              <a:gd name="f274" fmla="*/ f205 1 f112"/>
              <a:gd name="f275" fmla="*/ f206 1 f111"/>
              <a:gd name="f276" fmla="*/ f207 1 f112"/>
              <a:gd name="f277" fmla="*/ f208 1 f111"/>
              <a:gd name="f278" fmla="*/ f209 1 f111"/>
              <a:gd name="f279" fmla="*/ f210 1 f112"/>
              <a:gd name="f280" fmla="*/ f211 1 f112"/>
              <a:gd name="f281" fmla="*/ f212 1 f111"/>
              <a:gd name="f282" fmla="*/ f213 1 f111"/>
              <a:gd name="f283" fmla="*/ f214 1 f112"/>
              <a:gd name="f284" fmla="*/ f215 1 f111"/>
              <a:gd name="f285" fmla="*/ f216 1 f112"/>
              <a:gd name="f286" fmla="*/ f217 1 f112"/>
              <a:gd name="f287" fmla="*/ f218 1 f111"/>
              <a:gd name="f288" fmla="*/ f219 1 f112"/>
              <a:gd name="f289" fmla="*/ f220 1 f112"/>
              <a:gd name="f290" fmla="*/ f221 1 f111"/>
              <a:gd name="f291" fmla="*/ f222 1 f111"/>
              <a:gd name="f292" fmla="*/ f223 1 f111"/>
              <a:gd name="f293" fmla="*/ f224 1 f112"/>
              <a:gd name="f294" fmla="*/ f225 1 f111"/>
              <a:gd name="f295" fmla="*/ f226 1 f112"/>
              <a:gd name="f296" fmla="*/ f227 1 f112"/>
              <a:gd name="f297" fmla="*/ f228 1 f111"/>
              <a:gd name="f298" fmla="*/ f229 1 f112"/>
              <a:gd name="f299" fmla="*/ f230 1 f111"/>
              <a:gd name="f300" fmla="*/ f231 1 f112"/>
              <a:gd name="f301" fmla="*/ f232 1 f112"/>
              <a:gd name="f302" fmla="*/ f233 1 f111"/>
              <a:gd name="f303" fmla="*/ f234 1 f112"/>
              <a:gd name="f304" fmla="*/ f235 1 f112"/>
              <a:gd name="f305" fmla="*/ f236 1 f111"/>
              <a:gd name="f306" fmla="*/ f237 1 f111"/>
              <a:gd name="f307" fmla="*/ f238 1 f111"/>
              <a:gd name="f308" fmla="*/ f239 1 f112"/>
              <a:gd name="f309" fmla="*/ f240 1 f111"/>
              <a:gd name="f310" fmla="*/ f241 1 f112"/>
              <a:gd name="f311" fmla="*/ f242 f106 1"/>
              <a:gd name="f312" fmla="*/ f243 f106 1"/>
              <a:gd name="f313" fmla="*/ f245 f107 1"/>
              <a:gd name="f314" fmla="*/ f244 f107 1"/>
              <a:gd name="f315" fmla="*/ f247 f106 1"/>
              <a:gd name="f316" fmla="*/ f248 f107 1"/>
              <a:gd name="f317" fmla="*/ f249 f106 1"/>
              <a:gd name="f318" fmla="*/ f250 f106 1"/>
              <a:gd name="f319" fmla="*/ f251 f107 1"/>
              <a:gd name="f320" fmla="*/ f252 f106 1"/>
              <a:gd name="f321" fmla="*/ f253 f107 1"/>
              <a:gd name="f322" fmla="*/ f254 f107 1"/>
              <a:gd name="f323" fmla="*/ f255 f106 1"/>
              <a:gd name="f324" fmla="*/ f256 f106 1"/>
              <a:gd name="f325" fmla="*/ f257 f107 1"/>
              <a:gd name="f326" fmla="*/ f258 f106 1"/>
              <a:gd name="f327" fmla="*/ f259 f107 1"/>
              <a:gd name="f328" fmla="*/ f260 f106 1"/>
              <a:gd name="f329" fmla="*/ f261 f106 1"/>
              <a:gd name="f330" fmla="*/ f262 f107 1"/>
              <a:gd name="f331" fmla="*/ f263 f106 1"/>
              <a:gd name="f332" fmla="*/ f264 f106 1"/>
              <a:gd name="f333" fmla="*/ f265 f107 1"/>
              <a:gd name="f334" fmla="*/ f266 f106 1"/>
              <a:gd name="f335" fmla="*/ f267 f106 1"/>
              <a:gd name="f336" fmla="*/ f268 f106 1"/>
              <a:gd name="f337" fmla="*/ f269 f107 1"/>
              <a:gd name="f338" fmla="*/ f270 f106 1"/>
              <a:gd name="f339" fmla="*/ f271 f107 1"/>
              <a:gd name="f340" fmla="*/ f272 f107 1"/>
              <a:gd name="f341" fmla="*/ f273 f107 1"/>
              <a:gd name="f342" fmla="*/ f274 f107 1"/>
              <a:gd name="f343" fmla="*/ f275 f106 1"/>
              <a:gd name="f344" fmla="*/ f276 f107 1"/>
              <a:gd name="f345" fmla="*/ f277 f106 1"/>
              <a:gd name="f346" fmla="*/ f278 f106 1"/>
              <a:gd name="f347" fmla="*/ f279 f107 1"/>
              <a:gd name="f348" fmla="*/ f280 f107 1"/>
              <a:gd name="f349" fmla="*/ f281 f106 1"/>
              <a:gd name="f350" fmla="*/ f282 f106 1"/>
              <a:gd name="f351" fmla="*/ f283 f107 1"/>
              <a:gd name="f352" fmla="*/ f284 f106 1"/>
              <a:gd name="f353" fmla="*/ f285 f107 1"/>
              <a:gd name="f354" fmla="*/ f286 f107 1"/>
              <a:gd name="f355" fmla="*/ f287 f106 1"/>
              <a:gd name="f356" fmla="*/ f288 f107 1"/>
              <a:gd name="f357" fmla="*/ f289 f107 1"/>
              <a:gd name="f358" fmla="*/ f290 f106 1"/>
              <a:gd name="f359" fmla="*/ f291 f106 1"/>
              <a:gd name="f360" fmla="*/ f292 f106 1"/>
              <a:gd name="f361" fmla="*/ f293 f107 1"/>
              <a:gd name="f362" fmla="*/ f294 f106 1"/>
              <a:gd name="f363" fmla="*/ f295 f107 1"/>
              <a:gd name="f364" fmla="*/ f296 f107 1"/>
              <a:gd name="f365" fmla="*/ f297 f106 1"/>
              <a:gd name="f366" fmla="*/ f298 f107 1"/>
              <a:gd name="f367" fmla="*/ f299 f106 1"/>
              <a:gd name="f368" fmla="*/ f300 f107 1"/>
              <a:gd name="f369" fmla="*/ f301 f107 1"/>
              <a:gd name="f370" fmla="*/ f302 f106 1"/>
              <a:gd name="f371" fmla="*/ f303 f107 1"/>
              <a:gd name="f372" fmla="*/ f304 f107 1"/>
              <a:gd name="f373" fmla="*/ f305 f106 1"/>
              <a:gd name="f374" fmla="*/ f306 f106 1"/>
              <a:gd name="f375" fmla="*/ f307 f106 1"/>
              <a:gd name="f376" fmla="*/ f308 f107 1"/>
              <a:gd name="f377" fmla="*/ f309 f106 1"/>
              <a:gd name="f378" fmla="*/ f310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6">
                <a:pos x="f315" y="f316"/>
              </a:cxn>
              <a:cxn ang="f246">
                <a:pos x="f317" y="f316"/>
              </a:cxn>
              <a:cxn ang="f246">
                <a:pos x="f318" y="f319"/>
              </a:cxn>
              <a:cxn ang="f246">
                <a:pos x="f320" y="f319"/>
              </a:cxn>
              <a:cxn ang="f246">
                <a:pos x="f318" y="f321"/>
              </a:cxn>
              <a:cxn ang="f246">
                <a:pos x="f315" y="f322"/>
              </a:cxn>
              <a:cxn ang="f246">
                <a:pos x="f323" y="f316"/>
              </a:cxn>
              <a:cxn ang="f246">
                <a:pos x="f324" y="f325"/>
              </a:cxn>
              <a:cxn ang="f246">
                <a:pos x="f326" y="f327"/>
              </a:cxn>
              <a:cxn ang="f246">
                <a:pos x="f317" y="f325"/>
              </a:cxn>
              <a:cxn ang="f246">
                <a:pos x="f328" y="f327"/>
              </a:cxn>
              <a:cxn ang="f246">
                <a:pos x="f329" y="f330"/>
              </a:cxn>
              <a:cxn ang="f246">
                <a:pos x="f331" y="f327"/>
              </a:cxn>
              <a:cxn ang="f246">
                <a:pos x="f332" y="f333"/>
              </a:cxn>
              <a:cxn ang="f246">
                <a:pos x="f334" y="f327"/>
              </a:cxn>
              <a:cxn ang="f246">
                <a:pos x="f335" y="f325"/>
              </a:cxn>
              <a:cxn ang="f246">
                <a:pos x="f336" y="f316"/>
              </a:cxn>
              <a:cxn ang="f246">
                <a:pos x="f335" y="f337"/>
              </a:cxn>
              <a:cxn ang="f246">
                <a:pos x="f338" y="f339"/>
              </a:cxn>
              <a:cxn ang="f246">
                <a:pos x="f335" y="f340"/>
              </a:cxn>
              <a:cxn ang="f246">
                <a:pos x="f336" y="f322"/>
              </a:cxn>
              <a:cxn ang="f246">
                <a:pos x="f335" y="f341"/>
              </a:cxn>
              <a:cxn ang="f246">
                <a:pos x="f335" y="f342"/>
              </a:cxn>
              <a:cxn ang="f246">
                <a:pos x="f343" y="f344"/>
              </a:cxn>
              <a:cxn ang="f246">
                <a:pos x="f345" y="f344"/>
              </a:cxn>
              <a:cxn ang="f246">
                <a:pos x="f346" y="f347"/>
              </a:cxn>
              <a:cxn ang="f246">
                <a:pos x="f315" y="f341"/>
              </a:cxn>
              <a:cxn ang="f246">
                <a:pos x="f329" y="f348"/>
              </a:cxn>
              <a:cxn ang="f246">
                <a:pos x="f349" y="f348"/>
              </a:cxn>
              <a:cxn ang="f246">
                <a:pos x="f350" y="f351"/>
              </a:cxn>
              <a:cxn ang="f246">
                <a:pos x="f352" y="f353"/>
              </a:cxn>
              <a:cxn ang="f246">
                <a:pos x="f350" y="f354"/>
              </a:cxn>
              <a:cxn ang="f246">
                <a:pos x="f355" y="f356"/>
              </a:cxn>
              <a:cxn ang="f246">
                <a:pos x="f329" y="f357"/>
              </a:cxn>
              <a:cxn ang="f246">
                <a:pos x="f358" y="f357"/>
              </a:cxn>
              <a:cxn ang="f246">
                <a:pos x="f359" y="f356"/>
              </a:cxn>
              <a:cxn ang="f246">
                <a:pos x="f360" y="f361"/>
              </a:cxn>
              <a:cxn ang="f246">
                <a:pos x="f362" y="f363"/>
              </a:cxn>
              <a:cxn ang="f246">
                <a:pos x="f358" y="f364"/>
              </a:cxn>
              <a:cxn ang="f246">
                <a:pos x="f365" y="f364"/>
              </a:cxn>
              <a:cxn ang="f246">
                <a:pos x="f365" y="f366"/>
              </a:cxn>
              <a:cxn ang="f246">
                <a:pos x="f367" y="f368"/>
              </a:cxn>
              <a:cxn ang="f246">
                <a:pos x="f362" y="f369"/>
              </a:cxn>
              <a:cxn ang="f246">
                <a:pos x="f370" y="f371"/>
              </a:cxn>
              <a:cxn ang="f246">
                <a:pos x="f370" y="f372"/>
              </a:cxn>
              <a:cxn ang="f246">
                <a:pos x="f373" y="f321"/>
              </a:cxn>
              <a:cxn ang="f246">
                <a:pos x="f374" y="f319"/>
              </a:cxn>
              <a:cxn ang="f246">
                <a:pos x="f375" y="f376"/>
              </a:cxn>
              <a:cxn ang="f246">
                <a:pos x="f377" y="f378"/>
              </a:cxn>
              <a:cxn ang="f246">
                <a:pos x="f323" y="f316"/>
              </a:cxn>
            </a:cxnLst>
            <a:rect l="f311" t="f314" r="f312" b="f313"/>
            <a:pathLst>
              <a:path w="4354" h="7547">
                <a:moveTo>
                  <a:pt x="f8" y="f9"/>
                </a:moveTo>
                <a:lnTo>
                  <a:pt x="f10" y="f9"/>
                </a:lnTo>
                <a:lnTo>
                  <a:pt x="f11" y="f12"/>
                </a:lnTo>
                <a:lnTo>
                  <a:pt x="f8" y="f9"/>
                </a:lnTo>
                <a:close/>
                <a:moveTo>
                  <a:pt x="f13" y="f14"/>
                </a:moveTo>
                <a:lnTo>
                  <a:pt x="f15" y="f14"/>
                </a:lnTo>
                <a:lnTo>
                  <a:pt x="f16" y="f17"/>
                </a:lnTo>
                <a:lnTo>
                  <a:pt x="f13" y="f14"/>
                </a:lnTo>
                <a:close/>
                <a:moveTo>
                  <a:pt x="f18" y="f19"/>
                </a:moveTo>
                <a:lnTo>
                  <a:pt x="f15" y="f20"/>
                </a:lnTo>
                <a:lnTo>
                  <a:pt x="f21" y="f20"/>
                </a:lnTo>
                <a:lnTo>
                  <a:pt x="f10" y="f19"/>
                </a:lnTo>
                <a:lnTo>
                  <a:pt x="f18" y="f19"/>
                </a:lnTo>
                <a:close/>
                <a:moveTo>
                  <a:pt x="f22" y="f9"/>
                </a:moveTo>
                <a:lnTo>
                  <a:pt x="f6" y="f23"/>
                </a:lnTo>
                <a:lnTo>
                  <a:pt x="f24" y="f23"/>
                </a:lnTo>
                <a:lnTo>
                  <a:pt x="f25" y="f7"/>
                </a:lnTo>
                <a:lnTo>
                  <a:pt x="f26" y="f7"/>
                </a:lnTo>
                <a:lnTo>
                  <a:pt x="f10" y="f23"/>
                </a:lnTo>
                <a:lnTo>
                  <a:pt x="f8" y="f23"/>
                </a:lnTo>
                <a:lnTo>
                  <a:pt x="f27" y="f7"/>
                </a:lnTo>
                <a:lnTo>
                  <a:pt x="f28" y="f7"/>
                </a:lnTo>
                <a:lnTo>
                  <a:pt x="f29" y="f30"/>
                </a:lnTo>
                <a:lnTo>
                  <a:pt x="f31" y="f12"/>
                </a:lnTo>
                <a:lnTo>
                  <a:pt x="f32" y="f33"/>
                </a:lnTo>
                <a:lnTo>
                  <a:pt x="f34" y="f7"/>
                </a:lnTo>
                <a:lnTo>
                  <a:pt x="f35" y="f7"/>
                </a:lnTo>
                <a:lnTo>
                  <a:pt x="f36" y="f37"/>
                </a:lnTo>
                <a:lnTo>
                  <a:pt x="f38" y="f7"/>
                </a:lnTo>
                <a:lnTo>
                  <a:pt x="f39" y="f7"/>
                </a:lnTo>
                <a:lnTo>
                  <a:pt x="f40" y="f23"/>
                </a:lnTo>
                <a:lnTo>
                  <a:pt x="f5" y="f23"/>
                </a:lnTo>
                <a:lnTo>
                  <a:pt x="f5" y="f9"/>
                </a:lnTo>
                <a:lnTo>
                  <a:pt x="f40" y="f9"/>
                </a:lnTo>
                <a:lnTo>
                  <a:pt x="f5" y="f41"/>
                </a:lnTo>
                <a:lnTo>
                  <a:pt x="f5" y="f42"/>
                </a:lnTo>
                <a:lnTo>
                  <a:pt x="f36" y="f17"/>
                </a:lnTo>
                <a:lnTo>
                  <a:pt x="f43" y="f44"/>
                </a:lnTo>
                <a:lnTo>
                  <a:pt x="f36" y="f45"/>
                </a:lnTo>
                <a:lnTo>
                  <a:pt x="f5" y="f46"/>
                </a:lnTo>
                <a:lnTo>
                  <a:pt x="f5" y="f47"/>
                </a:lnTo>
                <a:lnTo>
                  <a:pt x="f40" y="f19"/>
                </a:lnTo>
                <a:lnTo>
                  <a:pt x="f5" y="f19"/>
                </a:lnTo>
                <a:lnTo>
                  <a:pt x="f5" y="f48"/>
                </a:lnTo>
                <a:lnTo>
                  <a:pt x="f40" y="f48"/>
                </a:lnTo>
                <a:lnTo>
                  <a:pt x="f5" y="f49"/>
                </a:lnTo>
                <a:lnTo>
                  <a:pt x="f5" y="f50"/>
                </a:lnTo>
                <a:lnTo>
                  <a:pt x="f51" y="f52"/>
                </a:lnTo>
                <a:lnTo>
                  <a:pt x="f31" y="f53"/>
                </a:lnTo>
                <a:lnTo>
                  <a:pt x="f29" y="f52"/>
                </a:lnTo>
                <a:lnTo>
                  <a:pt x="f54" y="f55"/>
                </a:lnTo>
                <a:lnTo>
                  <a:pt x="f56" y="f57"/>
                </a:lnTo>
                <a:lnTo>
                  <a:pt x="f16" y="f48"/>
                </a:lnTo>
                <a:lnTo>
                  <a:pt x="f10" y="f48"/>
                </a:lnTo>
                <a:lnTo>
                  <a:pt x="f21" y="f58"/>
                </a:lnTo>
                <a:lnTo>
                  <a:pt x="f31" y="f58"/>
                </a:lnTo>
                <a:lnTo>
                  <a:pt x="f59" y="f58"/>
                </a:lnTo>
                <a:lnTo>
                  <a:pt x="f60" y="f58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5" y="f67"/>
                </a:lnTo>
                <a:lnTo>
                  <a:pt x="f65" y="f68"/>
                </a:lnTo>
                <a:lnTo>
                  <a:pt x="f63" y="f69"/>
                </a:lnTo>
                <a:lnTo>
                  <a:pt x="f70" y="f71"/>
                </a:lnTo>
                <a:lnTo>
                  <a:pt x="f61" y="f72"/>
                </a:lnTo>
                <a:lnTo>
                  <a:pt x="f73" y="f74"/>
                </a:lnTo>
                <a:lnTo>
                  <a:pt x="f31" y="f5"/>
                </a:lnTo>
                <a:lnTo>
                  <a:pt x="f11" y="f5"/>
                </a:lnTo>
                <a:lnTo>
                  <a:pt x="f75" y="f5"/>
                </a:lnTo>
                <a:lnTo>
                  <a:pt x="f76" y="f74"/>
                </a:lnTo>
                <a:lnTo>
                  <a:pt x="f77" y="f72"/>
                </a:lnTo>
                <a:lnTo>
                  <a:pt x="f78" y="f79"/>
                </a:lnTo>
                <a:lnTo>
                  <a:pt x="f80" y="f81"/>
                </a:lnTo>
                <a:lnTo>
                  <a:pt x="f78" y="f39"/>
                </a:lnTo>
                <a:lnTo>
                  <a:pt x="f78" y="f82"/>
                </a:lnTo>
                <a:lnTo>
                  <a:pt x="f77" y="f83"/>
                </a:lnTo>
                <a:lnTo>
                  <a:pt x="f75" y="f84"/>
                </a:lnTo>
                <a:lnTo>
                  <a:pt x="f11" y="f84"/>
                </a:lnTo>
                <a:lnTo>
                  <a:pt x="f85" y="f84"/>
                </a:lnTo>
                <a:lnTo>
                  <a:pt x="f32" y="f67"/>
                </a:lnTo>
                <a:lnTo>
                  <a:pt x="f85" y="f86"/>
                </a:lnTo>
                <a:lnTo>
                  <a:pt x="f11" y="f86"/>
                </a:lnTo>
                <a:lnTo>
                  <a:pt x="f76" y="f87"/>
                </a:lnTo>
                <a:lnTo>
                  <a:pt x="f77" y="f88"/>
                </a:lnTo>
                <a:lnTo>
                  <a:pt x="f78" y="f89"/>
                </a:lnTo>
                <a:lnTo>
                  <a:pt x="f90" y="f52"/>
                </a:lnTo>
                <a:lnTo>
                  <a:pt x="f91" y="f92"/>
                </a:lnTo>
                <a:lnTo>
                  <a:pt x="f91" y="f93"/>
                </a:lnTo>
                <a:lnTo>
                  <a:pt x="f91" y="f94"/>
                </a:lnTo>
                <a:lnTo>
                  <a:pt x="f90" y="f95"/>
                </a:lnTo>
                <a:lnTo>
                  <a:pt x="f96" y="f20"/>
                </a:lnTo>
                <a:lnTo>
                  <a:pt x="f97" y="f20"/>
                </a:lnTo>
                <a:lnTo>
                  <a:pt x="f98" y="f14"/>
                </a:lnTo>
                <a:lnTo>
                  <a:pt x="f96" y="f14"/>
                </a:lnTo>
                <a:lnTo>
                  <a:pt x="f99" y="f17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9"/>
                </a:lnTo>
                <a:lnTo>
                  <a:pt x="f22" y="f9"/>
                </a:lnTo>
                <a:close/>
              </a:path>
            </a:pathLst>
          </a:custGeom>
          <a:solidFill>
            <a:srgbClr val="ABB2B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81F148F6-80F0-4AF9-90D2-A2BEBF7848AA}"/>
              </a:ext>
            </a:extLst>
          </p:cNvPr>
          <p:cNvSpPr/>
          <p:nvPr/>
        </p:nvSpPr>
        <p:spPr>
          <a:xfrm>
            <a:off x="464284" y="3432404"/>
            <a:ext cx="2073496" cy="30013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225"/>
              <a:gd name="f8" fmla="val 598"/>
              <a:gd name="f9" fmla="val 355"/>
              <a:gd name="f10" fmla="val 8"/>
              <a:gd name="f11" fmla="val 357"/>
              <a:gd name="f12" fmla="val 4"/>
              <a:gd name="f13" fmla="val 359"/>
              <a:gd name="f14" fmla="val 2"/>
              <a:gd name="f15" fmla="val 365"/>
              <a:gd name="f16" fmla="val 1164"/>
              <a:gd name="f17" fmla="val 1168"/>
              <a:gd name="f18" fmla="val 1170"/>
              <a:gd name="f19" fmla="val 1172"/>
              <a:gd name="f20" fmla="val 1176"/>
              <a:gd name="f21" fmla="val 10"/>
              <a:gd name="f22" fmla="val 14"/>
              <a:gd name="f23" fmla="val 20"/>
              <a:gd name="f24" fmla="val 1174"/>
              <a:gd name="f25" fmla="val 22"/>
              <a:gd name="f26" fmla="val 24"/>
              <a:gd name="f27" fmla="val 26"/>
              <a:gd name="f28" fmla="val 28"/>
              <a:gd name="f29" fmla="val 373"/>
              <a:gd name="f30" fmla="val 650"/>
              <a:gd name="f31" fmla="val 2336"/>
              <a:gd name="f32" fmla="val 3352"/>
              <a:gd name="f33" fmla="val 1570"/>
              <a:gd name="f34" fmla="val 1373"/>
              <a:gd name="f35" fmla="val 3677"/>
              <a:gd name="f36" fmla="val 1186"/>
              <a:gd name="f37" fmla="val 3990"/>
              <a:gd name="f38" fmla="val 1953"/>
              <a:gd name="f39" fmla="val 1539"/>
              <a:gd name="f40" fmla="val 787"/>
              <a:gd name="f41" fmla="val 3976"/>
              <a:gd name="f42" fmla="val 1351"/>
              <a:gd name="f43" fmla="val 3663"/>
              <a:gd name="f44" fmla="val 3324"/>
              <a:gd name="f45" fmla="val 2698"/>
              <a:gd name="f46" fmla="val 1961"/>
              <a:gd name="f47" fmla="val 1586"/>
              <a:gd name="f48" fmla="val 1937"/>
              <a:gd name="f49" fmla="val 2686"/>
              <a:gd name="f50" fmla="val 1562"/>
              <a:gd name="f51" fmla="val 3312"/>
              <a:gd name="f52" fmla="val 1140"/>
              <a:gd name="f53" fmla="val 389"/>
              <a:gd name="f54" fmla="val 765"/>
              <a:gd name="f55" fmla="val 771"/>
              <a:gd name="f56" fmla="val 2021"/>
              <a:gd name="f57" fmla="val 2661"/>
              <a:gd name="f58" fmla="val 1156"/>
              <a:gd name="f59" fmla="val 351"/>
              <a:gd name="f60" fmla="val 2673"/>
              <a:gd name="f61" fmla="val 2091"/>
              <a:gd name="f62" fmla="val 2039"/>
              <a:gd name="f63" fmla="val 2647"/>
              <a:gd name="f64" fmla="val 753"/>
              <a:gd name="f65" fmla="val 2001"/>
              <a:gd name="f66" fmla="val 755"/>
              <a:gd name="f67" fmla="val 1999"/>
              <a:gd name="f68" fmla="val 757"/>
              <a:gd name="f69" fmla="val 1997"/>
              <a:gd name="f70" fmla="val 1995"/>
              <a:gd name="f71" fmla="val 1682"/>
              <a:gd name="f72" fmla="val 1357"/>
              <a:gd name="f73" fmla="val 363"/>
              <a:gd name="f74" fmla="val 1355"/>
              <a:gd name="f75" fmla="val 1353"/>
              <a:gd name="f76" fmla="val 761"/>
              <a:gd name="f77" fmla="val 709"/>
              <a:gd name="f78" fmla="val 1331"/>
              <a:gd name="f79" fmla="val 1550"/>
              <a:gd name="f80" fmla="val 672"/>
              <a:gd name="f81" fmla="val 1552"/>
              <a:gd name="f82" fmla="val 670"/>
              <a:gd name="f83" fmla="val 1554"/>
              <a:gd name="f84" fmla="val 668"/>
              <a:gd name="f85" fmla="val 666"/>
              <a:gd name="f86" fmla="val 2360"/>
              <a:gd name="f87" fmla="val 2366"/>
              <a:gd name="f88" fmla="val 2370"/>
              <a:gd name="f89" fmla="val 2372"/>
              <a:gd name="f90" fmla="val 2770"/>
              <a:gd name="f91" fmla="val 1337"/>
              <a:gd name="f92" fmla="val 1339"/>
              <a:gd name="f93" fmla="val 1343"/>
              <a:gd name="f94" fmla="val 1347"/>
              <a:gd name="f95" fmla="val 2015"/>
              <a:gd name="f96" fmla="val 2368"/>
              <a:gd name="f97" fmla="val 2019"/>
              <a:gd name="f98" fmla="val 2364"/>
              <a:gd name="f99" fmla="val 2358"/>
              <a:gd name="f100" fmla="val 2354"/>
              <a:gd name="f101" fmla="val 2350"/>
              <a:gd name="f102" fmla="val 2017"/>
              <a:gd name="f103" fmla="val 2348"/>
              <a:gd name="f104" fmla="val 2011"/>
              <a:gd name="f105" fmla="val 2346"/>
              <a:gd name="f106" fmla="val 2007"/>
              <a:gd name="f107" fmla="val 2742"/>
              <a:gd name="f108" fmla="val 2352"/>
              <a:gd name="f109" fmla="val 692"/>
              <a:gd name="f110" fmla="val 1178"/>
              <a:gd name="f111" fmla="val 1572"/>
              <a:gd name="f112" fmla="val 1574"/>
              <a:gd name="f113" fmla="val 2005"/>
              <a:gd name="f114" fmla="val 1963"/>
              <a:gd name="f115" fmla="val 1967"/>
              <a:gd name="f116" fmla="val 1971"/>
              <a:gd name="f117" fmla="val 2665"/>
              <a:gd name="f118" fmla="val 3330"/>
              <a:gd name="f119" fmla="val 3996"/>
              <a:gd name="f120" fmla="val 4000"/>
              <a:gd name="f121" fmla="val 4002"/>
              <a:gd name="f122" fmla="val 4006"/>
              <a:gd name="f123" fmla="val 4010"/>
              <a:gd name="f124" fmla="val 2641"/>
              <a:gd name="f125" fmla="val 2609"/>
              <a:gd name="f126" fmla="val 3364"/>
              <a:gd name="f127" fmla="val 1973"/>
              <a:gd name="f128" fmla="val 4012"/>
              <a:gd name="f129" fmla="val 4014"/>
              <a:gd name="f130" fmla="val 4016"/>
              <a:gd name="f131" fmla="val 1311"/>
              <a:gd name="f132" fmla="val 1281"/>
              <a:gd name="f133" fmla="val 3420"/>
              <a:gd name="f134" fmla="val 3368"/>
              <a:gd name="f135" fmla="val 3344"/>
              <a:gd name="f136" fmla="val 177"/>
              <a:gd name="f137" fmla="val 3011"/>
              <a:gd name="f138" fmla="val 3308"/>
              <a:gd name="f139" fmla="val 3256"/>
              <a:gd name="f140" fmla="val 155"/>
              <a:gd name="f141" fmla="val 2999"/>
              <a:gd name="f142" fmla="+- 0 0 -90"/>
              <a:gd name="f143" fmla="*/ f3 1 2772"/>
              <a:gd name="f144" fmla="*/ f4 1 4225"/>
              <a:gd name="f145" fmla="+- f7 0 f5"/>
              <a:gd name="f146" fmla="+- f6 0 f5"/>
              <a:gd name="f147" fmla="*/ f142 f0 1"/>
              <a:gd name="f148" fmla="*/ f146 1 2772"/>
              <a:gd name="f149" fmla="*/ f145 1 4225"/>
              <a:gd name="f150" fmla="*/ 357 f146 1"/>
              <a:gd name="f151" fmla="*/ 4 f145 1"/>
              <a:gd name="f152" fmla="*/ 1164 f146 1"/>
              <a:gd name="f153" fmla="*/ 0 f145 1"/>
              <a:gd name="f154" fmla="*/ 1172 f146 1"/>
              <a:gd name="f155" fmla="*/ 1176 f146 1"/>
              <a:gd name="f156" fmla="*/ 20 f145 1"/>
              <a:gd name="f157" fmla="*/ 1168 f146 1"/>
              <a:gd name="f158" fmla="*/ 26 f145 1"/>
              <a:gd name="f159" fmla="*/ 0 f146 1"/>
              <a:gd name="f160" fmla="*/ 650 f145 1"/>
              <a:gd name="f161" fmla="*/ 1570 f146 1"/>
              <a:gd name="f162" fmla="*/ 3352 f145 1"/>
              <a:gd name="f163" fmla="*/ 1953 f146 1"/>
              <a:gd name="f164" fmla="*/ 3990 f145 1"/>
              <a:gd name="f165" fmla="*/ 787 f146 1"/>
              <a:gd name="f166" fmla="*/ 1539 f146 1"/>
              <a:gd name="f167" fmla="*/ 2698 f145 1"/>
              <a:gd name="f168" fmla="*/ 1961 f146 1"/>
              <a:gd name="f169" fmla="*/ 1937 f146 1"/>
              <a:gd name="f170" fmla="*/ 2686 f145 1"/>
              <a:gd name="f171" fmla="*/ 765 f146 1"/>
              <a:gd name="f172" fmla="*/ 3312 f145 1"/>
              <a:gd name="f173" fmla="*/ 389 f146 1"/>
              <a:gd name="f174" fmla="*/ 2661 f145 1"/>
              <a:gd name="f175" fmla="*/ 771 f146 1"/>
              <a:gd name="f176" fmla="*/ 2021 f145 1"/>
              <a:gd name="f177" fmla="*/ 2039 f145 1"/>
              <a:gd name="f178" fmla="*/ 755 f146 1"/>
              <a:gd name="f179" fmla="*/ 1999 f145 1"/>
              <a:gd name="f180" fmla="*/ 1995 f145 1"/>
              <a:gd name="f181" fmla="*/ 365 f146 1"/>
              <a:gd name="f182" fmla="*/ 1357 f145 1"/>
              <a:gd name="f183" fmla="*/ 1353 f145 1"/>
              <a:gd name="f184" fmla="*/ 373 f146 1"/>
              <a:gd name="f185" fmla="*/ 1331 f145 1"/>
              <a:gd name="f186" fmla="*/ 1552 f146 1"/>
              <a:gd name="f187" fmla="*/ 670 f145 1"/>
              <a:gd name="f188" fmla="*/ 2360 f146 1"/>
              <a:gd name="f189" fmla="*/ 666 f145 1"/>
              <a:gd name="f190" fmla="*/ 2372 f146 1"/>
              <a:gd name="f191" fmla="*/ 672 f145 1"/>
              <a:gd name="f192" fmla="*/ 2772 f146 1"/>
              <a:gd name="f193" fmla="*/ 1343 f145 1"/>
              <a:gd name="f194" fmla="*/ 2015 f145 1"/>
              <a:gd name="f195" fmla="*/ 2364 f146 1"/>
              <a:gd name="f196" fmla="*/ 2350 f146 1"/>
              <a:gd name="f197" fmla="*/ 2017 f145 1"/>
              <a:gd name="f198" fmla="*/ 2346 f146 1"/>
              <a:gd name="f199" fmla="*/ 2007 f145 1"/>
              <a:gd name="f200" fmla="*/ 2352 f146 1"/>
              <a:gd name="f201" fmla="*/ 692 f145 1"/>
              <a:gd name="f202" fmla="*/ 1572 f146 1"/>
              <a:gd name="f203" fmla="*/ 2001 f145 1"/>
              <a:gd name="f204" fmla="*/ 1574 f146 1"/>
              <a:gd name="f205" fmla="*/ 2011 f145 1"/>
              <a:gd name="f206" fmla="*/ 1971 f146 1"/>
              <a:gd name="f207" fmla="*/ 2665 f145 1"/>
              <a:gd name="f208" fmla="*/ 4000 f145 1"/>
              <a:gd name="f209" fmla="*/ 2770 f146 1"/>
              <a:gd name="f210" fmla="*/ 4010 f145 1"/>
              <a:gd name="f211" fmla="*/ 2742 f146 1"/>
              <a:gd name="f212" fmla="*/ 4002 f145 1"/>
              <a:gd name="f213" fmla="*/ 4012 f145 1"/>
              <a:gd name="f214" fmla="*/ 1186 f146 1"/>
              <a:gd name="f215" fmla="*/ 4016 f145 1"/>
              <a:gd name="f216" fmla="*/ 1156 f146 1"/>
              <a:gd name="f217" fmla="*/ 3368 f145 1"/>
              <a:gd name="f218" fmla="*/ 753 f146 1"/>
              <a:gd name="f219" fmla="*/ 3344 f145 1"/>
              <a:gd name="f220" fmla="*/ 3308 f145 1"/>
              <a:gd name="f221" fmla="*/ 351 f146 1"/>
              <a:gd name="f222" fmla="*/ 2673 f145 1"/>
              <a:gd name="f223" fmla="*/ f147 1 f2"/>
              <a:gd name="f224" fmla="*/ f150 1 2772"/>
              <a:gd name="f225" fmla="*/ f151 1 4225"/>
              <a:gd name="f226" fmla="*/ f152 1 2772"/>
              <a:gd name="f227" fmla="*/ f153 1 4225"/>
              <a:gd name="f228" fmla="*/ f154 1 2772"/>
              <a:gd name="f229" fmla="*/ f155 1 2772"/>
              <a:gd name="f230" fmla="*/ f156 1 4225"/>
              <a:gd name="f231" fmla="*/ f157 1 2772"/>
              <a:gd name="f232" fmla="*/ f158 1 4225"/>
              <a:gd name="f233" fmla="*/ f159 1 2772"/>
              <a:gd name="f234" fmla="*/ f160 1 4225"/>
              <a:gd name="f235" fmla="*/ f161 1 2772"/>
              <a:gd name="f236" fmla="*/ f162 1 4225"/>
              <a:gd name="f237" fmla="*/ f163 1 2772"/>
              <a:gd name="f238" fmla="*/ f164 1 4225"/>
              <a:gd name="f239" fmla="*/ f165 1 2772"/>
              <a:gd name="f240" fmla="*/ f166 1 2772"/>
              <a:gd name="f241" fmla="*/ f167 1 4225"/>
              <a:gd name="f242" fmla="*/ f168 1 2772"/>
              <a:gd name="f243" fmla="*/ f169 1 2772"/>
              <a:gd name="f244" fmla="*/ f170 1 4225"/>
              <a:gd name="f245" fmla="*/ f171 1 2772"/>
              <a:gd name="f246" fmla="*/ f172 1 4225"/>
              <a:gd name="f247" fmla="*/ f173 1 2772"/>
              <a:gd name="f248" fmla="*/ f174 1 4225"/>
              <a:gd name="f249" fmla="*/ f175 1 2772"/>
              <a:gd name="f250" fmla="*/ f176 1 4225"/>
              <a:gd name="f251" fmla="*/ f177 1 4225"/>
              <a:gd name="f252" fmla="*/ f178 1 2772"/>
              <a:gd name="f253" fmla="*/ f179 1 4225"/>
              <a:gd name="f254" fmla="*/ f180 1 4225"/>
              <a:gd name="f255" fmla="*/ f181 1 2772"/>
              <a:gd name="f256" fmla="*/ f182 1 4225"/>
              <a:gd name="f257" fmla="*/ f183 1 4225"/>
              <a:gd name="f258" fmla="*/ f184 1 2772"/>
              <a:gd name="f259" fmla="*/ f185 1 4225"/>
              <a:gd name="f260" fmla="*/ f186 1 2772"/>
              <a:gd name="f261" fmla="*/ f187 1 4225"/>
              <a:gd name="f262" fmla="*/ f188 1 2772"/>
              <a:gd name="f263" fmla="*/ f189 1 4225"/>
              <a:gd name="f264" fmla="*/ f190 1 2772"/>
              <a:gd name="f265" fmla="*/ f191 1 4225"/>
              <a:gd name="f266" fmla="*/ f192 1 2772"/>
              <a:gd name="f267" fmla="*/ f193 1 4225"/>
              <a:gd name="f268" fmla="*/ f194 1 4225"/>
              <a:gd name="f269" fmla="*/ f195 1 2772"/>
              <a:gd name="f270" fmla="*/ f196 1 2772"/>
              <a:gd name="f271" fmla="*/ f197 1 4225"/>
              <a:gd name="f272" fmla="*/ f198 1 2772"/>
              <a:gd name="f273" fmla="*/ f199 1 4225"/>
              <a:gd name="f274" fmla="*/ f200 1 2772"/>
              <a:gd name="f275" fmla="*/ f201 1 4225"/>
              <a:gd name="f276" fmla="*/ f202 1 2772"/>
              <a:gd name="f277" fmla="*/ f203 1 4225"/>
              <a:gd name="f278" fmla="*/ f204 1 2772"/>
              <a:gd name="f279" fmla="*/ f205 1 4225"/>
              <a:gd name="f280" fmla="*/ f206 1 2772"/>
              <a:gd name="f281" fmla="*/ f207 1 4225"/>
              <a:gd name="f282" fmla="*/ f208 1 4225"/>
              <a:gd name="f283" fmla="*/ f209 1 2772"/>
              <a:gd name="f284" fmla="*/ f210 1 4225"/>
              <a:gd name="f285" fmla="*/ f211 1 2772"/>
              <a:gd name="f286" fmla="*/ f212 1 4225"/>
              <a:gd name="f287" fmla="*/ f213 1 4225"/>
              <a:gd name="f288" fmla="*/ f214 1 2772"/>
              <a:gd name="f289" fmla="*/ f215 1 4225"/>
              <a:gd name="f290" fmla="*/ f216 1 2772"/>
              <a:gd name="f291" fmla="*/ f217 1 4225"/>
              <a:gd name="f292" fmla="*/ f218 1 2772"/>
              <a:gd name="f293" fmla="*/ f219 1 4225"/>
              <a:gd name="f294" fmla="*/ f220 1 4225"/>
              <a:gd name="f295" fmla="*/ f221 1 2772"/>
              <a:gd name="f296" fmla="*/ f222 1 4225"/>
              <a:gd name="f297" fmla="*/ 0 1 f148"/>
              <a:gd name="f298" fmla="*/ f6 1 f148"/>
              <a:gd name="f299" fmla="*/ 0 1 f149"/>
              <a:gd name="f300" fmla="*/ f7 1 f149"/>
              <a:gd name="f301" fmla="+- f223 0 f1"/>
              <a:gd name="f302" fmla="*/ f224 1 f148"/>
              <a:gd name="f303" fmla="*/ f225 1 f149"/>
              <a:gd name="f304" fmla="*/ f226 1 f148"/>
              <a:gd name="f305" fmla="*/ f227 1 f149"/>
              <a:gd name="f306" fmla="*/ f228 1 f148"/>
              <a:gd name="f307" fmla="*/ f229 1 f148"/>
              <a:gd name="f308" fmla="*/ f230 1 f149"/>
              <a:gd name="f309" fmla="*/ f231 1 f148"/>
              <a:gd name="f310" fmla="*/ f232 1 f149"/>
              <a:gd name="f311" fmla="*/ f233 1 f148"/>
              <a:gd name="f312" fmla="*/ f234 1 f149"/>
              <a:gd name="f313" fmla="*/ f235 1 f148"/>
              <a:gd name="f314" fmla="*/ f236 1 f149"/>
              <a:gd name="f315" fmla="*/ f237 1 f148"/>
              <a:gd name="f316" fmla="*/ f238 1 f149"/>
              <a:gd name="f317" fmla="*/ f239 1 f148"/>
              <a:gd name="f318" fmla="*/ f240 1 f148"/>
              <a:gd name="f319" fmla="*/ f241 1 f149"/>
              <a:gd name="f320" fmla="*/ f242 1 f148"/>
              <a:gd name="f321" fmla="*/ f243 1 f148"/>
              <a:gd name="f322" fmla="*/ f244 1 f149"/>
              <a:gd name="f323" fmla="*/ f245 1 f148"/>
              <a:gd name="f324" fmla="*/ f246 1 f149"/>
              <a:gd name="f325" fmla="*/ f247 1 f148"/>
              <a:gd name="f326" fmla="*/ f248 1 f149"/>
              <a:gd name="f327" fmla="*/ f249 1 f148"/>
              <a:gd name="f328" fmla="*/ f250 1 f149"/>
              <a:gd name="f329" fmla="*/ f251 1 f149"/>
              <a:gd name="f330" fmla="*/ f252 1 f148"/>
              <a:gd name="f331" fmla="*/ f253 1 f149"/>
              <a:gd name="f332" fmla="*/ f254 1 f149"/>
              <a:gd name="f333" fmla="*/ f255 1 f148"/>
              <a:gd name="f334" fmla="*/ f256 1 f149"/>
              <a:gd name="f335" fmla="*/ f257 1 f149"/>
              <a:gd name="f336" fmla="*/ f258 1 f148"/>
              <a:gd name="f337" fmla="*/ f259 1 f149"/>
              <a:gd name="f338" fmla="*/ f260 1 f148"/>
              <a:gd name="f339" fmla="*/ f261 1 f149"/>
              <a:gd name="f340" fmla="*/ f262 1 f148"/>
              <a:gd name="f341" fmla="*/ f263 1 f149"/>
              <a:gd name="f342" fmla="*/ f264 1 f148"/>
              <a:gd name="f343" fmla="*/ f265 1 f149"/>
              <a:gd name="f344" fmla="*/ f266 1 f148"/>
              <a:gd name="f345" fmla="*/ f267 1 f149"/>
              <a:gd name="f346" fmla="*/ f268 1 f149"/>
              <a:gd name="f347" fmla="*/ f269 1 f148"/>
              <a:gd name="f348" fmla="*/ f270 1 f148"/>
              <a:gd name="f349" fmla="*/ f271 1 f149"/>
              <a:gd name="f350" fmla="*/ f272 1 f148"/>
              <a:gd name="f351" fmla="*/ f273 1 f149"/>
              <a:gd name="f352" fmla="*/ f274 1 f148"/>
              <a:gd name="f353" fmla="*/ f275 1 f149"/>
              <a:gd name="f354" fmla="*/ f276 1 f148"/>
              <a:gd name="f355" fmla="*/ f277 1 f149"/>
              <a:gd name="f356" fmla="*/ f278 1 f148"/>
              <a:gd name="f357" fmla="*/ f279 1 f149"/>
              <a:gd name="f358" fmla="*/ f280 1 f148"/>
              <a:gd name="f359" fmla="*/ f281 1 f149"/>
              <a:gd name="f360" fmla="*/ f282 1 f149"/>
              <a:gd name="f361" fmla="*/ f283 1 f148"/>
              <a:gd name="f362" fmla="*/ f284 1 f149"/>
              <a:gd name="f363" fmla="*/ f285 1 f148"/>
              <a:gd name="f364" fmla="*/ f286 1 f149"/>
              <a:gd name="f365" fmla="*/ f287 1 f149"/>
              <a:gd name="f366" fmla="*/ f288 1 f148"/>
              <a:gd name="f367" fmla="*/ f289 1 f149"/>
              <a:gd name="f368" fmla="*/ f290 1 f148"/>
              <a:gd name="f369" fmla="*/ f291 1 f149"/>
              <a:gd name="f370" fmla="*/ f292 1 f148"/>
              <a:gd name="f371" fmla="*/ f293 1 f149"/>
              <a:gd name="f372" fmla="*/ f294 1 f149"/>
              <a:gd name="f373" fmla="*/ f295 1 f148"/>
              <a:gd name="f374" fmla="*/ f296 1 f149"/>
              <a:gd name="f375" fmla="*/ f297 f143 1"/>
              <a:gd name="f376" fmla="*/ f298 f143 1"/>
              <a:gd name="f377" fmla="*/ f300 f144 1"/>
              <a:gd name="f378" fmla="*/ f299 f144 1"/>
              <a:gd name="f379" fmla="*/ f302 f143 1"/>
              <a:gd name="f380" fmla="*/ f303 f144 1"/>
              <a:gd name="f381" fmla="*/ f304 f143 1"/>
              <a:gd name="f382" fmla="*/ f305 f144 1"/>
              <a:gd name="f383" fmla="*/ f306 f143 1"/>
              <a:gd name="f384" fmla="*/ f307 f143 1"/>
              <a:gd name="f385" fmla="*/ f308 f144 1"/>
              <a:gd name="f386" fmla="*/ f309 f143 1"/>
              <a:gd name="f387" fmla="*/ f310 f144 1"/>
              <a:gd name="f388" fmla="*/ f311 f143 1"/>
              <a:gd name="f389" fmla="*/ f312 f144 1"/>
              <a:gd name="f390" fmla="*/ f313 f143 1"/>
              <a:gd name="f391" fmla="*/ f314 f144 1"/>
              <a:gd name="f392" fmla="*/ f315 f143 1"/>
              <a:gd name="f393" fmla="*/ f316 f144 1"/>
              <a:gd name="f394" fmla="*/ f317 f143 1"/>
              <a:gd name="f395" fmla="*/ f318 f143 1"/>
              <a:gd name="f396" fmla="*/ f319 f144 1"/>
              <a:gd name="f397" fmla="*/ f320 f143 1"/>
              <a:gd name="f398" fmla="*/ f321 f143 1"/>
              <a:gd name="f399" fmla="*/ f322 f144 1"/>
              <a:gd name="f400" fmla="*/ f323 f143 1"/>
              <a:gd name="f401" fmla="*/ f324 f144 1"/>
              <a:gd name="f402" fmla="*/ f325 f143 1"/>
              <a:gd name="f403" fmla="*/ f326 f144 1"/>
              <a:gd name="f404" fmla="*/ f327 f143 1"/>
              <a:gd name="f405" fmla="*/ f328 f144 1"/>
              <a:gd name="f406" fmla="*/ f329 f144 1"/>
              <a:gd name="f407" fmla="*/ f330 f143 1"/>
              <a:gd name="f408" fmla="*/ f331 f144 1"/>
              <a:gd name="f409" fmla="*/ f332 f144 1"/>
              <a:gd name="f410" fmla="*/ f333 f143 1"/>
              <a:gd name="f411" fmla="*/ f334 f144 1"/>
              <a:gd name="f412" fmla="*/ f335 f144 1"/>
              <a:gd name="f413" fmla="*/ f336 f143 1"/>
              <a:gd name="f414" fmla="*/ f337 f144 1"/>
              <a:gd name="f415" fmla="*/ f338 f143 1"/>
              <a:gd name="f416" fmla="*/ f339 f144 1"/>
              <a:gd name="f417" fmla="*/ f340 f143 1"/>
              <a:gd name="f418" fmla="*/ f341 f144 1"/>
              <a:gd name="f419" fmla="*/ f342 f143 1"/>
              <a:gd name="f420" fmla="*/ f343 f144 1"/>
              <a:gd name="f421" fmla="*/ f344 f143 1"/>
              <a:gd name="f422" fmla="*/ f345 f144 1"/>
              <a:gd name="f423" fmla="*/ f346 f144 1"/>
              <a:gd name="f424" fmla="*/ f347 f143 1"/>
              <a:gd name="f425" fmla="*/ f348 f143 1"/>
              <a:gd name="f426" fmla="*/ f349 f144 1"/>
              <a:gd name="f427" fmla="*/ f350 f143 1"/>
              <a:gd name="f428" fmla="*/ f351 f144 1"/>
              <a:gd name="f429" fmla="*/ f352 f143 1"/>
              <a:gd name="f430" fmla="*/ f353 f144 1"/>
              <a:gd name="f431" fmla="*/ f354 f143 1"/>
              <a:gd name="f432" fmla="*/ f355 f144 1"/>
              <a:gd name="f433" fmla="*/ f356 f143 1"/>
              <a:gd name="f434" fmla="*/ f357 f144 1"/>
              <a:gd name="f435" fmla="*/ f358 f143 1"/>
              <a:gd name="f436" fmla="*/ f359 f144 1"/>
              <a:gd name="f437" fmla="*/ f360 f144 1"/>
              <a:gd name="f438" fmla="*/ f361 f143 1"/>
              <a:gd name="f439" fmla="*/ f362 f144 1"/>
              <a:gd name="f440" fmla="*/ f363 f143 1"/>
              <a:gd name="f441" fmla="*/ f364 f144 1"/>
              <a:gd name="f442" fmla="*/ f365 f144 1"/>
              <a:gd name="f443" fmla="*/ f366 f143 1"/>
              <a:gd name="f444" fmla="*/ f367 f144 1"/>
              <a:gd name="f445" fmla="*/ f368 f143 1"/>
              <a:gd name="f446" fmla="*/ f369 f144 1"/>
              <a:gd name="f447" fmla="*/ f370 f143 1"/>
              <a:gd name="f448" fmla="*/ f371 f144 1"/>
              <a:gd name="f449" fmla="*/ f372 f144 1"/>
              <a:gd name="f450" fmla="*/ f373 f143 1"/>
              <a:gd name="f451" fmla="*/ f374 f1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1">
                <a:pos x="f379" y="f380"/>
              </a:cxn>
              <a:cxn ang="f301">
                <a:pos x="f381" y="f382"/>
              </a:cxn>
              <a:cxn ang="f301">
                <a:pos x="f383" y="f380"/>
              </a:cxn>
              <a:cxn ang="f301">
                <a:pos x="f384" y="f385"/>
              </a:cxn>
              <a:cxn ang="f301">
                <a:pos x="f386" y="f387"/>
              </a:cxn>
              <a:cxn ang="f301">
                <a:pos x="f388" y="f389"/>
              </a:cxn>
              <a:cxn ang="f301">
                <a:pos x="f390" y="f391"/>
              </a:cxn>
              <a:cxn ang="f301">
                <a:pos x="f392" y="f393"/>
              </a:cxn>
              <a:cxn ang="f301">
                <a:pos x="f394" y="f391"/>
              </a:cxn>
              <a:cxn ang="f301">
                <a:pos x="f395" y="f391"/>
              </a:cxn>
              <a:cxn ang="f301">
                <a:pos x="f381" y="f396"/>
              </a:cxn>
              <a:cxn ang="f301">
                <a:pos x="f397" y="f396"/>
              </a:cxn>
              <a:cxn ang="f301">
                <a:pos x="f398" y="f399"/>
              </a:cxn>
              <a:cxn ang="f301">
                <a:pos x="f398" y="f399"/>
              </a:cxn>
              <a:cxn ang="f301">
                <a:pos x="f400" y="f401"/>
              </a:cxn>
              <a:cxn ang="f301">
                <a:pos x="f402" y="f403"/>
              </a:cxn>
              <a:cxn ang="f301">
                <a:pos x="f404" y="f405"/>
              </a:cxn>
              <a:cxn ang="f301">
                <a:pos x="f388" y="f406"/>
              </a:cxn>
              <a:cxn ang="f301">
                <a:pos x="f407" y="f408"/>
              </a:cxn>
              <a:cxn ang="f301">
                <a:pos x="f395" y="f409"/>
              </a:cxn>
              <a:cxn ang="f301">
                <a:pos x="f410" y="f411"/>
              </a:cxn>
              <a:cxn ang="f301">
                <a:pos x="f379" y="f412"/>
              </a:cxn>
              <a:cxn ang="f301">
                <a:pos x="f413" y="f414"/>
              </a:cxn>
              <a:cxn ang="f301">
                <a:pos x="f415" y="f416"/>
              </a:cxn>
              <a:cxn ang="f301">
                <a:pos x="f417" y="f418"/>
              </a:cxn>
              <a:cxn ang="f301">
                <a:pos x="f419" y="f420"/>
              </a:cxn>
              <a:cxn ang="f301">
                <a:pos x="f421" y="f422"/>
              </a:cxn>
              <a:cxn ang="f301">
                <a:pos x="f419" y="f423"/>
              </a:cxn>
              <a:cxn ang="f301">
                <a:pos x="f424" y="f405"/>
              </a:cxn>
              <a:cxn ang="f301">
                <a:pos x="f425" y="f426"/>
              </a:cxn>
              <a:cxn ang="f301">
                <a:pos x="f427" y="f428"/>
              </a:cxn>
              <a:cxn ang="f301">
                <a:pos x="f429" y="f430"/>
              </a:cxn>
              <a:cxn ang="f301">
                <a:pos x="f431" y="f432"/>
              </a:cxn>
              <a:cxn ang="f301">
                <a:pos x="f433" y="f434"/>
              </a:cxn>
              <a:cxn ang="f301">
                <a:pos x="f397" y="f403"/>
              </a:cxn>
              <a:cxn ang="f301">
                <a:pos x="f435" y="f436"/>
              </a:cxn>
              <a:cxn ang="f301">
                <a:pos x="f421" y="f437"/>
              </a:cxn>
              <a:cxn ang="f301">
                <a:pos x="f438" y="f439"/>
              </a:cxn>
              <a:cxn ang="f301">
                <a:pos x="f440" y="f441"/>
              </a:cxn>
              <a:cxn ang="f301">
                <a:pos x="f435" y="f442"/>
              </a:cxn>
              <a:cxn ang="f301">
                <a:pos x="f443" y="f444"/>
              </a:cxn>
              <a:cxn ang="f301">
                <a:pos x="f445" y="f444"/>
              </a:cxn>
              <a:cxn ang="f301">
                <a:pos x="f379" y="f442"/>
              </a:cxn>
              <a:cxn ang="f301">
                <a:pos x="f388" y="f446"/>
              </a:cxn>
              <a:cxn ang="f301">
                <a:pos x="f447" y="f448"/>
              </a:cxn>
              <a:cxn ang="f301">
                <a:pos x="f388" y="f449"/>
              </a:cxn>
              <a:cxn ang="f301">
                <a:pos x="f450" y="f451"/>
              </a:cxn>
            </a:cxnLst>
            <a:rect l="f375" t="f378" r="f376" b="f377"/>
            <a:pathLst>
              <a:path w="2772" h="4225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5"/>
                </a:lnTo>
                <a:lnTo>
                  <a:pt x="f16" y="f5"/>
                </a:lnTo>
                <a:lnTo>
                  <a:pt x="f17" y="f14"/>
                </a:lnTo>
                <a:lnTo>
                  <a:pt x="f18" y="f12"/>
                </a:lnTo>
                <a:lnTo>
                  <a:pt x="f19" y="f12"/>
                </a:lnTo>
                <a:lnTo>
                  <a:pt x="f20" y="f21"/>
                </a:lnTo>
                <a:lnTo>
                  <a:pt x="f20" y="f22"/>
                </a:lnTo>
                <a:lnTo>
                  <a:pt x="f20" y="f23"/>
                </a:lnTo>
                <a:lnTo>
                  <a:pt x="f24" y="f25"/>
                </a:lnTo>
                <a:lnTo>
                  <a:pt x="f19" y="f26"/>
                </a:lnTo>
                <a:lnTo>
                  <a:pt x="f17" y="f27"/>
                </a:lnTo>
                <a:lnTo>
                  <a:pt x="f16" y="f28"/>
                </a:lnTo>
                <a:lnTo>
                  <a:pt x="f29" y="f28"/>
                </a:lnTo>
                <a:lnTo>
                  <a:pt x="f5" y="f30"/>
                </a:lnTo>
                <a:lnTo>
                  <a:pt x="f5" y="f8"/>
                </a:lnTo>
                <a:close/>
                <a:moveTo>
                  <a:pt x="f31" y="f32"/>
                </a:move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1" y="f32"/>
                </a:lnTo>
                <a:close/>
                <a:moveTo>
                  <a:pt x="f39" y="f32"/>
                </a:moveTo>
                <a:lnTo>
                  <a:pt x="f40" y="f32"/>
                </a:lnTo>
                <a:lnTo>
                  <a:pt x="f16" y="f41"/>
                </a:lnTo>
                <a:lnTo>
                  <a:pt x="f42" y="f43"/>
                </a:lnTo>
                <a:lnTo>
                  <a:pt x="f39" y="f32"/>
                </a:lnTo>
                <a:close/>
                <a:moveTo>
                  <a:pt x="f40" y="f44"/>
                </a:moveTo>
                <a:lnTo>
                  <a:pt x="f39" y="f44"/>
                </a:lnTo>
                <a:lnTo>
                  <a:pt x="f16" y="f45"/>
                </a:lnTo>
                <a:lnTo>
                  <a:pt x="f40" y="f44"/>
                </a:lnTo>
                <a:close/>
                <a:moveTo>
                  <a:pt x="f31" y="f44"/>
                </a:moveTo>
                <a:lnTo>
                  <a:pt x="f46" y="f45"/>
                </a:lnTo>
                <a:lnTo>
                  <a:pt x="f47" y="f44"/>
                </a:lnTo>
                <a:lnTo>
                  <a:pt x="f31" y="f44"/>
                </a:lnTo>
                <a:close/>
                <a:moveTo>
                  <a:pt x="f48" y="f49"/>
                </a:moveTo>
                <a:lnTo>
                  <a:pt x="f36" y="f49"/>
                </a:lnTo>
                <a:lnTo>
                  <a:pt x="f50" y="f51"/>
                </a:lnTo>
                <a:lnTo>
                  <a:pt x="f48" y="f49"/>
                </a:lnTo>
                <a:close/>
                <a:moveTo>
                  <a:pt x="f52" y="f49"/>
                </a:moveTo>
                <a:lnTo>
                  <a:pt x="f53" y="f49"/>
                </a:lnTo>
                <a:lnTo>
                  <a:pt x="f54" y="f51"/>
                </a:lnTo>
                <a:lnTo>
                  <a:pt x="f52" y="f49"/>
                </a:lnTo>
                <a:close/>
                <a:moveTo>
                  <a:pt x="f55" y="f56"/>
                </a:moveTo>
                <a:lnTo>
                  <a:pt x="f53" y="f57"/>
                </a:lnTo>
                <a:lnTo>
                  <a:pt x="f58" y="f57"/>
                </a:lnTo>
                <a:lnTo>
                  <a:pt x="f39" y="f56"/>
                </a:lnTo>
                <a:lnTo>
                  <a:pt x="f55" y="f56"/>
                </a:lnTo>
                <a:close/>
                <a:moveTo>
                  <a:pt x="f59" y="f60"/>
                </a:moveTo>
                <a:lnTo>
                  <a:pt x="f5" y="f61"/>
                </a:lnTo>
                <a:lnTo>
                  <a:pt x="f5" y="f62"/>
                </a:lnTo>
                <a:lnTo>
                  <a:pt x="f15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54" y="f70"/>
                </a:lnTo>
                <a:lnTo>
                  <a:pt x="f39" y="f70"/>
                </a:lnTo>
                <a:lnTo>
                  <a:pt x="f42" y="f71"/>
                </a:lnTo>
                <a:lnTo>
                  <a:pt x="f58" y="f72"/>
                </a:lnTo>
                <a:lnTo>
                  <a:pt x="f15" y="f72"/>
                </a:lnTo>
                <a:lnTo>
                  <a:pt x="f73" y="f72"/>
                </a:lnTo>
                <a:lnTo>
                  <a:pt x="f13" y="f74"/>
                </a:lnTo>
                <a:lnTo>
                  <a:pt x="f11" y="f75"/>
                </a:lnTo>
                <a:lnTo>
                  <a:pt x="f5" y="f76"/>
                </a:lnTo>
                <a:lnTo>
                  <a:pt x="f5" y="f77"/>
                </a:lnTo>
                <a:lnTo>
                  <a:pt x="f29" y="f78"/>
                </a:lnTo>
                <a:lnTo>
                  <a:pt x="f58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50" y="f85"/>
                </a:lnTo>
                <a:lnTo>
                  <a:pt x="f86" y="f85"/>
                </a:lnTo>
                <a:lnTo>
                  <a:pt x="f87" y="f84"/>
                </a:lnTo>
                <a:lnTo>
                  <a:pt x="f88" y="f82"/>
                </a:lnTo>
                <a:lnTo>
                  <a:pt x="f89" y="f80"/>
                </a:lnTo>
                <a:lnTo>
                  <a:pt x="f90" y="f91"/>
                </a:lnTo>
                <a:lnTo>
                  <a:pt x="f6" y="f92"/>
                </a:lnTo>
                <a:lnTo>
                  <a:pt x="f6" y="f93"/>
                </a:lnTo>
                <a:lnTo>
                  <a:pt x="f6" y="f94"/>
                </a:lnTo>
                <a:lnTo>
                  <a:pt x="f90" y="f42"/>
                </a:lnTo>
                <a:lnTo>
                  <a:pt x="f89" y="f95"/>
                </a:lnTo>
                <a:lnTo>
                  <a:pt x="f96" y="f97"/>
                </a:lnTo>
                <a:lnTo>
                  <a:pt x="f87" y="f56"/>
                </a:lnTo>
                <a:lnTo>
                  <a:pt x="f98" y="f56"/>
                </a:lnTo>
                <a:lnTo>
                  <a:pt x="f99" y="f56"/>
                </a:lnTo>
                <a:lnTo>
                  <a:pt x="f100" y="f56"/>
                </a:lnTo>
                <a:lnTo>
                  <a:pt x="f101" y="f102"/>
                </a:lnTo>
                <a:lnTo>
                  <a:pt x="f103" y="f95"/>
                </a:lnTo>
                <a:lnTo>
                  <a:pt x="f103" y="f104"/>
                </a:lnTo>
                <a:lnTo>
                  <a:pt x="f105" y="f106"/>
                </a:lnTo>
                <a:lnTo>
                  <a:pt x="f103" y="f65"/>
                </a:lnTo>
                <a:lnTo>
                  <a:pt x="f107" y="f93"/>
                </a:lnTo>
                <a:lnTo>
                  <a:pt x="f108" y="f109"/>
                </a:lnTo>
                <a:lnTo>
                  <a:pt x="f33" y="f109"/>
                </a:lnTo>
                <a:lnTo>
                  <a:pt x="f110" y="f93"/>
                </a:lnTo>
                <a:lnTo>
                  <a:pt x="f111" y="f65"/>
                </a:lnTo>
                <a:lnTo>
                  <a:pt x="f112" y="f113"/>
                </a:lnTo>
                <a:lnTo>
                  <a:pt x="f112" y="f106"/>
                </a:lnTo>
                <a:lnTo>
                  <a:pt x="f112" y="f104"/>
                </a:lnTo>
                <a:lnTo>
                  <a:pt x="f112" y="f95"/>
                </a:lnTo>
                <a:lnTo>
                  <a:pt x="f36" y="f57"/>
                </a:lnTo>
                <a:lnTo>
                  <a:pt x="f46" y="f57"/>
                </a:lnTo>
                <a:lnTo>
                  <a:pt x="f114" y="f57"/>
                </a:lnTo>
                <a:lnTo>
                  <a:pt x="f115" y="f57"/>
                </a:lnTo>
                <a:lnTo>
                  <a:pt x="f116" y="f117"/>
                </a:lnTo>
                <a:lnTo>
                  <a:pt x="f89" y="f118"/>
                </a:lnTo>
                <a:lnTo>
                  <a:pt x="f90" y="f119"/>
                </a:lnTo>
                <a:lnTo>
                  <a:pt x="f6" y="f120"/>
                </a:lnTo>
                <a:lnTo>
                  <a:pt x="f6" y="f121"/>
                </a:lnTo>
                <a:lnTo>
                  <a:pt x="f6" y="f122"/>
                </a:lnTo>
                <a:lnTo>
                  <a:pt x="f90" y="f123"/>
                </a:lnTo>
                <a:lnTo>
                  <a:pt x="f124" y="f7"/>
                </a:lnTo>
                <a:lnTo>
                  <a:pt x="f125" y="f7"/>
                </a:lnTo>
                <a:lnTo>
                  <a:pt x="f107" y="f121"/>
                </a:lnTo>
                <a:lnTo>
                  <a:pt x="f86" y="f126"/>
                </a:lnTo>
                <a:lnTo>
                  <a:pt x="f127" y="f123"/>
                </a:lnTo>
                <a:lnTo>
                  <a:pt x="f116" y="f128"/>
                </a:lnTo>
                <a:lnTo>
                  <a:pt x="f115" y="f129"/>
                </a:lnTo>
                <a:lnTo>
                  <a:pt x="f46" y="f130"/>
                </a:lnTo>
                <a:lnTo>
                  <a:pt x="f36" y="f130"/>
                </a:lnTo>
                <a:lnTo>
                  <a:pt x="f131" y="f7"/>
                </a:lnTo>
                <a:lnTo>
                  <a:pt x="f132" y="f7"/>
                </a:lnTo>
                <a:lnTo>
                  <a:pt x="f58" y="f130"/>
                </a:lnTo>
                <a:lnTo>
                  <a:pt x="f15" y="f130"/>
                </a:lnTo>
                <a:lnTo>
                  <a:pt x="f13" y="f129"/>
                </a:lnTo>
                <a:lnTo>
                  <a:pt x="f11" y="f128"/>
                </a:lnTo>
                <a:lnTo>
                  <a:pt x="f9" y="f123"/>
                </a:lnTo>
                <a:lnTo>
                  <a:pt x="f5" y="f133"/>
                </a:lnTo>
                <a:lnTo>
                  <a:pt x="f5" y="f134"/>
                </a:lnTo>
                <a:lnTo>
                  <a:pt x="f29" y="f37"/>
                </a:lnTo>
                <a:lnTo>
                  <a:pt x="f52" y="f37"/>
                </a:lnTo>
                <a:lnTo>
                  <a:pt x="f64" y="f135"/>
                </a:lnTo>
                <a:lnTo>
                  <a:pt x="f15" y="f45"/>
                </a:lnTo>
                <a:lnTo>
                  <a:pt x="f136" y="f137"/>
                </a:lnTo>
                <a:lnTo>
                  <a:pt x="f5" y="f138"/>
                </a:lnTo>
                <a:lnTo>
                  <a:pt x="f5" y="f139"/>
                </a:lnTo>
                <a:lnTo>
                  <a:pt x="f140" y="f141"/>
                </a:lnTo>
                <a:lnTo>
                  <a:pt x="f59" y="f60"/>
                </a:lnTo>
                <a:close/>
              </a:path>
            </a:pathLst>
          </a:custGeom>
          <a:solidFill>
            <a:srgbClr val="C3C8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1691B64-2B7C-4E6D-979B-BC07A557F683}"/>
              </a:ext>
            </a:extLst>
          </p:cNvPr>
          <p:cNvSpPr/>
          <p:nvPr/>
        </p:nvSpPr>
        <p:spPr>
          <a:xfrm>
            <a:off x="464284" y="540065"/>
            <a:ext cx="2073496" cy="3090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353"/>
              <a:gd name="f8" fmla="val 269"/>
              <a:gd name="f9" fmla="val 161"/>
              <a:gd name="f10" fmla="val 193"/>
              <a:gd name="f11" fmla="val 321"/>
              <a:gd name="f12" fmla="val 1156"/>
              <a:gd name="f13" fmla="val 2360"/>
              <a:gd name="f14" fmla="val 389"/>
              <a:gd name="f15" fmla="val 771"/>
              <a:gd name="f16" fmla="val 2997"/>
              <a:gd name="f17" fmla="val 1539"/>
              <a:gd name="f18" fmla="val 1694"/>
              <a:gd name="f19" fmla="val 2332"/>
              <a:gd name="f20" fmla="val 1969"/>
              <a:gd name="f21" fmla="val 1030"/>
              <a:gd name="f22" fmla="val 1586"/>
              <a:gd name="f23" fmla="val 1668"/>
              <a:gd name="f24" fmla="val 2352"/>
              <a:gd name="f25" fmla="val 2734"/>
              <a:gd name="f26" fmla="val 1164"/>
              <a:gd name="f27" fmla="val 1042"/>
              <a:gd name="f28" fmla="val 787"/>
              <a:gd name="f29" fmla="val 373"/>
              <a:gd name="f30" fmla="val 1002"/>
              <a:gd name="f31" fmla="val 1140"/>
              <a:gd name="f32" fmla="val 757"/>
              <a:gd name="f33" fmla="val 365"/>
              <a:gd name="f34" fmla="val 339"/>
              <a:gd name="f35" fmla="val 765"/>
              <a:gd name="f36" fmla="val 341"/>
              <a:gd name="f37" fmla="val 773"/>
              <a:gd name="f38" fmla="val 343"/>
              <a:gd name="f39" fmla="val 775"/>
              <a:gd name="f40" fmla="val 345"/>
              <a:gd name="f41" fmla="val 990"/>
              <a:gd name="f42" fmla="val 1546"/>
              <a:gd name="f43" fmla="val 351"/>
              <a:gd name="f44" fmla="val 1335"/>
              <a:gd name="f45" fmla="val 1367"/>
              <a:gd name="f46" fmla="val 1570"/>
              <a:gd name="f47" fmla="val 2555"/>
              <a:gd name="f48" fmla="val 2587"/>
              <a:gd name="f49" fmla="val 2372"/>
              <a:gd name="f50" fmla="val 359"/>
              <a:gd name="f51" fmla="val 2368"/>
              <a:gd name="f52" fmla="val 361"/>
              <a:gd name="f53" fmla="val 2366"/>
              <a:gd name="f54" fmla="val 363"/>
              <a:gd name="f55" fmla="val 2362"/>
              <a:gd name="f56" fmla="val 1178"/>
              <a:gd name="f57" fmla="val 1016"/>
              <a:gd name="f58" fmla="val 1562"/>
              <a:gd name="f59" fmla="val 1656"/>
              <a:gd name="f60" fmla="val 1949"/>
              <a:gd name="f61" fmla="val 1010"/>
              <a:gd name="f62" fmla="val 1951"/>
              <a:gd name="f63" fmla="val 1006"/>
              <a:gd name="f64" fmla="val 1955"/>
              <a:gd name="f65" fmla="val 1004"/>
              <a:gd name="f66" fmla="val 1961"/>
              <a:gd name="f67" fmla="val 2758"/>
              <a:gd name="f68" fmla="val 2762"/>
              <a:gd name="f69" fmla="val 2766"/>
              <a:gd name="f70" fmla="val 2768"/>
              <a:gd name="f71" fmla="val 2770"/>
              <a:gd name="f72" fmla="val 1012"/>
              <a:gd name="f73" fmla="val 1020"/>
              <a:gd name="f74" fmla="val 1022"/>
              <a:gd name="f75" fmla="val 1688"/>
              <a:gd name="f76" fmla="val 2370"/>
              <a:gd name="f77" fmla="val 1690"/>
              <a:gd name="f78" fmla="val 1692"/>
              <a:gd name="f79" fmla="val 1973"/>
              <a:gd name="f80" fmla="val 2340"/>
              <a:gd name="f81" fmla="val 2342"/>
              <a:gd name="f82" fmla="val 1975"/>
              <a:gd name="f83" fmla="val 2346"/>
              <a:gd name="f84" fmla="val 2350"/>
              <a:gd name="f85" fmla="val 1971"/>
              <a:gd name="f86" fmla="val 2356"/>
              <a:gd name="f87" fmla="val 1967"/>
              <a:gd name="f88" fmla="val 2358"/>
              <a:gd name="f89" fmla="val 1963"/>
              <a:gd name="f90" fmla="val 1957"/>
              <a:gd name="f91" fmla="val 1953"/>
              <a:gd name="f92" fmla="val 1706"/>
              <a:gd name="f93" fmla="val 1574"/>
              <a:gd name="f94" fmla="val 3003"/>
              <a:gd name="f95" fmla="val 3669"/>
              <a:gd name="f96" fmla="val 3671"/>
              <a:gd name="f97" fmla="val 3675"/>
              <a:gd name="f98" fmla="val 3679"/>
              <a:gd name="f99" fmla="val 3681"/>
              <a:gd name="f100" fmla="val 3685"/>
              <a:gd name="f101" fmla="val 3687"/>
              <a:gd name="f102" fmla="val 3689"/>
              <a:gd name="f103" fmla="val 3683"/>
              <a:gd name="f104" fmla="val 3037"/>
              <a:gd name="f105" fmla="val 1174"/>
              <a:gd name="f106" fmla="val 1172"/>
              <a:gd name="f107" fmla="val 1168"/>
              <a:gd name="f108" fmla="val 1166"/>
              <a:gd name="f109" fmla="val 1162"/>
              <a:gd name="f110" fmla="val 1152"/>
              <a:gd name="f111" fmla="val 1150"/>
              <a:gd name="f112" fmla="val 3673"/>
              <a:gd name="f113" fmla="val 3023"/>
              <a:gd name="f114" fmla="val 381"/>
              <a:gd name="f115" fmla="val 4327"/>
              <a:gd name="f116" fmla="val 1566"/>
              <a:gd name="f117" fmla="val 4329"/>
              <a:gd name="f118" fmla="val 1572"/>
              <a:gd name="f119" fmla="val 4331"/>
              <a:gd name="f120" fmla="val 4335"/>
              <a:gd name="f121" fmla="val 4341"/>
              <a:gd name="f122" fmla="val 4345"/>
              <a:gd name="f123" fmla="val 4347"/>
              <a:gd name="f124" fmla="val 4349"/>
              <a:gd name="f125" fmla="val 4351"/>
              <a:gd name="f126" fmla="val 755"/>
              <a:gd name="f127" fmla="val 753"/>
              <a:gd name="f128" fmla="val 355"/>
              <a:gd name="f129" fmla="val 3093"/>
              <a:gd name="f130" fmla="val 3041"/>
              <a:gd name="f131" fmla="val 3649"/>
              <a:gd name="f132" fmla="val 749"/>
              <a:gd name="f133" fmla="val 3011"/>
              <a:gd name="f134" fmla="val 2979"/>
              <a:gd name="f135" fmla="val 2930"/>
              <a:gd name="f136" fmla="val 1764"/>
              <a:gd name="f137" fmla="val 1712"/>
              <a:gd name="f138" fmla="val 2320"/>
              <a:gd name="f139" fmla="val 741"/>
              <a:gd name="f140" fmla="val 1650"/>
              <a:gd name="f141" fmla="val 1598"/>
              <a:gd name="f142" fmla="val 432"/>
              <a:gd name="f143" fmla="val 383"/>
              <a:gd name="f144" fmla="+- 0 0 -90"/>
              <a:gd name="f145" fmla="*/ f3 1 2772"/>
              <a:gd name="f146" fmla="*/ f4 1 4353"/>
              <a:gd name="f147" fmla="+- f7 0 f5"/>
              <a:gd name="f148" fmla="+- f6 0 f5"/>
              <a:gd name="f149" fmla="*/ f144 f0 1"/>
              <a:gd name="f150" fmla="*/ f148 1 2772"/>
              <a:gd name="f151" fmla="*/ f147 1 4353"/>
              <a:gd name="f152" fmla="*/ 193 f148 1"/>
              <a:gd name="f153" fmla="*/ 0 f147 1"/>
              <a:gd name="f154" fmla="*/ 1156 f148 1"/>
              <a:gd name="f155" fmla="*/ 2360 f147 1"/>
              <a:gd name="f156" fmla="*/ 1539 f148 1"/>
              <a:gd name="f157" fmla="*/ 2997 f147 1"/>
              <a:gd name="f158" fmla="*/ 771 f148 1"/>
              <a:gd name="f159" fmla="*/ 1694 f147 1"/>
              <a:gd name="f160" fmla="*/ 2352 f148 1"/>
              <a:gd name="f161" fmla="*/ 1668 f147 1"/>
              <a:gd name="f162" fmla="*/ 757 f148 1"/>
              <a:gd name="f163" fmla="*/ 365 f147 1"/>
              <a:gd name="f164" fmla="*/ 765 f148 1"/>
              <a:gd name="f165" fmla="*/ 339 f147 1"/>
              <a:gd name="f166" fmla="*/ 775 f148 1"/>
              <a:gd name="f167" fmla="*/ 345 f147 1"/>
              <a:gd name="f168" fmla="*/ 1335 f148 1"/>
              <a:gd name="f169" fmla="*/ 2372 f148 1"/>
              <a:gd name="f170" fmla="*/ 359 f147 1"/>
              <a:gd name="f171" fmla="*/ 2362 f148 1"/>
              <a:gd name="f172" fmla="*/ 1562 f148 1"/>
              <a:gd name="f173" fmla="*/ 1656 f147 1"/>
              <a:gd name="f174" fmla="*/ 1955 f148 1"/>
              <a:gd name="f175" fmla="*/ 1004 f147 1"/>
              <a:gd name="f176" fmla="*/ 2762 f148 1"/>
              <a:gd name="f177" fmla="*/ 2770 f148 1"/>
              <a:gd name="f178" fmla="*/ 1010 f147 1"/>
              <a:gd name="f179" fmla="*/ 2772 f148 1"/>
              <a:gd name="f180" fmla="*/ 1020 f147 1"/>
              <a:gd name="f181" fmla="*/ 2370 f148 1"/>
              <a:gd name="f182" fmla="*/ 1690 f147 1"/>
              <a:gd name="f183" fmla="*/ 1586 f148 1"/>
              <a:gd name="f184" fmla="*/ 1975 f148 1"/>
              <a:gd name="f185" fmla="*/ 2346 f147 1"/>
              <a:gd name="f186" fmla="*/ 1971 f148 1"/>
              <a:gd name="f187" fmla="*/ 2356 f147 1"/>
              <a:gd name="f188" fmla="*/ 1957 f148 1"/>
              <a:gd name="f189" fmla="*/ 1706 f147 1"/>
              <a:gd name="f190" fmla="*/ 1973 f148 1"/>
              <a:gd name="f191" fmla="*/ 3669 f147 1"/>
              <a:gd name="f192" fmla="*/ 3679 f147 1"/>
              <a:gd name="f193" fmla="*/ 1967 f148 1"/>
              <a:gd name="f194" fmla="*/ 3687 f147 1"/>
              <a:gd name="f195" fmla="*/ 1953 f148 1"/>
              <a:gd name="f196" fmla="*/ 1174 f148 1"/>
              <a:gd name="f197" fmla="*/ 3683 f147 1"/>
              <a:gd name="f198" fmla="*/ 1166 f148 1"/>
              <a:gd name="f199" fmla="*/ 3689 f147 1"/>
              <a:gd name="f200" fmla="*/ 1152 f148 1"/>
              <a:gd name="f201" fmla="*/ 381 f148 1"/>
              <a:gd name="f202" fmla="*/ 3675 f147 1"/>
              <a:gd name="f203" fmla="*/ 1566 f148 1"/>
              <a:gd name="f204" fmla="*/ 4329 f147 1"/>
              <a:gd name="f205" fmla="*/ 1574 f148 1"/>
              <a:gd name="f206" fmla="*/ 4335 f147 1"/>
              <a:gd name="f207" fmla="*/ 1572 f148 1"/>
              <a:gd name="f208" fmla="*/ 4347 f147 1"/>
              <a:gd name="f209" fmla="*/ 4353 f147 1"/>
              <a:gd name="f210" fmla="*/ 755 f148 1"/>
              <a:gd name="f211" fmla="*/ 4349 f147 1"/>
              <a:gd name="f212" fmla="*/ 0 f148 1"/>
              <a:gd name="f213" fmla="*/ 3093 f147 1"/>
              <a:gd name="f214" fmla="*/ 749 f148 1"/>
              <a:gd name="f215" fmla="*/ 3011 f147 1"/>
              <a:gd name="f216" fmla="*/ 2930 f147 1"/>
              <a:gd name="f217" fmla="*/ 1712 f147 1"/>
              <a:gd name="f218" fmla="*/ 1140 f148 1"/>
              <a:gd name="f219" fmla="*/ 1030 f147 1"/>
              <a:gd name="f220" fmla="*/ 1598 f147 1"/>
              <a:gd name="f221" fmla="*/ 383 f147 1"/>
              <a:gd name="f222" fmla="*/ f149 1 f2"/>
              <a:gd name="f223" fmla="*/ f152 1 2772"/>
              <a:gd name="f224" fmla="*/ f153 1 4353"/>
              <a:gd name="f225" fmla="*/ f154 1 2772"/>
              <a:gd name="f226" fmla="*/ f155 1 4353"/>
              <a:gd name="f227" fmla="*/ f156 1 2772"/>
              <a:gd name="f228" fmla="*/ f157 1 4353"/>
              <a:gd name="f229" fmla="*/ f158 1 2772"/>
              <a:gd name="f230" fmla="*/ f159 1 4353"/>
              <a:gd name="f231" fmla="*/ f160 1 2772"/>
              <a:gd name="f232" fmla="*/ f161 1 4353"/>
              <a:gd name="f233" fmla="*/ f162 1 2772"/>
              <a:gd name="f234" fmla="*/ f163 1 4353"/>
              <a:gd name="f235" fmla="*/ f164 1 2772"/>
              <a:gd name="f236" fmla="*/ f165 1 4353"/>
              <a:gd name="f237" fmla="*/ f166 1 2772"/>
              <a:gd name="f238" fmla="*/ f167 1 4353"/>
              <a:gd name="f239" fmla="*/ f168 1 2772"/>
              <a:gd name="f240" fmla="*/ f169 1 2772"/>
              <a:gd name="f241" fmla="*/ f170 1 4353"/>
              <a:gd name="f242" fmla="*/ f171 1 2772"/>
              <a:gd name="f243" fmla="*/ f172 1 2772"/>
              <a:gd name="f244" fmla="*/ f173 1 4353"/>
              <a:gd name="f245" fmla="*/ f174 1 2772"/>
              <a:gd name="f246" fmla="*/ f175 1 4353"/>
              <a:gd name="f247" fmla="*/ f176 1 2772"/>
              <a:gd name="f248" fmla="*/ f177 1 2772"/>
              <a:gd name="f249" fmla="*/ f178 1 4353"/>
              <a:gd name="f250" fmla="*/ f179 1 2772"/>
              <a:gd name="f251" fmla="*/ f180 1 4353"/>
              <a:gd name="f252" fmla="*/ f181 1 2772"/>
              <a:gd name="f253" fmla="*/ f182 1 4353"/>
              <a:gd name="f254" fmla="*/ f183 1 2772"/>
              <a:gd name="f255" fmla="*/ f184 1 2772"/>
              <a:gd name="f256" fmla="*/ f185 1 4353"/>
              <a:gd name="f257" fmla="*/ f186 1 2772"/>
              <a:gd name="f258" fmla="*/ f187 1 4353"/>
              <a:gd name="f259" fmla="*/ f188 1 2772"/>
              <a:gd name="f260" fmla="*/ f189 1 4353"/>
              <a:gd name="f261" fmla="*/ f190 1 2772"/>
              <a:gd name="f262" fmla="*/ f191 1 4353"/>
              <a:gd name="f263" fmla="*/ f192 1 4353"/>
              <a:gd name="f264" fmla="*/ f193 1 2772"/>
              <a:gd name="f265" fmla="*/ f194 1 4353"/>
              <a:gd name="f266" fmla="*/ f195 1 2772"/>
              <a:gd name="f267" fmla="*/ f196 1 2772"/>
              <a:gd name="f268" fmla="*/ f197 1 4353"/>
              <a:gd name="f269" fmla="*/ f198 1 2772"/>
              <a:gd name="f270" fmla="*/ f199 1 4353"/>
              <a:gd name="f271" fmla="*/ f200 1 2772"/>
              <a:gd name="f272" fmla="*/ f201 1 2772"/>
              <a:gd name="f273" fmla="*/ f202 1 4353"/>
              <a:gd name="f274" fmla="*/ f203 1 2772"/>
              <a:gd name="f275" fmla="*/ f204 1 4353"/>
              <a:gd name="f276" fmla="*/ f205 1 2772"/>
              <a:gd name="f277" fmla="*/ f206 1 4353"/>
              <a:gd name="f278" fmla="*/ f207 1 2772"/>
              <a:gd name="f279" fmla="*/ f208 1 4353"/>
              <a:gd name="f280" fmla="*/ f209 1 4353"/>
              <a:gd name="f281" fmla="*/ f210 1 2772"/>
              <a:gd name="f282" fmla="*/ f211 1 4353"/>
              <a:gd name="f283" fmla="*/ f212 1 2772"/>
              <a:gd name="f284" fmla="*/ f213 1 4353"/>
              <a:gd name="f285" fmla="*/ f214 1 2772"/>
              <a:gd name="f286" fmla="*/ f215 1 4353"/>
              <a:gd name="f287" fmla="*/ f216 1 4353"/>
              <a:gd name="f288" fmla="*/ f217 1 4353"/>
              <a:gd name="f289" fmla="*/ f218 1 2772"/>
              <a:gd name="f290" fmla="*/ f219 1 4353"/>
              <a:gd name="f291" fmla="*/ f220 1 4353"/>
              <a:gd name="f292" fmla="*/ f221 1 4353"/>
              <a:gd name="f293" fmla="*/ 0 1 f150"/>
              <a:gd name="f294" fmla="*/ f6 1 f150"/>
              <a:gd name="f295" fmla="*/ 0 1 f151"/>
              <a:gd name="f296" fmla="*/ f7 1 f151"/>
              <a:gd name="f297" fmla="+- f222 0 f1"/>
              <a:gd name="f298" fmla="*/ f223 1 f150"/>
              <a:gd name="f299" fmla="*/ f224 1 f151"/>
              <a:gd name="f300" fmla="*/ f225 1 f150"/>
              <a:gd name="f301" fmla="*/ f226 1 f151"/>
              <a:gd name="f302" fmla="*/ f227 1 f150"/>
              <a:gd name="f303" fmla="*/ f228 1 f151"/>
              <a:gd name="f304" fmla="*/ f229 1 f150"/>
              <a:gd name="f305" fmla="*/ f230 1 f151"/>
              <a:gd name="f306" fmla="*/ f231 1 f150"/>
              <a:gd name="f307" fmla="*/ f232 1 f151"/>
              <a:gd name="f308" fmla="*/ f233 1 f150"/>
              <a:gd name="f309" fmla="*/ f234 1 f151"/>
              <a:gd name="f310" fmla="*/ f235 1 f150"/>
              <a:gd name="f311" fmla="*/ f236 1 f151"/>
              <a:gd name="f312" fmla="*/ f237 1 f150"/>
              <a:gd name="f313" fmla="*/ f238 1 f151"/>
              <a:gd name="f314" fmla="*/ f239 1 f150"/>
              <a:gd name="f315" fmla="*/ f240 1 f150"/>
              <a:gd name="f316" fmla="*/ f241 1 f151"/>
              <a:gd name="f317" fmla="*/ f242 1 f150"/>
              <a:gd name="f318" fmla="*/ f243 1 f150"/>
              <a:gd name="f319" fmla="*/ f244 1 f151"/>
              <a:gd name="f320" fmla="*/ f245 1 f150"/>
              <a:gd name="f321" fmla="*/ f246 1 f151"/>
              <a:gd name="f322" fmla="*/ f247 1 f150"/>
              <a:gd name="f323" fmla="*/ f248 1 f150"/>
              <a:gd name="f324" fmla="*/ f249 1 f151"/>
              <a:gd name="f325" fmla="*/ f250 1 f150"/>
              <a:gd name="f326" fmla="*/ f251 1 f151"/>
              <a:gd name="f327" fmla="*/ f252 1 f150"/>
              <a:gd name="f328" fmla="*/ f253 1 f151"/>
              <a:gd name="f329" fmla="*/ f254 1 f150"/>
              <a:gd name="f330" fmla="*/ f255 1 f150"/>
              <a:gd name="f331" fmla="*/ f256 1 f151"/>
              <a:gd name="f332" fmla="*/ f257 1 f150"/>
              <a:gd name="f333" fmla="*/ f258 1 f151"/>
              <a:gd name="f334" fmla="*/ f259 1 f150"/>
              <a:gd name="f335" fmla="*/ f260 1 f151"/>
              <a:gd name="f336" fmla="*/ f261 1 f150"/>
              <a:gd name="f337" fmla="*/ f262 1 f151"/>
              <a:gd name="f338" fmla="*/ f263 1 f151"/>
              <a:gd name="f339" fmla="*/ f264 1 f150"/>
              <a:gd name="f340" fmla="*/ f265 1 f151"/>
              <a:gd name="f341" fmla="*/ f266 1 f150"/>
              <a:gd name="f342" fmla="*/ f267 1 f150"/>
              <a:gd name="f343" fmla="*/ f268 1 f151"/>
              <a:gd name="f344" fmla="*/ f269 1 f150"/>
              <a:gd name="f345" fmla="*/ f270 1 f151"/>
              <a:gd name="f346" fmla="*/ f271 1 f150"/>
              <a:gd name="f347" fmla="*/ f272 1 f150"/>
              <a:gd name="f348" fmla="*/ f273 1 f151"/>
              <a:gd name="f349" fmla="*/ f274 1 f150"/>
              <a:gd name="f350" fmla="*/ f275 1 f151"/>
              <a:gd name="f351" fmla="*/ f276 1 f150"/>
              <a:gd name="f352" fmla="*/ f277 1 f151"/>
              <a:gd name="f353" fmla="*/ f278 1 f150"/>
              <a:gd name="f354" fmla="*/ f279 1 f151"/>
              <a:gd name="f355" fmla="*/ f280 1 f151"/>
              <a:gd name="f356" fmla="*/ f281 1 f150"/>
              <a:gd name="f357" fmla="*/ f282 1 f151"/>
              <a:gd name="f358" fmla="*/ f283 1 f150"/>
              <a:gd name="f359" fmla="*/ f284 1 f151"/>
              <a:gd name="f360" fmla="*/ f285 1 f150"/>
              <a:gd name="f361" fmla="*/ f286 1 f151"/>
              <a:gd name="f362" fmla="*/ f287 1 f151"/>
              <a:gd name="f363" fmla="*/ f288 1 f151"/>
              <a:gd name="f364" fmla="*/ f289 1 f150"/>
              <a:gd name="f365" fmla="*/ f290 1 f151"/>
              <a:gd name="f366" fmla="*/ f291 1 f151"/>
              <a:gd name="f367" fmla="*/ f292 1 f151"/>
              <a:gd name="f368" fmla="*/ f293 f145 1"/>
              <a:gd name="f369" fmla="*/ f294 f145 1"/>
              <a:gd name="f370" fmla="*/ f296 f146 1"/>
              <a:gd name="f371" fmla="*/ f295 f146 1"/>
              <a:gd name="f372" fmla="*/ f298 f145 1"/>
              <a:gd name="f373" fmla="*/ f299 f146 1"/>
              <a:gd name="f374" fmla="*/ f300 f145 1"/>
              <a:gd name="f375" fmla="*/ f301 f146 1"/>
              <a:gd name="f376" fmla="*/ f302 f145 1"/>
              <a:gd name="f377" fmla="*/ f303 f146 1"/>
              <a:gd name="f378" fmla="*/ f304 f145 1"/>
              <a:gd name="f379" fmla="*/ f305 f146 1"/>
              <a:gd name="f380" fmla="*/ f306 f145 1"/>
              <a:gd name="f381" fmla="*/ f307 f146 1"/>
              <a:gd name="f382" fmla="*/ f308 f145 1"/>
              <a:gd name="f383" fmla="*/ f309 f146 1"/>
              <a:gd name="f384" fmla="*/ f310 f145 1"/>
              <a:gd name="f385" fmla="*/ f311 f146 1"/>
              <a:gd name="f386" fmla="*/ f312 f145 1"/>
              <a:gd name="f387" fmla="*/ f313 f146 1"/>
              <a:gd name="f388" fmla="*/ f314 f145 1"/>
              <a:gd name="f389" fmla="*/ f315 f145 1"/>
              <a:gd name="f390" fmla="*/ f316 f146 1"/>
              <a:gd name="f391" fmla="*/ f317 f145 1"/>
              <a:gd name="f392" fmla="*/ f318 f145 1"/>
              <a:gd name="f393" fmla="*/ f319 f146 1"/>
              <a:gd name="f394" fmla="*/ f320 f145 1"/>
              <a:gd name="f395" fmla="*/ f321 f146 1"/>
              <a:gd name="f396" fmla="*/ f322 f145 1"/>
              <a:gd name="f397" fmla="*/ f323 f145 1"/>
              <a:gd name="f398" fmla="*/ f324 f146 1"/>
              <a:gd name="f399" fmla="*/ f325 f145 1"/>
              <a:gd name="f400" fmla="*/ f326 f146 1"/>
              <a:gd name="f401" fmla="*/ f327 f145 1"/>
              <a:gd name="f402" fmla="*/ f328 f146 1"/>
              <a:gd name="f403" fmla="*/ f329 f145 1"/>
              <a:gd name="f404" fmla="*/ f330 f145 1"/>
              <a:gd name="f405" fmla="*/ f331 f146 1"/>
              <a:gd name="f406" fmla="*/ f332 f145 1"/>
              <a:gd name="f407" fmla="*/ f333 f146 1"/>
              <a:gd name="f408" fmla="*/ f334 f145 1"/>
              <a:gd name="f409" fmla="*/ f335 f146 1"/>
              <a:gd name="f410" fmla="*/ f336 f145 1"/>
              <a:gd name="f411" fmla="*/ f337 f146 1"/>
              <a:gd name="f412" fmla="*/ f338 f146 1"/>
              <a:gd name="f413" fmla="*/ f339 f145 1"/>
              <a:gd name="f414" fmla="*/ f340 f146 1"/>
              <a:gd name="f415" fmla="*/ f341 f145 1"/>
              <a:gd name="f416" fmla="*/ f342 f145 1"/>
              <a:gd name="f417" fmla="*/ f343 f146 1"/>
              <a:gd name="f418" fmla="*/ f344 f145 1"/>
              <a:gd name="f419" fmla="*/ f345 f146 1"/>
              <a:gd name="f420" fmla="*/ f346 f145 1"/>
              <a:gd name="f421" fmla="*/ f347 f145 1"/>
              <a:gd name="f422" fmla="*/ f348 f146 1"/>
              <a:gd name="f423" fmla="*/ f349 f145 1"/>
              <a:gd name="f424" fmla="*/ f350 f146 1"/>
              <a:gd name="f425" fmla="*/ f351 f145 1"/>
              <a:gd name="f426" fmla="*/ f352 f146 1"/>
              <a:gd name="f427" fmla="*/ f353 f145 1"/>
              <a:gd name="f428" fmla="*/ f354 f146 1"/>
              <a:gd name="f429" fmla="*/ f355 f146 1"/>
              <a:gd name="f430" fmla="*/ f356 f145 1"/>
              <a:gd name="f431" fmla="*/ f357 f146 1"/>
              <a:gd name="f432" fmla="*/ f358 f145 1"/>
              <a:gd name="f433" fmla="*/ f359 f146 1"/>
              <a:gd name="f434" fmla="*/ f360 f145 1"/>
              <a:gd name="f435" fmla="*/ f361 f146 1"/>
              <a:gd name="f436" fmla="*/ f362 f146 1"/>
              <a:gd name="f437" fmla="*/ f363 f146 1"/>
              <a:gd name="f438" fmla="*/ f364 f145 1"/>
              <a:gd name="f439" fmla="*/ f365 f146 1"/>
              <a:gd name="f440" fmla="*/ f366 f146 1"/>
              <a:gd name="f441" fmla="*/ f367 f1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7">
                <a:pos x="f372" y="f373"/>
              </a:cxn>
              <a:cxn ang="f297">
                <a:pos x="f374" y="f375"/>
              </a:cxn>
              <a:cxn ang="f297">
                <a:pos x="f376" y="f377"/>
              </a:cxn>
              <a:cxn ang="f297">
                <a:pos x="f378" y="f379"/>
              </a:cxn>
              <a:cxn ang="f297">
                <a:pos x="f376" y="f379"/>
              </a:cxn>
              <a:cxn ang="f297">
                <a:pos x="f380" y="f381"/>
              </a:cxn>
              <a:cxn ang="f297">
                <a:pos x="f376" y="f381"/>
              </a:cxn>
              <a:cxn ang="f297">
                <a:pos x="f376" y="f381"/>
              </a:cxn>
              <a:cxn ang="f297">
                <a:pos x="f382" y="f383"/>
              </a:cxn>
              <a:cxn ang="f297">
                <a:pos x="f384" y="f385"/>
              </a:cxn>
              <a:cxn ang="f297">
                <a:pos x="f386" y="f387"/>
              </a:cxn>
              <a:cxn ang="f297">
                <a:pos x="f388" y="f373"/>
              </a:cxn>
              <a:cxn ang="f297">
                <a:pos x="f380" y="f385"/>
              </a:cxn>
              <a:cxn ang="f297">
                <a:pos x="f389" y="f390"/>
              </a:cxn>
              <a:cxn ang="f297">
                <a:pos x="f391" y="f383"/>
              </a:cxn>
              <a:cxn ang="f297">
                <a:pos x="f392" y="f393"/>
              </a:cxn>
              <a:cxn ang="f297">
                <a:pos x="f394" y="f395"/>
              </a:cxn>
              <a:cxn ang="f297">
                <a:pos x="f396" y="f395"/>
              </a:cxn>
              <a:cxn ang="f297">
                <a:pos x="f397" y="f398"/>
              </a:cxn>
              <a:cxn ang="f297">
                <a:pos x="f399" y="f400"/>
              </a:cxn>
              <a:cxn ang="f297">
                <a:pos x="f401" y="f402"/>
              </a:cxn>
              <a:cxn ang="f297">
                <a:pos x="f403" y="f379"/>
              </a:cxn>
              <a:cxn ang="f297">
                <a:pos x="f404" y="f405"/>
              </a:cxn>
              <a:cxn ang="f297">
                <a:pos x="f406" y="f407"/>
              </a:cxn>
              <a:cxn ang="f297">
                <a:pos x="f408" y="f375"/>
              </a:cxn>
              <a:cxn ang="f297">
                <a:pos x="f392" y="f409"/>
              </a:cxn>
              <a:cxn ang="f297">
                <a:pos x="f410" y="f411"/>
              </a:cxn>
              <a:cxn ang="f297">
                <a:pos x="f410" y="f412"/>
              </a:cxn>
              <a:cxn ang="f297">
                <a:pos x="f413" y="f414"/>
              </a:cxn>
              <a:cxn ang="f297">
                <a:pos x="f415" y="f414"/>
              </a:cxn>
              <a:cxn ang="f297">
                <a:pos x="f416" y="f417"/>
              </a:cxn>
              <a:cxn ang="f297">
                <a:pos x="f418" y="f419"/>
              </a:cxn>
              <a:cxn ang="f297">
                <a:pos x="f420" y="f417"/>
              </a:cxn>
              <a:cxn ang="f297">
                <a:pos x="f420" y="f411"/>
              </a:cxn>
              <a:cxn ang="f297">
                <a:pos x="f421" y="f422"/>
              </a:cxn>
              <a:cxn ang="f297">
                <a:pos x="f423" y="f424"/>
              </a:cxn>
              <a:cxn ang="f297">
                <a:pos x="f425" y="f426"/>
              </a:cxn>
              <a:cxn ang="f297">
                <a:pos x="f427" y="f428"/>
              </a:cxn>
              <a:cxn ang="f297">
                <a:pos x="f392" y="f429"/>
              </a:cxn>
              <a:cxn ang="f297">
                <a:pos x="f430" y="f431"/>
              </a:cxn>
              <a:cxn ang="f297">
                <a:pos x="f432" y="f433"/>
              </a:cxn>
              <a:cxn ang="f297">
                <a:pos x="f434" y="f435"/>
              </a:cxn>
              <a:cxn ang="f297">
                <a:pos x="f432" y="f436"/>
              </a:cxn>
              <a:cxn ang="f297">
                <a:pos x="f432" y="f437"/>
              </a:cxn>
              <a:cxn ang="f297">
                <a:pos x="f432" y="f379"/>
              </a:cxn>
              <a:cxn ang="f297">
                <a:pos x="f438" y="f439"/>
              </a:cxn>
              <a:cxn ang="f297">
                <a:pos x="f432" y="f440"/>
              </a:cxn>
              <a:cxn ang="f297">
                <a:pos x="f432" y="f441"/>
              </a:cxn>
            </a:cxnLst>
            <a:rect l="f368" t="f371" r="f369" b="f370"/>
            <a:pathLst>
              <a:path w="2772" h="4353">
                <a:moveTo>
                  <a:pt x="f5" y="f8"/>
                </a:moveTo>
                <a:lnTo>
                  <a:pt x="f9" y="f5"/>
                </a:lnTo>
                <a:lnTo>
                  <a:pt x="f10" y="f5"/>
                </a:lnTo>
                <a:lnTo>
                  <a:pt x="f5" y="f11"/>
                </a:lnTo>
                <a:lnTo>
                  <a:pt x="f5" y="f8"/>
                </a:lnTo>
                <a:close/>
                <a:moveTo>
                  <a:pt x="f12" y="f13"/>
                </a:moveTo>
                <a:lnTo>
                  <a:pt x="f14" y="f13"/>
                </a:lnTo>
                <a:lnTo>
                  <a:pt x="f15" y="f16"/>
                </a:lnTo>
                <a:lnTo>
                  <a:pt x="f17" y="f16"/>
                </a:lnTo>
                <a:lnTo>
                  <a:pt x="f12" y="f13"/>
                </a:lnTo>
                <a:close/>
                <a:moveTo>
                  <a:pt x="f17" y="f18"/>
                </a:moveTo>
                <a:lnTo>
                  <a:pt x="f15" y="f18"/>
                </a:lnTo>
                <a:lnTo>
                  <a:pt x="f14" y="f19"/>
                </a:lnTo>
                <a:lnTo>
                  <a:pt x="f12" y="f19"/>
                </a:lnTo>
                <a:lnTo>
                  <a:pt x="f17" y="f18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4" y="f23"/>
                </a:lnTo>
                <a:lnTo>
                  <a:pt x="f25" y="f21"/>
                </a:lnTo>
                <a:lnTo>
                  <a:pt x="f20" y="f21"/>
                </a:lnTo>
                <a:close/>
                <a:moveTo>
                  <a:pt x="f17" y="f23"/>
                </a:moveTo>
                <a:lnTo>
                  <a:pt x="f26" y="f27"/>
                </a:lnTo>
                <a:lnTo>
                  <a:pt x="f28" y="f23"/>
                </a:lnTo>
                <a:lnTo>
                  <a:pt x="f17" y="f23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2" y="f33"/>
                </a:lnTo>
                <a:lnTo>
                  <a:pt x="f5" y="f33"/>
                </a:lnTo>
                <a:lnTo>
                  <a:pt x="f5" y="f34"/>
                </a:lnTo>
                <a:lnTo>
                  <a:pt x="f35" y="f34"/>
                </a:lnTo>
                <a:lnTo>
                  <a:pt x="f15" y="f36"/>
                </a:lnTo>
                <a:lnTo>
                  <a:pt x="f37" y="f38"/>
                </a:lnTo>
                <a:lnTo>
                  <a:pt x="f39" y="f40"/>
                </a:lnTo>
                <a:lnTo>
                  <a:pt x="f26" y="f41"/>
                </a:lnTo>
                <a:lnTo>
                  <a:pt x="f42" y="f43"/>
                </a:lnTo>
                <a:lnTo>
                  <a:pt x="f44" y="f5"/>
                </a:lnTo>
                <a:lnTo>
                  <a:pt x="f45" y="f5"/>
                </a:lnTo>
                <a:lnTo>
                  <a:pt x="f46" y="f34"/>
                </a:lnTo>
                <a:lnTo>
                  <a:pt x="f24" y="f34"/>
                </a:lnTo>
                <a:lnTo>
                  <a:pt x="f47" y="f5"/>
                </a:lnTo>
                <a:lnTo>
                  <a:pt x="f48" y="f5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33"/>
                </a:lnTo>
                <a:lnTo>
                  <a:pt x="f46" y="f33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30"/>
                </a:lnTo>
                <a:lnTo>
                  <a:pt x="f67" y="f30"/>
                </a:lnTo>
                <a:lnTo>
                  <a:pt x="f68" y="f65"/>
                </a:lnTo>
                <a:lnTo>
                  <a:pt x="f69" y="f65"/>
                </a:lnTo>
                <a:lnTo>
                  <a:pt x="f70" y="f63"/>
                </a:lnTo>
                <a:lnTo>
                  <a:pt x="f71" y="f61"/>
                </a:lnTo>
                <a:lnTo>
                  <a:pt x="f6" y="f72"/>
                </a:lnTo>
                <a:lnTo>
                  <a:pt x="f6" y="f57"/>
                </a:lnTo>
                <a:lnTo>
                  <a:pt x="f6" y="f73"/>
                </a:lnTo>
                <a:lnTo>
                  <a:pt x="f71" y="f74"/>
                </a:lnTo>
                <a:lnTo>
                  <a:pt x="f49" y="f75"/>
                </a:lnTo>
                <a:lnTo>
                  <a:pt x="f76" y="f77"/>
                </a:lnTo>
                <a:lnTo>
                  <a:pt x="f53" y="f78"/>
                </a:lnTo>
                <a:lnTo>
                  <a:pt x="f13" y="f18"/>
                </a:lnTo>
                <a:lnTo>
                  <a:pt x="f22" y="f18"/>
                </a:lnTo>
                <a:lnTo>
                  <a:pt x="f79" y="f80"/>
                </a:lnTo>
                <a:lnTo>
                  <a:pt x="f79" y="f81"/>
                </a:lnTo>
                <a:lnTo>
                  <a:pt x="f82" y="f83"/>
                </a:lnTo>
                <a:lnTo>
                  <a:pt x="f79" y="f84"/>
                </a:lnTo>
                <a:lnTo>
                  <a:pt x="f79" y="f24"/>
                </a:lnTo>
                <a:lnTo>
                  <a:pt x="f85" y="f86"/>
                </a:lnTo>
                <a:lnTo>
                  <a:pt x="f87" y="f88"/>
                </a:lnTo>
                <a:lnTo>
                  <a:pt x="f89" y="f13"/>
                </a:lnTo>
                <a:lnTo>
                  <a:pt x="f90" y="f13"/>
                </a:lnTo>
                <a:lnTo>
                  <a:pt x="f91" y="f86"/>
                </a:lnTo>
                <a:lnTo>
                  <a:pt x="f60" y="f24"/>
                </a:lnTo>
                <a:lnTo>
                  <a:pt x="f58" y="f92"/>
                </a:lnTo>
                <a:lnTo>
                  <a:pt x="f56" y="f83"/>
                </a:lnTo>
                <a:lnTo>
                  <a:pt x="f93" y="f94"/>
                </a:lnTo>
                <a:lnTo>
                  <a:pt x="f79" y="f95"/>
                </a:lnTo>
                <a:lnTo>
                  <a:pt x="f79" y="f96"/>
                </a:lnTo>
                <a:lnTo>
                  <a:pt x="f82" y="f97"/>
                </a:lnTo>
                <a:lnTo>
                  <a:pt x="f79" y="f98"/>
                </a:lnTo>
                <a:lnTo>
                  <a:pt x="f79" y="f99"/>
                </a:lnTo>
                <a:lnTo>
                  <a:pt x="f85" y="f100"/>
                </a:lnTo>
                <a:lnTo>
                  <a:pt x="f87" y="f101"/>
                </a:lnTo>
                <a:lnTo>
                  <a:pt x="f89" y="f102"/>
                </a:lnTo>
                <a:lnTo>
                  <a:pt x="f90" y="f102"/>
                </a:lnTo>
                <a:lnTo>
                  <a:pt x="f91" y="f101"/>
                </a:lnTo>
                <a:lnTo>
                  <a:pt x="f60" y="f103"/>
                </a:lnTo>
                <a:lnTo>
                  <a:pt x="f58" y="f104"/>
                </a:lnTo>
                <a:lnTo>
                  <a:pt x="f105" y="f103"/>
                </a:lnTo>
                <a:lnTo>
                  <a:pt x="f106" y="f101"/>
                </a:lnTo>
                <a:lnTo>
                  <a:pt x="f107" y="f101"/>
                </a:lnTo>
                <a:lnTo>
                  <a:pt x="f108" y="f102"/>
                </a:lnTo>
                <a:lnTo>
                  <a:pt x="f109" y="f102"/>
                </a:lnTo>
                <a:lnTo>
                  <a:pt x="f12" y="f101"/>
                </a:lnTo>
                <a:lnTo>
                  <a:pt x="f110" y="f103"/>
                </a:lnTo>
                <a:lnTo>
                  <a:pt x="f111" y="f98"/>
                </a:lnTo>
                <a:lnTo>
                  <a:pt x="f111" y="f112"/>
                </a:lnTo>
                <a:lnTo>
                  <a:pt x="f110" y="f95"/>
                </a:lnTo>
                <a:lnTo>
                  <a:pt x="f17" y="f113"/>
                </a:lnTo>
                <a:lnTo>
                  <a:pt x="f15" y="f113"/>
                </a:lnTo>
                <a:lnTo>
                  <a:pt x="f114" y="f97"/>
                </a:lnTo>
                <a:lnTo>
                  <a:pt x="f15" y="f115"/>
                </a:lnTo>
                <a:lnTo>
                  <a:pt x="f58" y="f115"/>
                </a:lnTo>
                <a:lnTo>
                  <a:pt x="f116" y="f117"/>
                </a:lnTo>
                <a:lnTo>
                  <a:pt x="f46" y="f117"/>
                </a:lnTo>
                <a:lnTo>
                  <a:pt x="f118" y="f119"/>
                </a:lnTo>
                <a:lnTo>
                  <a:pt x="f93" y="f120"/>
                </a:lnTo>
                <a:lnTo>
                  <a:pt x="f93" y="f121"/>
                </a:lnTo>
                <a:lnTo>
                  <a:pt x="f93" y="f122"/>
                </a:lnTo>
                <a:lnTo>
                  <a:pt x="f118" y="f123"/>
                </a:lnTo>
                <a:lnTo>
                  <a:pt x="f118" y="f124"/>
                </a:lnTo>
                <a:lnTo>
                  <a:pt x="f116" y="f7"/>
                </a:lnTo>
                <a:lnTo>
                  <a:pt x="f58" y="f7"/>
                </a:lnTo>
                <a:lnTo>
                  <a:pt x="f35" y="f7"/>
                </a:lnTo>
                <a:lnTo>
                  <a:pt x="f32" y="f125"/>
                </a:lnTo>
                <a:lnTo>
                  <a:pt x="f126" y="f124"/>
                </a:lnTo>
                <a:lnTo>
                  <a:pt x="f127" y="f123"/>
                </a:lnTo>
                <a:lnTo>
                  <a:pt x="f128" y="f103"/>
                </a:lnTo>
                <a:lnTo>
                  <a:pt x="f5" y="f129"/>
                </a:lnTo>
                <a:lnTo>
                  <a:pt x="f5" y="f130"/>
                </a:lnTo>
                <a:lnTo>
                  <a:pt x="f33" y="f131"/>
                </a:lnTo>
                <a:lnTo>
                  <a:pt x="f132" y="f133"/>
                </a:lnTo>
                <a:lnTo>
                  <a:pt x="f33" y="f49"/>
                </a:lnTo>
                <a:lnTo>
                  <a:pt x="f5" y="f134"/>
                </a:lnTo>
                <a:lnTo>
                  <a:pt x="f5" y="f135"/>
                </a:lnTo>
                <a:lnTo>
                  <a:pt x="f43" y="f83"/>
                </a:lnTo>
                <a:lnTo>
                  <a:pt x="f5" y="f136"/>
                </a:lnTo>
                <a:lnTo>
                  <a:pt x="f5" y="f137"/>
                </a:lnTo>
                <a:lnTo>
                  <a:pt x="f33" y="f138"/>
                </a:lnTo>
                <a:lnTo>
                  <a:pt x="f139" y="f18"/>
                </a:lnTo>
                <a:lnTo>
                  <a:pt x="f5" y="f18"/>
                </a:lnTo>
                <a:lnTo>
                  <a:pt x="f5" y="f23"/>
                </a:lnTo>
                <a:lnTo>
                  <a:pt x="f32" y="f23"/>
                </a:lnTo>
                <a:lnTo>
                  <a:pt x="f31" y="f21"/>
                </a:lnTo>
                <a:lnTo>
                  <a:pt x="f29" y="f21"/>
                </a:lnTo>
                <a:lnTo>
                  <a:pt x="f5" y="f140"/>
                </a:lnTo>
                <a:lnTo>
                  <a:pt x="f5" y="f141"/>
                </a:lnTo>
                <a:lnTo>
                  <a:pt x="f43" y="f57"/>
                </a:lnTo>
                <a:lnTo>
                  <a:pt x="f5" y="f142"/>
                </a:lnTo>
                <a:lnTo>
                  <a:pt x="f5" y="f143"/>
                </a:lnTo>
                <a:lnTo>
                  <a:pt x="f29" y="f30"/>
                </a:lnTo>
                <a:close/>
              </a:path>
            </a:pathLst>
          </a:custGeom>
          <a:solidFill>
            <a:srgbClr val="939CA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B60C3E62-CDE7-401D-94C4-EDB19DD8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Szöveg helye 3">
            <a:extLst>
              <a:ext uri="{FF2B5EF4-FFF2-40B4-BE49-F238E27FC236}">
                <a16:creationId xmlns:a16="http://schemas.microsoft.com/office/drawing/2014/main" id="{0601714E-E061-4E5A-8499-D0127547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6866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-fejezet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Dátum helye 3">
            <a:extLst>
              <a:ext uri="{FF2B5EF4-FFF2-40B4-BE49-F238E27FC236}">
                <a16:creationId xmlns:a16="http://schemas.microsoft.com/office/drawing/2014/main" id="{E5BF20C0-FFE4-4D8F-992D-E17FCF1ED21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13" name="Élőláb helye 4">
            <a:extLst>
              <a:ext uri="{FF2B5EF4-FFF2-40B4-BE49-F238E27FC236}">
                <a16:creationId xmlns:a16="http://schemas.microsoft.com/office/drawing/2014/main" id="{5EDD591D-A0D8-4836-90B4-3270A50EA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20261D7-2376-4576-8138-6B2810737342}"/>
              </a:ext>
            </a:extLst>
          </p:cNvPr>
          <p:cNvSpPr/>
          <p:nvPr/>
        </p:nvSpPr>
        <p:spPr>
          <a:xfrm>
            <a:off x="454592" y="524232"/>
            <a:ext cx="4112407" cy="5909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78"/>
              <a:gd name="f7" fmla="val 7886"/>
              <a:gd name="f8" fmla="val 3364"/>
              <a:gd name="f9" fmla="val 3501"/>
              <a:gd name="f10" fmla="val 984"/>
              <a:gd name="f11" fmla="val 3641"/>
              <a:gd name="f12" fmla="val 1971"/>
              <a:gd name="f13" fmla="val 3780"/>
              <a:gd name="f14" fmla="val 2955"/>
              <a:gd name="f15" fmla="val 3920"/>
              <a:gd name="f16" fmla="val 3942"/>
              <a:gd name="f17" fmla="val 4060"/>
              <a:gd name="f18" fmla="val 4927"/>
              <a:gd name="f19" fmla="val 4199"/>
              <a:gd name="f20" fmla="val 5913"/>
              <a:gd name="f21" fmla="val 4339"/>
              <a:gd name="f22" fmla="val 6900"/>
              <a:gd name="f23" fmla="val 3358"/>
              <a:gd name="f24" fmla="val 2238"/>
              <a:gd name="f25" fmla="val 1118"/>
              <a:gd name="f26" fmla="val 841"/>
              <a:gd name="f27" fmla="val 1682"/>
              <a:gd name="f28" fmla="val 2523"/>
              <a:gd name="f29" fmla="+- 0 0 -90"/>
              <a:gd name="f30" fmla="*/ f3 1 4478"/>
              <a:gd name="f31" fmla="*/ f4 1 7886"/>
              <a:gd name="f32" fmla="+- f7 0 f5"/>
              <a:gd name="f33" fmla="+- f6 0 f5"/>
              <a:gd name="f34" fmla="*/ f29 f0 1"/>
              <a:gd name="f35" fmla="*/ f33 1 4478"/>
              <a:gd name="f36" fmla="*/ f32 1 7886"/>
              <a:gd name="f37" fmla="*/ 3364 f33 1"/>
              <a:gd name="f38" fmla="*/ 0 f32 1"/>
              <a:gd name="f39" fmla="*/ 3501 f33 1"/>
              <a:gd name="f40" fmla="*/ 984 f32 1"/>
              <a:gd name="f41" fmla="*/ 3641 f33 1"/>
              <a:gd name="f42" fmla="*/ 1971 f32 1"/>
              <a:gd name="f43" fmla="*/ 3780 f33 1"/>
              <a:gd name="f44" fmla="*/ 2955 f32 1"/>
              <a:gd name="f45" fmla="*/ 3920 f33 1"/>
              <a:gd name="f46" fmla="*/ 3942 f32 1"/>
              <a:gd name="f47" fmla="*/ 4060 f33 1"/>
              <a:gd name="f48" fmla="*/ 4927 f32 1"/>
              <a:gd name="f49" fmla="*/ 4199 f33 1"/>
              <a:gd name="f50" fmla="*/ 5913 f32 1"/>
              <a:gd name="f51" fmla="*/ 4339 f33 1"/>
              <a:gd name="f52" fmla="*/ 6900 f32 1"/>
              <a:gd name="f53" fmla="*/ 4478 f33 1"/>
              <a:gd name="f54" fmla="*/ 7886 f32 1"/>
              <a:gd name="f55" fmla="*/ 3358 f33 1"/>
              <a:gd name="f56" fmla="*/ 2238 f33 1"/>
              <a:gd name="f57" fmla="*/ 1118 f33 1"/>
              <a:gd name="f58" fmla="*/ 0 f33 1"/>
              <a:gd name="f59" fmla="*/ 841 f33 1"/>
              <a:gd name="f60" fmla="*/ 1682 f33 1"/>
              <a:gd name="f61" fmla="*/ 2523 f33 1"/>
              <a:gd name="f62" fmla="*/ f34 1 f2"/>
              <a:gd name="f63" fmla="*/ f37 1 4478"/>
              <a:gd name="f64" fmla="*/ f38 1 7886"/>
              <a:gd name="f65" fmla="*/ f39 1 4478"/>
              <a:gd name="f66" fmla="*/ f40 1 7886"/>
              <a:gd name="f67" fmla="*/ f41 1 4478"/>
              <a:gd name="f68" fmla="*/ f42 1 7886"/>
              <a:gd name="f69" fmla="*/ f43 1 4478"/>
              <a:gd name="f70" fmla="*/ f44 1 7886"/>
              <a:gd name="f71" fmla="*/ f45 1 4478"/>
              <a:gd name="f72" fmla="*/ f46 1 7886"/>
              <a:gd name="f73" fmla="*/ f47 1 4478"/>
              <a:gd name="f74" fmla="*/ f48 1 7886"/>
              <a:gd name="f75" fmla="*/ f49 1 4478"/>
              <a:gd name="f76" fmla="*/ f50 1 7886"/>
              <a:gd name="f77" fmla="*/ f51 1 4478"/>
              <a:gd name="f78" fmla="*/ f52 1 7886"/>
              <a:gd name="f79" fmla="*/ f53 1 4478"/>
              <a:gd name="f80" fmla="*/ f54 1 7886"/>
              <a:gd name="f81" fmla="*/ f55 1 4478"/>
              <a:gd name="f82" fmla="*/ f56 1 4478"/>
              <a:gd name="f83" fmla="*/ f57 1 4478"/>
              <a:gd name="f84" fmla="*/ f58 1 4478"/>
              <a:gd name="f85" fmla="*/ f59 1 4478"/>
              <a:gd name="f86" fmla="*/ f60 1 4478"/>
              <a:gd name="f87" fmla="*/ f61 1 4478"/>
              <a:gd name="f88" fmla="*/ 0 1 f35"/>
              <a:gd name="f89" fmla="*/ f6 1 f35"/>
              <a:gd name="f90" fmla="*/ 0 1 f36"/>
              <a:gd name="f91" fmla="*/ f7 1 f36"/>
              <a:gd name="f92" fmla="+- f62 0 f1"/>
              <a:gd name="f93" fmla="*/ f63 1 f35"/>
              <a:gd name="f94" fmla="*/ f64 1 f36"/>
              <a:gd name="f95" fmla="*/ f65 1 f35"/>
              <a:gd name="f96" fmla="*/ f66 1 f36"/>
              <a:gd name="f97" fmla="*/ f67 1 f35"/>
              <a:gd name="f98" fmla="*/ f68 1 f36"/>
              <a:gd name="f99" fmla="*/ f69 1 f35"/>
              <a:gd name="f100" fmla="*/ f70 1 f36"/>
              <a:gd name="f101" fmla="*/ f71 1 f35"/>
              <a:gd name="f102" fmla="*/ f72 1 f36"/>
              <a:gd name="f103" fmla="*/ f73 1 f35"/>
              <a:gd name="f104" fmla="*/ f74 1 f36"/>
              <a:gd name="f105" fmla="*/ f75 1 f35"/>
              <a:gd name="f106" fmla="*/ f76 1 f36"/>
              <a:gd name="f107" fmla="*/ f77 1 f35"/>
              <a:gd name="f108" fmla="*/ f78 1 f36"/>
              <a:gd name="f109" fmla="*/ f79 1 f35"/>
              <a:gd name="f110" fmla="*/ f80 1 f36"/>
              <a:gd name="f111" fmla="*/ f81 1 f35"/>
              <a:gd name="f112" fmla="*/ f82 1 f35"/>
              <a:gd name="f113" fmla="*/ f83 1 f35"/>
              <a:gd name="f114" fmla="*/ f84 1 f35"/>
              <a:gd name="f115" fmla="*/ f85 1 f35"/>
              <a:gd name="f116" fmla="*/ f86 1 f35"/>
              <a:gd name="f117" fmla="*/ f87 1 f35"/>
              <a:gd name="f118" fmla="*/ f88 f30 1"/>
              <a:gd name="f119" fmla="*/ f89 f30 1"/>
              <a:gd name="f120" fmla="*/ f91 f31 1"/>
              <a:gd name="f121" fmla="*/ f90 f31 1"/>
              <a:gd name="f122" fmla="*/ f93 f30 1"/>
              <a:gd name="f123" fmla="*/ f94 f31 1"/>
              <a:gd name="f124" fmla="*/ f95 f30 1"/>
              <a:gd name="f125" fmla="*/ f96 f31 1"/>
              <a:gd name="f126" fmla="*/ f97 f30 1"/>
              <a:gd name="f127" fmla="*/ f98 f31 1"/>
              <a:gd name="f128" fmla="*/ f99 f30 1"/>
              <a:gd name="f129" fmla="*/ f100 f31 1"/>
              <a:gd name="f130" fmla="*/ f101 f30 1"/>
              <a:gd name="f131" fmla="*/ f102 f31 1"/>
              <a:gd name="f132" fmla="*/ f103 f30 1"/>
              <a:gd name="f133" fmla="*/ f104 f31 1"/>
              <a:gd name="f134" fmla="*/ f105 f30 1"/>
              <a:gd name="f135" fmla="*/ f106 f31 1"/>
              <a:gd name="f136" fmla="*/ f107 f30 1"/>
              <a:gd name="f137" fmla="*/ f108 f31 1"/>
              <a:gd name="f138" fmla="*/ f109 f30 1"/>
              <a:gd name="f139" fmla="*/ f110 f31 1"/>
              <a:gd name="f140" fmla="*/ f111 f30 1"/>
              <a:gd name="f141" fmla="*/ f112 f30 1"/>
              <a:gd name="f142" fmla="*/ f113 f30 1"/>
              <a:gd name="f143" fmla="*/ f114 f30 1"/>
              <a:gd name="f144" fmla="*/ f115 f30 1"/>
              <a:gd name="f145" fmla="*/ f116 f30 1"/>
              <a:gd name="f146" fmla="*/ f117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22" y="f123"/>
              </a:cxn>
              <a:cxn ang="f92">
                <a:pos x="f124" y="f125"/>
              </a:cxn>
              <a:cxn ang="f92">
                <a:pos x="f126" y="f127"/>
              </a:cxn>
              <a:cxn ang="f92">
                <a:pos x="f128" y="f129"/>
              </a:cxn>
              <a:cxn ang="f92">
                <a:pos x="f130" y="f131"/>
              </a:cxn>
              <a:cxn ang="f92">
                <a:pos x="f132" y="f133"/>
              </a:cxn>
              <a:cxn ang="f92">
                <a:pos x="f134" y="f135"/>
              </a:cxn>
              <a:cxn ang="f92">
                <a:pos x="f136" y="f137"/>
              </a:cxn>
              <a:cxn ang="f92">
                <a:pos x="f138" y="f139"/>
              </a:cxn>
              <a:cxn ang="f92">
                <a:pos x="f140" y="f139"/>
              </a:cxn>
              <a:cxn ang="f92">
                <a:pos x="f141" y="f139"/>
              </a:cxn>
              <a:cxn ang="f92">
                <a:pos x="f142" y="f139"/>
              </a:cxn>
              <a:cxn ang="f92">
                <a:pos x="f143" y="f139"/>
              </a:cxn>
              <a:cxn ang="f92">
                <a:pos x="f143" y="f137"/>
              </a:cxn>
              <a:cxn ang="f92">
                <a:pos x="f143" y="f135"/>
              </a:cxn>
              <a:cxn ang="f92">
                <a:pos x="f143" y="f133"/>
              </a:cxn>
              <a:cxn ang="f92">
                <a:pos x="f143" y="f131"/>
              </a:cxn>
              <a:cxn ang="f92">
                <a:pos x="f143" y="f129"/>
              </a:cxn>
              <a:cxn ang="f92">
                <a:pos x="f143" y="f127"/>
              </a:cxn>
              <a:cxn ang="f92">
                <a:pos x="f143" y="f125"/>
              </a:cxn>
              <a:cxn ang="f92">
                <a:pos x="f143" y="f123"/>
              </a:cxn>
              <a:cxn ang="f92">
                <a:pos x="f144" y="f123"/>
              </a:cxn>
              <a:cxn ang="f92">
                <a:pos x="f145" y="f123"/>
              </a:cxn>
              <a:cxn ang="f92">
                <a:pos x="f146" y="f123"/>
              </a:cxn>
              <a:cxn ang="f92">
                <a:pos x="f122" y="f123"/>
              </a:cxn>
            </a:cxnLst>
            <a:rect l="f118" t="f121" r="f119" b="f120"/>
            <a:pathLst>
              <a:path w="4478" h="7886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6" y="f7"/>
                </a:lnTo>
                <a:lnTo>
                  <a:pt x="f23" y="f7"/>
                </a:lnTo>
                <a:lnTo>
                  <a:pt x="f24" y="f7"/>
                </a:lnTo>
                <a:lnTo>
                  <a:pt x="f25" y="f7"/>
                </a:lnTo>
                <a:lnTo>
                  <a:pt x="f5" y="f7"/>
                </a:lnTo>
                <a:lnTo>
                  <a:pt x="f5" y="f22"/>
                </a:lnTo>
                <a:lnTo>
                  <a:pt x="f5" y="f20"/>
                </a:lnTo>
                <a:lnTo>
                  <a:pt x="f5" y="f18"/>
                </a:lnTo>
                <a:lnTo>
                  <a:pt x="f5" y="f16"/>
                </a:lnTo>
                <a:lnTo>
                  <a:pt x="f5" y="f14"/>
                </a:lnTo>
                <a:lnTo>
                  <a:pt x="f5" y="f12"/>
                </a:lnTo>
                <a:lnTo>
                  <a:pt x="f5" y="f10"/>
                </a:lnTo>
                <a:lnTo>
                  <a:pt x="f5" y="f5"/>
                </a:lnTo>
                <a:lnTo>
                  <a:pt x="f26" y="f5"/>
                </a:lnTo>
                <a:lnTo>
                  <a:pt x="f27" y="f5"/>
                </a:lnTo>
                <a:lnTo>
                  <a:pt x="f28" y="f5"/>
                </a:lnTo>
                <a:lnTo>
                  <a:pt x="f8" y="f5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AB847BD-1778-4A40-BD4C-43DE2E263212}"/>
              </a:ext>
            </a:extLst>
          </p:cNvPr>
          <p:cNvSpPr/>
          <p:nvPr/>
        </p:nvSpPr>
        <p:spPr>
          <a:xfrm>
            <a:off x="667442" y="1048486"/>
            <a:ext cx="3256857" cy="53607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54"/>
              <a:gd name="f7" fmla="val 7547"/>
              <a:gd name="f8" fmla="val 2184"/>
              <a:gd name="f9" fmla="val 6646"/>
              <a:gd name="f10" fmla="val 3733"/>
              <a:gd name="f11" fmla="val 2957"/>
              <a:gd name="f12" fmla="val 5357"/>
              <a:gd name="f13" fmla="val 2934"/>
              <a:gd name="f14" fmla="val 5343"/>
              <a:gd name="f15" fmla="val 1385"/>
              <a:gd name="f16" fmla="val 2160"/>
              <a:gd name="f17" fmla="val 6634"/>
              <a:gd name="f18" fmla="val 2168"/>
              <a:gd name="f19" fmla="val 4014"/>
              <a:gd name="f20" fmla="val 5317"/>
              <a:gd name="f21" fmla="val 2949"/>
              <a:gd name="f22" fmla="val 4350"/>
              <a:gd name="f23" fmla="val 6674"/>
              <a:gd name="f24" fmla="val 3763"/>
              <a:gd name="f25" fmla="val 3238"/>
              <a:gd name="f26" fmla="val 3209"/>
              <a:gd name="f27" fmla="val 2708"/>
              <a:gd name="f28" fmla="val 2676"/>
              <a:gd name="f29" fmla="val 2148"/>
              <a:gd name="f30" fmla="val 6666"/>
              <a:gd name="f31" fmla="val 1363"/>
              <a:gd name="f32" fmla="val 580"/>
              <a:gd name="f33" fmla="val 6660"/>
              <a:gd name="f34" fmla="val 1112"/>
              <a:gd name="f35" fmla="val 1082"/>
              <a:gd name="f36" fmla="val 564"/>
              <a:gd name="f37" fmla="val 6686"/>
              <a:gd name="f38" fmla="val 48"/>
              <a:gd name="f39" fmla="val 18"/>
              <a:gd name="f40" fmla="val 542"/>
              <a:gd name="f41" fmla="val 5745"/>
              <a:gd name="f42" fmla="val 5694"/>
              <a:gd name="f43" fmla="val 1347"/>
              <a:gd name="f44" fmla="val 5331"/>
              <a:gd name="f45" fmla="val 4027"/>
              <a:gd name="f46" fmla="val 4968"/>
              <a:gd name="f47" fmla="val 4916"/>
              <a:gd name="f48" fmla="val 3988"/>
              <a:gd name="f49" fmla="val 3085"/>
              <a:gd name="f50" fmla="val 3035"/>
              <a:gd name="f51" fmla="val 576"/>
              <a:gd name="f52" fmla="val 3994"/>
              <a:gd name="f53" fmla="val 5305"/>
              <a:gd name="f54" fmla="val 2150"/>
              <a:gd name="f55" fmla="val 3992"/>
              <a:gd name="f56" fmla="val 2154"/>
              <a:gd name="f57" fmla="val 3990"/>
              <a:gd name="f58" fmla="val 2684"/>
              <a:gd name="f59" fmla="val 1359"/>
              <a:gd name="f60" fmla="val 1357"/>
              <a:gd name="f61" fmla="val 1353"/>
              <a:gd name="f62" fmla="val 2680"/>
              <a:gd name="f63" fmla="val 554"/>
              <a:gd name="f64" fmla="val 1349"/>
              <a:gd name="f65" fmla="val 552"/>
              <a:gd name="f66" fmla="val 1345"/>
              <a:gd name="f67" fmla="val 1343"/>
              <a:gd name="f68" fmla="val 1339"/>
              <a:gd name="f69" fmla="val 1335"/>
              <a:gd name="f70" fmla="val 1351"/>
              <a:gd name="f71" fmla="val 6"/>
              <a:gd name="f72" fmla="val 4"/>
              <a:gd name="f73" fmla="val 1355"/>
              <a:gd name="f74" fmla="val 2"/>
              <a:gd name="f75" fmla="val 2963"/>
              <a:gd name="f76" fmla="val 2965"/>
              <a:gd name="f77" fmla="val 2967"/>
              <a:gd name="f78" fmla="val 2969"/>
              <a:gd name="f79" fmla="val 8"/>
              <a:gd name="f80" fmla="val 2971"/>
              <a:gd name="f81" fmla="val 12"/>
              <a:gd name="f82" fmla="val 20"/>
              <a:gd name="f83" fmla="val 22"/>
              <a:gd name="f84" fmla="val 26"/>
              <a:gd name="f85" fmla="val 1369"/>
              <a:gd name="f86" fmla="val 2658"/>
              <a:gd name="f87" fmla="val 2660"/>
              <a:gd name="f88" fmla="val 2662"/>
              <a:gd name="f89" fmla="val 2664"/>
              <a:gd name="f90" fmla="val 3767"/>
              <a:gd name="f91" fmla="val 3769"/>
              <a:gd name="f92" fmla="val 3998"/>
              <a:gd name="f93" fmla="val 4002"/>
              <a:gd name="f94" fmla="val 4004"/>
              <a:gd name="f95" fmla="val 4008"/>
              <a:gd name="f96" fmla="val 2981"/>
              <a:gd name="f97" fmla="val 4163"/>
              <a:gd name="f98" fmla="val 4167"/>
              <a:gd name="f99" fmla="val 3755"/>
              <a:gd name="f100" fmla="val 4235"/>
              <a:gd name="f101" fmla="val 5833"/>
              <a:gd name="f102" fmla="val 4241"/>
              <a:gd name="f103" fmla="val 5875"/>
              <a:gd name="f104" fmla="val 3779"/>
              <a:gd name="f105" fmla="+- 0 0 -90"/>
              <a:gd name="f106" fmla="*/ f3 1 4354"/>
              <a:gd name="f107" fmla="*/ f4 1 7547"/>
              <a:gd name="f108" fmla="+- f7 0 f5"/>
              <a:gd name="f109" fmla="+- f6 0 f5"/>
              <a:gd name="f110" fmla="*/ f105 f0 1"/>
              <a:gd name="f111" fmla="*/ f109 1 4354"/>
              <a:gd name="f112" fmla="*/ f108 1 7547"/>
              <a:gd name="f113" fmla="*/ 3733 f109 1"/>
              <a:gd name="f114" fmla="*/ 6646 f108 1"/>
              <a:gd name="f115" fmla="*/ 2184 f109 1"/>
              <a:gd name="f116" fmla="*/ 1385 f109 1"/>
              <a:gd name="f117" fmla="*/ 5343 f108 1"/>
              <a:gd name="f118" fmla="*/ 2934 f109 1"/>
              <a:gd name="f119" fmla="*/ 5317 f108 1"/>
              <a:gd name="f120" fmla="*/ 4014 f108 1"/>
              <a:gd name="f121" fmla="*/ 4350 f109 1"/>
              <a:gd name="f122" fmla="*/ 3763 f109 1"/>
              <a:gd name="f123" fmla="*/ 6674 f108 1"/>
              <a:gd name="f124" fmla="*/ 3209 f109 1"/>
              <a:gd name="f125" fmla="*/ 7547 f108 1"/>
              <a:gd name="f126" fmla="*/ 2676 f109 1"/>
              <a:gd name="f127" fmla="*/ 1363 f109 1"/>
              <a:gd name="f128" fmla="*/ 5357 f108 1"/>
              <a:gd name="f129" fmla="*/ 1112 f109 1"/>
              <a:gd name="f130" fmla="*/ 564 f109 1"/>
              <a:gd name="f131" fmla="*/ 6686 f108 1"/>
              <a:gd name="f132" fmla="*/ 18 f109 1"/>
              <a:gd name="f133" fmla="*/ 0 f109 1"/>
              <a:gd name="f134" fmla="*/ 542 f109 1"/>
              <a:gd name="f135" fmla="*/ 5694 f108 1"/>
              <a:gd name="f136" fmla="*/ 1347 f109 1"/>
              <a:gd name="f137" fmla="*/ 5331 f108 1"/>
              <a:gd name="f138" fmla="*/ 4968 f108 1"/>
              <a:gd name="f139" fmla="*/ 3988 f108 1"/>
              <a:gd name="f140" fmla="*/ 3085 f108 1"/>
              <a:gd name="f141" fmla="*/ 576 f109 1"/>
              <a:gd name="f142" fmla="*/ 3994 f108 1"/>
              <a:gd name="f143" fmla="*/ 2148 f109 1"/>
              <a:gd name="f144" fmla="*/ 2154 f109 1"/>
              <a:gd name="f145" fmla="*/ 3990 f108 1"/>
              <a:gd name="f146" fmla="*/ 2684 f108 1"/>
              <a:gd name="f147" fmla="*/ 1357 f109 1"/>
              <a:gd name="f148" fmla="*/ 554 f109 1"/>
              <a:gd name="f149" fmla="*/ 1349 f108 1"/>
              <a:gd name="f150" fmla="*/ 552 f109 1"/>
              <a:gd name="f151" fmla="*/ 1343 f108 1"/>
              <a:gd name="f152" fmla="*/ 1335 f108 1"/>
              <a:gd name="f153" fmla="*/ 1353 f109 1"/>
              <a:gd name="f154" fmla="*/ 4 f108 1"/>
              <a:gd name="f155" fmla="*/ 0 f108 1"/>
              <a:gd name="f156" fmla="*/ 2963 f109 1"/>
              <a:gd name="f157" fmla="*/ 2967 f109 1"/>
              <a:gd name="f158" fmla="*/ 2971 f109 1"/>
              <a:gd name="f159" fmla="*/ 12 f108 1"/>
              <a:gd name="f160" fmla="*/ 2969 f109 1"/>
              <a:gd name="f161" fmla="*/ 20 f108 1"/>
              <a:gd name="f162" fmla="*/ 26 f108 1"/>
              <a:gd name="f163" fmla="*/ 1369 f109 1"/>
              <a:gd name="f164" fmla="*/ 2658 f108 1"/>
              <a:gd name="f165" fmla="*/ 2965 f109 1"/>
              <a:gd name="f166" fmla="*/ 2660 f108 1"/>
              <a:gd name="f167" fmla="*/ 2664 f108 1"/>
              <a:gd name="f168" fmla="*/ 3769 f109 1"/>
              <a:gd name="f169" fmla="*/ 3998 f108 1"/>
              <a:gd name="f170" fmla="*/ 4004 f108 1"/>
              <a:gd name="f171" fmla="*/ 2981 f109 1"/>
              <a:gd name="f172" fmla="*/ 4167 f109 1"/>
              <a:gd name="f173" fmla="*/ 3755 f109 1"/>
              <a:gd name="f174" fmla="*/ 6634 f108 1"/>
              <a:gd name="f175" fmla="*/ 4241 f109 1"/>
              <a:gd name="f176" fmla="*/ 5875 f108 1"/>
              <a:gd name="f177" fmla="*/ f110 1 f2"/>
              <a:gd name="f178" fmla="*/ f113 1 4354"/>
              <a:gd name="f179" fmla="*/ f114 1 7547"/>
              <a:gd name="f180" fmla="*/ f115 1 4354"/>
              <a:gd name="f181" fmla="*/ f116 1 4354"/>
              <a:gd name="f182" fmla="*/ f117 1 7547"/>
              <a:gd name="f183" fmla="*/ f118 1 4354"/>
              <a:gd name="f184" fmla="*/ f119 1 7547"/>
              <a:gd name="f185" fmla="*/ f120 1 7547"/>
              <a:gd name="f186" fmla="*/ f121 1 4354"/>
              <a:gd name="f187" fmla="*/ f122 1 4354"/>
              <a:gd name="f188" fmla="*/ f123 1 7547"/>
              <a:gd name="f189" fmla="*/ f124 1 4354"/>
              <a:gd name="f190" fmla="*/ f125 1 7547"/>
              <a:gd name="f191" fmla="*/ f126 1 4354"/>
              <a:gd name="f192" fmla="*/ f127 1 4354"/>
              <a:gd name="f193" fmla="*/ f128 1 7547"/>
              <a:gd name="f194" fmla="*/ f129 1 4354"/>
              <a:gd name="f195" fmla="*/ f130 1 4354"/>
              <a:gd name="f196" fmla="*/ f131 1 7547"/>
              <a:gd name="f197" fmla="*/ f132 1 4354"/>
              <a:gd name="f198" fmla="*/ f133 1 4354"/>
              <a:gd name="f199" fmla="*/ f134 1 4354"/>
              <a:gd name="f200" fmla="*/ f135 1 7547"/>
              <a:gd name="f201" fmla="*/ f136 1 4354"/>
              <a:gd name="f202" fmla="*/ f137 1 7547"/>
              <a:gd name="f203" fmla="*/ f138 1 7547"/>
              <a:gd name="f204" fmla="*/ f139 1 7547"/>
              <a:gd name="f205" fmla="*/ f140 1 7547"/>
              <a:gd name="f206" fmla="*/ f141 1 4354"/>
              <a:gd name="f207" fmla="*/ f142 1 7547"/>
              <a:gd name="f208" fmla="*/ f143 1 4354"/>
              <a:gd name="f209" fmla="*/ f144 1 4354"/>
              <a:gd name="f210" fmla="*/ f145 1 7547"/>
              <a:gd name="f211" fmla="*/ f146 1 7547"/>
              <a:gd name="f212" fmla="*/ f147 1 4354"/>
              <a:gd name="f213" fmla="*/ f148 1 4354"/>
              <a:gd name="f214" fmla="*/ f149 1 7547"/>
              <a:gd name="f215" fmla="*/ f150 1 4354"/>
              <a:gd name="f216" fmla="*/ f151 1 7547"/>
              <a:gd name="f217" fmla="*/ f152 1 7547"/>
              <a:gd name="f218" fmla="*/ f153 1 4354"/>
              <a:gd name="f219" fmla="*/ f154 1 7547"/>
              <a:gd name="f220" fmla="*/ f155 1 7547"/>
              <a:gd name="f221" fmla="*/ f156 1 4354"/>
              <a:gd name="f222" fmla="*/ f157 1 4354"/>
              <a:gd name="f223" fmla="*/ f158 1 4354"/>
              <a:gd name="f224" fmla="*/ f159 1 7547"/>
              <a:gd name="f225" fmla="*/ f160 1 4354"/>
              <a:gd name="f226" fmla="*/ f161 1 7547"/>
              <a:gd name="f227" fmla="*/ f162 1 7547"/>
              <a:gd name="f228" fmla="*/ f163 1 4354"/>
              <a:gd name="f229" fmla="*/ f164 1 7547"/>
              <a:gd name="f230" fmla="*/ f165 1 4354"/>
              <a:gd name="f231" fmla="*/ f166 1 7547"/>
              <a:gd name="f232" fmla="*/ f167 1 7547"/>
              <a:gd name="f233" fmla="*/ f168 1 4354"/>
              <a:gd name="f234" fmla="*/ f169 1 7547"/>
              <a:gd name="f235" fmla="*/ f170 1 7547"/>
              <a:gd name="f236" fmla="*/ f171 1 4354"/>
              <a:gd name="f237" fmla="*/ f172 1 4354"/>
              <a:gd name="f238" fmla="*/ f173 1 4354"/>
              <a:gd name="f239" fmla="*/ f174 1 7547"/>
              <a:gd name="f240" fmla="*/ f175 1 4354"/>
              <a:gd name="f241" fmla="*/ f176 1 7547"/>
              <a:gd name="f242" fmla="*/ 0 1 f111"/>
              <a:gd name="f243" fmla="*/ f6 1 f111"/>
              <a:gd name="f244" fmla="*/ 0 1 f112"/>
              <a:gd name="f245" fmla="*/ f7 1 f112"/>
              <a:gd name="f246" fmla="+- f177 0 f1"/>
              <a:gd name="f247" fmla="*/ f178 1 f111"/>
              <a:gd name="f248" fmla="*/ f179 1 f112"/>
              <a:gd name="f249" fmla="*/ f180 1 f111"/>
              <a:gd name="f250" fmla="*/ f181 1 f111"/>
              <a:gd name="f251" fmla="*/ f182 1 f112"/>
              <a:gd name="f252" fmla="*/ f183 1 f111"/>
              <a:gd name="f253" fmla="*/ f184 1 f112"/>
              <a:gd name="f254" fmla="*/ f185 1 f112"/>
              <a:gd name="f255" fmla="*/ f186 1 f111"/>
              <a:gd name="f256" fmla="*/ f187 1 f111"/>
              <a:gd name="f257" fmla="*/ f188 1 f112"/>
              <a:gd name="f258" fmla="*/ f189 1 f111"/>
              <a:gd name="f259" fmla="*/ f190 1 f112"/>
              <a:gd name="f260" fmla="*/ f191 1 f111"/>
              <a:gd name="f261" fmla="*/ f192 1 f111"/>
              <a:gd name="f262" fmla="*/ f193 1 f112"/>
              <a:gd name="f263" fmla="*/ f194 1 f111"/>
              <a:gd name="f264" fmla="*/ f195 1 f111"/>
              <a:gd name="f265" fmla="*/ f196 1 f112"/>
              <a:gd name="f266" fmla="*/ f197 1 f111"/>
              <a:gd name="f267" fmla="*/ f198 1 f111"/>
              <a:gd name="f268" fmla="*/ f199 1 f111"/>
              <a:gd name="f269" fmla="*/ f200 1 f112"/>
              <a:gd name="f270" fmla="*/ f201 1 f111"/>
              <a:gd name="f271" fmla="*/ f202 1 f112"/>
              <a:gd name="f272" fmla="*/ f203 1 f112"/>
              <a:gd name="f273" fmla="*/ f204 1 f112"/>
              <a:gd name="f274" fmla="*/ f205 1 f112"/>
              <a:gd name="f275" fmla="*/ f206 1 f111"/>
              <a:gd name="f276" fmla="*/ f207 1 f112"/>
              <a:gd name="f277" fmla="*/ f208 1 f111"/>
              <a:gd name="f278" fmla="*/ f209 1 f111"/>
              <a:gd name="f279" fmla="*/ f210 1 f112"/>
              <a:gd name="f280" fmla="*/ f211 1 f112"/>
              <a:gd name="f281" fmla="*/ f212 1 f111"/>
              <a:gd name="f282" fmla="*/ f213 1 f111"/>
              <a:gd name="f283" fmla="*/ f214 1 f112"/>
              <a:gd name="f284" fmla="*/ f215 1 f111"/>
              <a:gd name="f285" fmla="*/ f216 1 f112"/>
              <a:gd name="f286" fmla="*/ f217 1 f112"/>
              <a:gd name="f287" fmla="*/ f218 1 f111"/>
              <a:gd name="f288" fmla="*/ f219 1 f112"/>
              <a:gd name="f289" fmla="*/ f220 1 f112"/>
              <a:gd name="f290" fmla="*/ f221 1 f111"/>
              <a:gd name="f291" fmla="*/ f222 1 f111"/>
              <a:gd name="f292" fmla="*/ f223 1 f111"/>
              <a:gd name="f293" fmla="*/ f224 1 f112"/>
              <a:gd name="f294" fmla="*/ f225 1 f111"/>
              <a:gd name="f295" fmla="*/ f226 1 f112"/>
              <a:gd name="f296" fmla="*/ f227 1 f112"/>
              <a:gd name="f297" fmla="*/ f228 1 f111"/>
              <a:gd name="f298" fmla="*/ f229 1 f112"/>
              <a:gd name="f299" fmla="*/ f230 1 f111"/>
              <a:gd name="f300" fmla="*/ f231 1 f112"/>
              <a:gd name="f301" fmla="*/ f232 1 f112"/>
              <a:gd name="f302" fmla="*/ f233 1 f111"/>
              <a:gd name="f303" fmla="*/ f234 1 f112"/>
              <a:gd name="f304" fmla="*/ f235 1 f112"/>
              <a:gd name="f305" fmla="*/ f236 1 f111"/>
              <a:gd name="f306" fmla="*/ f237 1 f111"/>
              <a:gd name="f307" fmla="*/ f238 1 f111"/>
              <a:gd name="f308" fmla="*/ f239 1 f112"/>
              <a:gd name="f309" fmla="*/ f240 1 f111"/>
              <a:gd name="f310" fmla="*/ f241 1 f112"/>
              <a:gd name="f311" fmla="*/ f242 f106 1"/>
              <a:gd name="f312" fmla="*/ f243 f106 1"/>
              <a:gd name="f313" fmla="*/ f245 f107 1"/>
              <a:gd name="f314" fmla="*/ f244 f107 1"/>
              <a:gd name="f315" fmla="*/ f247 f106 1"/>
              <a:gd name="f316" fmla="*/ f248 f107 1"/>
              <a:gd name="f317" fmla="*/ f249 f106 1"/>
              <a:gd name="f318" fmla="*/ f250 f106 1"/>
              <a:gd name="f319" fmla="*/ f251 f107 1"/>
              <a:gd name="f320" fmla="*/ f252 f106 1"/>
              <a:gd name="f321" fmla="*/ f253 f107 1"/>
              <a:gd name="f322" fmla="*/ f254 f107 1"/>
              <a:gd name="f323" fmla="*/ f255 f106 1"/>
              <a:gd name="f324" fmla="*/ f256 f106 1"/>
              <a:gd name="f325" fmla="*/ f257 f107 1"/>
              <a:gd name="f326" fmla="*/ f258 f106 1"/>
              <a:gd name="f327" fmla="*/ f259 f107 1"/>
              <a:gd name="f328" fmla="*/ f260 f106 1"/>
              <a:gd name="f329" fmla="*/ f261 f106 1"/>
              <a:gd name="f330" fmla="*/ f262 f107 1"/>
              <a:gd name="f331" fmla="*/ f263 f106 1"/>
              <a:gd name="f332" fmla="*/ f264 f106 1"/>
              <a:gd name="f333" fmla="*/ f265 f107 1"/>
              <a:gd name="f334" fmla="*/ f266 f106 1"/>
              <a:gd name="f335" fmla="*/ f267 f106 1"/>
              <a:gd name="f336" fmla="*/ f268 f106 1"/>
              <a:gd name="f337" fmla="*/ f269 f107 1"/>
              <a:gd name="f338" fmla="*/ f270 f106 1"/>
              <a:gd name="f339" fmla="*/ f271 f107 1"/>
              <a:gd name="f340" fmla="*/ f272 f107 1"/>
              <a:gd name="f341" fmla="*/ f273 f107 1"/>
              <a:gd name="f342" fmla="*/ f274 f107 1"/>
              <a:gd name="f343" fmla="*/ f275 f106 1"/>
              <a:gd name="f344" fmla="*/ f276 f107 1"/>
              <a:gd name="f345" fmla="*/ f277 f106 1"/>
              <a:gd name="f346" fmla="*/ f278 f106 1"/>
              <a:gd name="f347" fmla="*/ f279 f107 1"/>
              <a:gd name="f348" fmla="*/ f280 f107 1"/>
              <a:gd name="f349" fmla="*/ f281 f106 1"/>
              <a:gd name="f350" fmla="*/ f282 f106 1"/>
              <a:gd name="f351" fmla="*/ f283 f107 1"/>
              <a:gd name="f352" fmla="*/ f284 f106 1"/>
              <a:gd name="f353" fmla="*/ f285 f107 1"/>
              <a:gd name="f354" fmla="*/ f286 f107 1"/>
              <a:gd name="f355" fmla="*/ f287 f106 1"/>
              <a:gd name="f356" fmla="*/ f288 f107 1"/>
              <a:gd name="f357" fmla="*/ f289 f107 1"/>
              <a:gd name="f358" fmla="*/ f290 f106 1"/>
              <a:gd name="f359" fmla="*/ f291 f106 1"/>
              <a:gd name="f360" fmla="*/ f292 f106 1"/>
              <a:gd name="f361" fmla="*/ f293 f107 1"/>
              <a:gd name="f362" fmla="*/ f294 f106 1"/>
              <a:gd name="f363" fmla="*/ f295 f107 1"/>
              <a:gd name="f364" fmla="*/ f296 f107 1"/>
              <a:gd name="f365" fmla="*/ f297 f106 1"/>
              <a:gd name="f366" fmla="*/ f298 f107 1"/>
              <a:gd name="f367" fmla="*/ f299 f106 1"/>
              <a:gd name="f368" fmla="*/ f300 f107 1"/>
              <a:gd name="f369" fmla="*/ f301 f107 1"/>
              <a:gd name="f370" fmla="*/ f302 f106 1"/>
              <a:gd name="f371" fmla="*/ f303 f107 1"/>
              <a:gd name="f372" fmla="*/ f304 f107 1"/>
              <a:gd name="f373" fmla="*/ f305 f106 1"/>
              <a:gd name="f374" fmla="*/ f306 f106 1"/>
              <a:gd name="f375" fmla="*/ f307 f106 1"/>
              <a:gd name="f376" fmla="*/ f308 f107 1"/>
              <a:gd name="f377" fmla="*/ f309 f106 1"/>
              <a:gd name="f378" fmla="*/ f310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6">
                <a:pos x="f315" y="f316"/>
              </a:cxn>
              <a:cxn ang="f246">
                <a:pos x="f317" y="f316"/>
              </a:cxn>
              <a:cxn ang="f246">
                <a:pos x="f318" y="f319"/>
              </a:cxn>
              <a:cxn ang="f246">
                <a:pos x="f320" y="f319"/>
              </a:cxn>
              <a:cxn ang="f246">
                <a:pos x="f318" y="f321"/>
              </a:cxn>
              <a:cxn ang="f246">
                <a:pos x="f315" y="f322"/>
              </a:cxn>
              <a:cxn ang="f246">
                <a:pos x="f323" y="f316"/>
              </a:cxn>
              <a:cxn ang="f246">
                <a:pos x="f324" y="f325"/>
              </a:cxn>
              <a:cxn ang="f246">
                <a:pos x="f326" y="f327"/>
              </a:cxn>
              <a:cxn ang="f246">
                <a:pos x="f317" y="f325"/>
              </a:cxn>
              <a:cxn ang="f246">
                <a:pos x="f328" y="f327"/>
              </a:cxn>
              <a:cxn ang="f246">
                <a:pos x="f329" y="f330"/>
              </a:cxn>
              <a:cxn ang="f246">
                <a:pos x="f331" y="f327"/>
              </a:cxn>
              <a:cxn ang="f246">
                <a:pos x="f332" y="f333"/>
              </a:cxn>
              <a:cxn ang="f246">
                <a:pos x="f334" y="f327"/>
              </a:cxn>
              <a:cxn ang="f246">
                <a:pos x="f335" y="f325"/>
              </a:cxn>
              <a:cxn ang="f246">
                <a:pos x="f336" y="f316"/>
              </a:cxn>
              <a:cxn ang="f246">
                <a:pos x="f335" y="f337"/>
              </a:cxn>
              <a:cxn ang="f246">
                <a:pos x="f338" y="f339"/>
              </a:cxn>
              <a:cxn ang="f246">
                <a:pos x="f335" y="f340"/>
              </a:cxn>
              <a:cxn ang="f246">
                <a:pos x="f336" y="f322"/>
              </a:cxn>
              <a:cxn ang="f246">
                <a:pos x="f335" y="f341"/>
              </a:cxn>
              <a:cxn ang="f246">
                <a:pos x="f335" y="f342"/>
              </a:cxn>
              <a:cxn ang="f246">
                <a:pos x="f343" y="f344"/>
              </a:cxn>
              <a:cxn ang="f246">
                <a:pos x="f345" y="f344"/>
              </a:cxn>
              <a:cxn ang="f246">
                <a:pos x="f346" y="f347"/>
              </a:cxn>
              <a:cxn ang="f246">
                <a:pos x="f315" y="f341"/>
              </a:cxn>
              <a:cxn ang="f246">
                <a:pos x="f329" y="f348"/>
              </a:cxn>
              <a:cxn ang="f246">
                <a:pos x="f349" y="f348"/>
              </a:cxn>
              <a:cxn ang="f246">
                <a:pos x="f350" y="f351"/>
              </a:cxn>
              <a:cxn ang="f246">
                <a:pos x="f352" y="f353"/>
              </a:cxn>
              <a:cxn ang="f246">
                <a:pos x="f350" y="f354"/>
              </a:cxn>
              <a:cxn ang="f246">
                <a:pos x="f355" y="f356"/>
              </a:cxn>
              <a:cxn ang="f246">
                <a:pos x="f329" y="f357"/>
              </a:cxn>
              <a:cxn ang="f246">
                <a:pos x="f358" y="f357"/>
              </a:cxn>
              <a:cxn ang="f246">
                <a:pos x="f359" y="f356"/>
              </a:cxn>
              <a:cxn ang="f246">
                <a:pos x="f360" y="f361"/>
              </a:cxn>
              <a:cxn ang="f246">
                <a:pos x="f362" y="f363"/>
              </a:cxn>
              <a:cxn ang="f246">
                <a:pos x="f358" y="f364"/>
              </a:cxn>
              <a:cxn ang="f246">
                <a:pos x="f365" y="f364"/>
              </a:cxn>
              <a:cxn ang="f246">
                <a:pos x="f365" y="f366"/>
              </a:cxn>
              <a:cxn ang="f246">
                <a:pos x="f367" y="f368"/>
              </a:cxn>
              <a:cxn ang="f246">
                <a:pos x="f362" y="f369"/>
              </a:cxn>
              <a:cxn ang="f246">
                <a:pos x="f370" y="f371"/>
              </a:cxn>
              <a:cxn ang="f246">
                <a:pos x="f370" y="f372"/>
              </a:cxn>
              <a:cxn ang="f246">
                <a:pos x="f373" y="f321"/>
              </a:cxn>
              <a:cxn ang="f246">
                <a:pos x="f374" y="f319"/>
              </a:cxn>
              <a:cxn ang="f246">
                <a:pos x="f375" y="f376"/>
              </a:cxn>
              <a:cxn ang="f246">
                <a:pos x="f377" y="f378"/>
              </a:cxn>
              <a:cxn ang="f246">
                <a:pos x="f323" y="f316"/>
              </a:cxn>
            </a:cxnLst>
            <a:rect l="f311" t="f314" r="f312" b="f313"/>
            <a:pathLst>
              <a:path w="4354" h="7547">
                <a:moveTo>
                  <a:pt x="f8" y="f9"/>
                </a:moveTo>
                <a:lnTo>
                  <a:pt x="f10" y="f9"/>
                </a:lnTo>
                <a:lnTo>
                  <a:pt x="f11" y="f12"/>
                </a:lnTo>
                <a:lnTo>
                  <a:pt x="f8" y="f9"/>
                </a:lnTo>
                <a:close/>
                <a:moveTo>
                  <a:pt x="f13" y="f14"/>
                </a:moveTo>
                <a:lnTo>
                  <a:pt x="f15" y="f14"/>
                </a:lnTo>
                <a:lnTo>
                  <a:pt x="f16" y="f17"/>
                </a:lnTo>
                <a:lnTo>
                  <a:pt x="f13" y="f14"/>
                </a:lnTo>
                <a:close/>
                <a:moveTo>
                  <a:pt x="f18" y="f19"/>
                </a:moveTo>
                <a:lnTo>
                  <a:pt x="f15" y="f20"/>
                </a:lnTo>
                <a:lnTo>
                  <a:pt x="f21" y="f20"/>
                </a:lnTo>
                <a:lnTo>
                  <a:pt x="f10" y="f19"/>
                </a:lnTo>
                <a:lnTo>
                  <a:pt x="f18" y="f19"/>
                </a:lnTo>
                <a:close/>
                <a:moveTo>
                  <a:pt x="f22" y="f9"/>
                </a:moveTo>
                <a:lnTo>
                  <a:pt x="f6" y="f23"/>
                </a:lnTo>
                <a:lnTo>
                  <a:pt x="f24" y="f23"/>
                </a:lnTo>
                <a:lnTo>
                  <a:pt x="f25" y="f7"/>
                </a:lnTo>
                <a:lnTo>
                  <a:pt x="f26" y="f7"/>
                </a:lnTo>
                <a:lnTo>
                  <a:pt x="f10" y="f23"/>
                </a:lnTo>
                <a:lnTo>
                  <a:pt x="f8" y="f23"/>
                </a:lnTo>
                <a:lnTo>
                  <a:pt x="f27" y="f7"/>
                </a:lnTo>
                <a:lnTo>
                  <a:pt x="f28" y="f7"/>
                </a:lnTo>
                <a:lnTo>
                  <a:pt x="f29" y="f30"/>
                </a:lnTo>
                <a:lnTo>
                  <a:pt x="f31" y="f12"/>
                </a:lnTo>
                <a:lnTo>
                  <a:pt x="f32" y="f33"/>
                </a:lnTo>
                <a:lnTo>
                  <a:pt x="f34" y="f7"/>
                </a:lnTo>
                <a:lnTo>
                  <a:pt x="f35" y="f7"/>
                </a:lnTo>
                <a:lnTo>
                  <a:pt x="f36" y="f37"/>
                </a:lnTo>
                <a:lnTo>
                  <a:pt x="f38" y="f7"/>
                </a:lnTo>
                <a:lnTo>
                  <a:pt x="f39" y="f7"/>
                </a:lnTo>
                <a:lnTo>
                  <a:pt x="f40" y="f23"/>
                </a:lnTo>
                <a:lnTo>
                  <a:pt x="f5" y="f23"/>
                </a:lnTo>
                <a:lnTo>
                  <a:pt x="f5" y="f9"/>
                </a:lnTo>
                <a:lnTo>
                  <a:pt x="f40" y="f9"/>
                </a:lnTo>
                <a:lnTo>
                  <a:pt x="f5" y="f41"/>
                </a:lnTo>
                <a:lnTo>
                  <a:pt x="f5" y="f42"/>
                </a:lnTo>
                <a:lnTo>
                  <a:pt x="f36" y="f17"/>
                </a:lnTo>
                <a:lnTo>
                  <a:pt x="f43" y="f44"/>
                </a:lnTo>
                <a:lnTo>
                  <a:pt x="f36" y="f45"/>
                </a:lnTo>
                <a:lnTo>
                  <a:pt x="f5" y="f46"/>
                </a:lnTo>
                <a:lnTo>
                  <a:pt x="f5" y="f47"/>
                </a:lnTo>
                <a:lnTo>
                  <a:pt x="f40" y="f19"/>
                </a:lnTo>
                <a:lnTo>
                  <a:pt x="f5" y="f19"/>
                </a:lnTo>
                <a:lnTo>
                  <a:pt x="f5" y="f48"/>
                </a:lnTo>
                <a:lnTo>
                  <a:pt x="f40" y="f48"/>
                </a:lnTo>
                <a:lnTo>
                  <a:pt x="f5" y="f49"/>
                </a:lnTo>
                <a:lnTo>
                  <a:pt x="f5" y="f50"/>
                </a:lnTo>
                <a:lnTo>
                  <a:pt x="f51" y="f52"/>
                </a:lnTo>
                <a:lnTo>
                  <a:pt x="f31" y="f53"/>
                </a:lnTo>
                <a:lnTo>
                  <a:pt x="f29" y="f52"/>
                </a:lnTo>
                <a:lnTo>
                  <a:pt x="f54" y="f55"/>
                </a:lnTo>
                <a:lnTo>
                  <a:pt x="f56" y="f57"/>
                </a:lnTo>
                <a:lnTo>
                  <a:pt x="f16" y="f48"/>
                </a:lnTo>
                <a:lnTo>
                  <a:pt x="f10" y="f48"/>
                </a:lnTo>
                <a:lnTo>
                  <a:pt x="f21" y="f58"/>
                </a:lnTo>
                <a:lnTo>
                  <a:pt x="f31" y="f58"/>
                </a:lnTo>
                <a:lnTo>
                  <a:pt x="f59" y="f58"/>
                </a:lnTo>
                <a:lnTo>
                  <a:pt x="f60" y="f58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5" y="f67"/>
                </a:lnTo>
                <a:lnTo>
                  <a:pt x="f65" y="f68"/>
                </a:lnTo>
                <a:lnTo>
                  <a:pt x="f63" y="f69"/>
                </a:lnTo>
                <a:lnTo>
                  <a:pt x="f70" y="f71"/>
                </a:lnTo>
                <a:lnTo>
                  <a:pt x="f61" y="f72"/>
                </a:lnTo>
                <a:lnTo>
                  <a:pt x="f73" y="f74"/>
                </a:lnTo>
                <a:lnTo>
                  <a:pt x="f31" y="f5"/>
                </a:lnTo>
                <a:lnTo>
                  <a:pt x="f11" y="f5"/>
                </a:lnTo>
                <a:lnTo>
                  <a:pt x="f75" y="f5"/>
                </a:lnTo>
                <a:lnTo>
                  <a:pt x="f76" y="f74"/>
                </a:lnTo>
                <a:lnTo>
                  <a:pt x="f77" y="f72"/>
                </a:lnTo>
                <a:lnTo>
                  <a:pt x="f78" y="f79"/>
                </a:lnTo>
                <a:lnTo>
                  <a:pt x="f80" y="f81"/>
                </a:lnTo>
                <a:lnTo>
                  <a:pt x="f78" y="f39"/>
                </a:lnTo>
                <a:lnTo>
                  <a:pt x="f78" y="f82"/>
                </a:lnTo>
                <a:lnTo>
                  <a:pt x="f77" y="f83"/>
                </a:lnTo>
                <a:lnTo>
                  <a:pt x="f75" y="f84"/>
                </a:lnTo>
                <a:lnTo>
                  <a:pt x="f11" y="f84"/>
                </a:lnTo>
                <a:lnTo>
                  <a:pt x="f85" y="f84"/>
                </a:lnTo>
                <a:lnTo>
                  <a:pt x="f32" y="f67"/>
                </a:lnTo>
                <a:lnTo>
                  <a:pt x="f85" y="f86"/>
                </a:lnTo>
                <a:lnTo>
                  <a:pt x="f11" y="f86"/>
                </a:lnTo>
                <a:lnTo>
                  <a:pt x="f76" y="f87"/>
                </a:lnTo>
                <a:lnTo>
                  <a:pt x="f77" y="f88"/>
                </a:lnTo>
                <a:lnTo>
                  <a:pt x="f78" y="f89"/>
                </a:lnTo>
                <a:lnTo>
                  <a:pt x="f90" y="f52"/>
                </a:lnTo>
                <a:lnTo>
                  <a:pt x="f91" y="f92"/>
                </a:lnTo>
                <a:lnTo>
                  <a:pt x="f91" y="f93"/>
                </a:lnTo>
                <a:lnTo>
                  <a:pt x="f91" y="f94"/>
                </a:lnTo>
                <a:lnTo>
                  <a:pt x="f90" y="f95"/>
                </a:lnTo>
                <a:lnTo>
                  <a:pt x="f96" y="f20"/>
                </a:lnTo>
                <a:lnTo>
                  <a:pt x="f97" y="f20"/>
                </a:lnTo>
                <a:lnTo>
                  <a:pt x="f98" y="f14"/>
                </a:lnTo>
                <a:lnTo>
                  <a:pt x="f96" y="f14"/>
                </a:lnTo>
                <a:lnTo>
                  <a:pt x="f99" y="f17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9"/>
                </a:lnTo>
                <a:lnTo>
                  <a:pt x="f22" y="f9"/>
                </a:lnTo>
                <a:close/>
              </a:path>
            </a:pathLst>
          </a:custGeom>
          <a:solidFill>
            <a:srgbClr val="ABB2B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380AFFBA-235A-4C23-A8C7-236F4564ABD1}"/>
              </a:ext>
            </a:extLst>
          </p:cNvPr>
          <p:cNvSpPr/>
          <p:nvPr/>
        </p:nvSpPr>
        <p:spPr>
          <a:xfrm>
            <a:off x="464284" y="3432404"/>
            <a:ext cx="2073496" cy="30013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225"/>
              <a:gd name="f8" fmla="val 598"/>
              <a:gd name="f9" fmla="val 355"/>
              <a:gd name="f10" fmla="val 8"/>
              <a:gd name="f11" fmla="val 357"/>
              <a:gd name="f12" fmla="val 4"/>
              <a:gd name="f13" fmla="val 359"/>
              <a:gd name="f14" fmla="val 2"/>
              <a:gd name="f15" fmla="val 365"/>
              <a:gd name="f16" fmla="val 1164"/>
              <a:gd name="f17" fmla="val 1168"/>
              <a:gd name="f18" fmla="val 1170"/>
              <a:gd name="f19" fmla="val 1172"/>
              <a:gd name="f20" fmla="val 1176"/>
              <a:gd name="f21" fmla="val 10"/>
              <a:gd name="f22" fmla="val 14"/>
              <a:gd name="f23" fmla="val 20"/>
              <a:gd name="f24" fmla="val 1174"/>
              <a:gd name="f25" fmla="val 22"/>
              <a:gd name="f26" fmla="val 24"/>
              <a:gd name="f27" fmla="val 26"/>
              <a:gd name="f28" fmla="val 28"/>
              <a:gd name="f29" fmla="val 373"/>
              <a:gd name="f30" fmla="val 650"/>
              <a:gd name="f31" fmla="val 2336"/>
              <a:gd name="f32" fmla="val 3352"/>
              <a:gd name="f33" fmla="val 1570"/>
              <a:gd name="f34" fmla="val 1373"/>
              <a:gd name="f35" fmla="val 3677"/>
              <a:gd name="f36" fmla="val 1186"/>
              <a:gd name="f37" fmla="val 3990"/>
              <a:gd name="f38" fmla="val 1953"/>
              <a:gd name="f39" fmla="val 1539"/>
              <a:gd name="f40" fmla="val 787"/>
              <a:gd name="f41" fmla="val 3976"/>
              <a:gd name="f42" fmla="val 1351"/>
              <a:gd name="f43" fmla="val 3663"/>
              <a:gd name="f44" fmla="val 3324"/>
              <a:gd name="f45" fmla="val 2698"/>
              <a:gd name="f46" fmla="val 1961"/>
              <a:gd name="f47" fmla="val 1586"/>
              <a:gd name="f48" fmla="val 1937"/>
              <a:gd name="f49" fmla="val 2686"/>
              <a:gd name="f50" fmla="val 1562"/>
              <a:gd name="f51" fmla="val 3312"/>
              <a:gd name="f52" fmla="val 1140"/>
              <a:gd name="f53" fmla="val 389"/>
              <a:gd name="f54" fmla="val 765"/>
              <a:gd name="f55" fmla="val 771"/>
              <a:gd name="f56" fmla="val 2021"/>
              <a:gd name="f57" fmla="val 2661"/>
              <a:gd name="f58" fmla="val 1156"/>
              <a:gd name="f59" fmla="val 351"/>
              <a:gd name="f60" fmla="val 2673"/>
              <a:gd name="f61" fmla="val 2091"/>
              <a:gd name="f62" fmla="val 2039"/>
              <a:gd name="f63" fmla="val 2647"/>
              <a:gd name="f64" fmla="val 753"/>
              <a:gd name="f65" fmla="val 2001"/>
              <a:gd name="f66" fmla="val 755"/>
              <a:gd name="f67" fmla="val 1999"/>
              <a:gd name="f68" fmla="val 757"/>
              <a:gd name="f69" fmla="val 1997"/>
              <a:gd name="f70" fmla="val 1995"/>
              <a:gd name="f71" fmla="val 1682"/>
              <a:gd name="f72" fmla="val 1357"/>
              <a:gd name="f73" fmla="val 363"/>
              <a:gd name="f74" fmla="val 1355"/>
              <a:gd name="f75" fmla="val 1353"/>
              <a:gd name="f76" fmla="val 761"/>
              <a:gd name="f77" fmla="val 709"/>
              <a:gd name="f78" fmla="val 1331"/>
              <a:gd name="f79" fmla="val 1550"/>
              <a:gd name="f80" fmla="val 672"/>
              <a:gd name="f81" fmla="val 1552"/>
              <a:gd name="f82" fmla="val 670"/>
              <a:gd name="f83" fmla="val 1554"/>
              <a:gd name="f84" fmla="val 668"/>
              <a:gd name="f85" fmla="val 666"/>
              <a:gd name="f86" fmla="val 2360"/>
              <a:gd name="f87" fmla="val 2366"/>
              <a:gd name="f88" fmla="val 2370"/>
              <a:gd name="f89" fmla="val 2372"/>
              <a:gd name="f90" fmla="val 2770"/>
              <a:gd name="f91" fmla="val 1337"/>
              <a:gd name="f92" fmla="val 1339"/>
              <a:gd name="f93" fmla="val 1343"/>
              <a:gd name="f94" fmla="val 1347"/>
              <a:gd name="f95" fmla="val 2015"/>
              <a:gd name="f96" fmla="val 2368"/>
              <a:gd name="f97" fmla="val 2019"/>
              <a:gd name="f98" fmla="val 2364"/>
              <a:gd name="f99" fmla="val 2358"/>
              <a:gd name="f100" fmla="val 2354"/>
              <a:gd name="f101" fmla="val 2350"/>
              <a:gd name="f102" fmla="val 2017"/>
              <a:gd name="f103" fmla="val 2348"/>
              <a:gd name="f104" fmla="val 2011"/>
              <a:gd name="f105" fmla="val 2346"/>
              <a:gd name="f106" fmla="val 2007"/>
              <a:gd name="f107" fmla="val 2742"/>
              <a:gd name="f108" fmla="val 2352"/>
              <a:gd name="f109" fmla="val 692"/>
              <a:gd name="f110" fmla="val 1178"/>
              <a:gd name="f111" fmla="val 1572"/>
              <a:gd name="f112" fmla="val 1574"/>
              <a:gd name="f113" fmla="val 2005"/>
              <a:gd name="f114" fmla="val 1963"/>
              <a:gd name="f115" fmla="val 1967"/>
              <a:gd name="f116" fmla="val 1971"/>
              <a:gd name="f117" fmla="val 2665"/>
              <a:gd name="f118" fmla="val 3330"/>
              <a:gd name="f119" fmla="val 3996"/>
              <a:gd name="f120" fmla="val 4000"/>
              <a:gd name="f121" fmla="val 4002"/>
              <a:gd name="f122" fmla="val 4006"/>
              <a:gd name="f123" fmla="val 4010"/>
              <a:gd name="f124" fmla="val 2641"/>
              <a:gd name="f125" fmla="val 2609"/>
              <a:gd name="f126" fmla="val 3364"/>
              <a:gd name="f127" fmla="val 1973"/>
              <a:gd name="f128" fmla="val 4012"/>
              <a:gd name="f129" fmla="val 4014"/>
              <a:gd name="f130" fmla="val 4016"/>
              <a:gd name="f131" fmla="val 1311"/>
              <a:gd name="f132" fmla="val 1281"/>
              <a:gd name="f133" fmla="val 3420"/>
              <a:gd name="f134" fmla="val 3368"/>
              <a:gd name="f135" fmla="val 3344"/>
              <a:gd name="f136" fmla="val 177"/>
              <a:gd name="f137" fmla="val 3011"/>
              <a:gd name="f138" fmla="val 3308"/>
              <a:gd name="f139" fmla="val 3256"/>
              <a:gd name="f140" fmla="val 155"/>
              <a:gd name="f141" fmla="val 2999"/>
              <a:gd name="f142" fmla="+- 0 0 -90"/>
              <a:gd name="f143" fmla="*/ f3 1 2772"/>
              <a:gd name="f144" fmla="*/ f4 1 4225"/>
              <a:gd name="f145" fmla="+- f7 0 f5"/>
              <a:gd name="f146" fmla="+- f6 0 f5"/>
              <a:gd name="f147" fmla="*/ f142 f0 1"/>
              <a:gd name="f148" fmla="*/ f146 1 2772"/>
              <a:gd name="f149" fmla="*/ f145 1 4225"/>
              <a:gd name="f150" fmla="*/ 357 f146 1"/>
              <a:gd name="f151" fmla="*/ 4 f145 1"/>
              <a:gd name="f152" fmla="*/ 1164 f146 1"/>
              <a:gd name="f153" fmla="*/ 0 f145 1"/>
              <a:gd name="f154" fmla="*/ 1172 f146 1"/>
              <a:gd name="f155" fmla="*/ 1176 f146 1"/>
              <a:gd name="f156" fmla="*/ 20 f145 1"/>
              <a:gd name="f157" fmla="*/ 1168 f146 1"/>
              <a:gd name="f158" fmla="*/ 26 f145 1"/>
              <a:gd name="f159" fmla="*/ 0 f146 1"/>
              <a:gd name="f160" fmla="*/ 650 f145 1"/>
              <a:gd name="f161" fmla="*/ 1570 f146 1"/>
              <a:gd name="f162" fmla="*/ 3352 f145 1"/>
              <a:gd name="f163" fmla="*/ 1953 f146 1"/>
              <a:gd name="f164" fmla="*/ 3990 f145 1"/>
              <a:gd name="f165" fmla="*/ 787 f146 1"/>
              <a:gd name="f166" fmla="*/ 1539 f146 1"/>
              <a:gd name="f167" fmla="*/ 2698 f145 1"/>
              <a:gd name="f168" fmla="*/ 1961 f146 1"/>
              <a:gd name="f169" fmla="*/ 1937 f146 1"/>
              <a:gd name="f170" fmla="*/ 2686 f145 1"/>
              <a:gd name="f171" fmla="*/ 765 f146 1"/>
              <a:gd name="f172" fmla="*/ 3312 f145 1"/>
              <a:gd name="f173" fmla="*/ 389 f146 1"/>
              <a:gd name="f174" fmla="*/ 2661 f145 1"/>
              <a:gd name="f175" fmla="*/ 771 f146 1"/>
              <a:gd name="f176" fmla="*/ 2021 f145 1"/>
              <a:gd name="f177" fmla="*/ 2039 f145 1"/>
              <a:gd name="f178" fmla="*/ 755 f146 1"/>
              <a:gd name="f179" fmla="*/ 1999 f145 1"/>
              <a:gd name="f180" fmla="*/ 1995 f145 1"/>
              <a:gd name="f181" fmla="*/ 365 f146 1"/>
              <a:gd name="f182" fmla="*/ 1357 f145 1"/>
              <a:gd name="f183" fmla="*/ 1353 f145 1"/>
              <a:gd name="f184" fmla="*/ 373 f146 1"/>
              <a:gd name="f185" fmla="*/ 1331 f145 1"/>
              <a:gd name="f186" fmla="*/ 1552 f146 1"/>
              <a:gd name="f187" fmla="*/ 670 f145 1"/>
              <a:gd name="f188" fmla="*/ 2360 f146 1"/>
              <a:gd name="f189" fmla="*/ 666 f145 1"/>
              <a:gd name="f190" fmla="*/ 2372 f146 1"/>
              <a:gd name="f191" fmla="*/ 672 f145 1"/>
              <a:gd name="f192" fmla="*/ 2772 f146 1"/>
              <a:gd name="f193" fmla="*/ 1343 f145 1"/>
              <a:gd name="f194" fmla="*/ 2015 f145 1"/>
              <a:gd name="f195" fmla="*/ 2364 f146 1"/>
              <a:gd name="f196" fmla="*/ 2350 f146 1"/>
              <a:gd name="f197" fmla="*/ 2017 f145 1"/>
              <a:gd name="f198" fmla="*/ 2346 f146 1"/>
              <a:gd name="f199" fmla="*/ 2007 f145 1"/>
              <a:gd name="f200" fmla="*/ 2352 f146 1"/>
              <a:gd name="f201" fmla="*/ 692 f145 1"/>
              <a:gd name="f202" fmla="*/ 1572 f146 1"/>
              <a:gd name="f203" fmla="*/ 2001 f145 1"/>
              <a:gd name="f204" fmla="*/ 1574 f146 1"/>
              <a:gd name="f205" fmla="*/ 2011 f145 1"/>
              <a:gd name="f206" fmla="*/ 1971 f146 1"/>
              <a:gd name="f207" fmla="*/ 2665 f145 1"/>
              <a:gd name="f208" fmla="*/ 4000 f145 1"/>
              <a:gd name="f209" fmla="*/ 2770 f146 1"/>
              <a:gd name="f210" fmla="*/ 4010 f145 1"/>
              <a:gd name="f211" fmla="*/ 2742 f146 1"/>
              <a:gd name="f212" fmla="*/ 4002 f145 1"/>
              <a:gd name="f213" fmla="*/ 4012 f145 1"/>
              <a:gd name="f214" fmla="*/ 1186 f146 1"/>
              <a:gd name="f215" fmla="*/ 4016 f145 1"/>
              <a:gd name="f216" fmla="*/ 1156 f146 1"/>
              <a:gd name="f217" fmla="*/ 3368 f145 1"/>
              <a:gd name="f218" fmla="*/ 753 f146 1"/>
              <a:gd name="f219" fmla="*/ 3344 f145 1"/>
              <a:gd name="f220" fmla="*/ 3308 f145 1"/>
              <a:gd name="f221" fmla="*/ 351 f146 1"/>
              <a:gd name="f222" fmla="*/ 2673 f145 1"/>
              <a:gd name="f223" fmla="*/ f147 1 f2"/>
              <a:gd name="f224" fmla="*/ f150 1 2772"/>
              <a:gd name="f225" fmla="*/ f151 1 4225"/>
              <a:gd name="f226" fmla="*/ f152 1 2772"/>
              <a:gd name="f227" fmla="*/ f153 1 4225"/>
              <a:gd name="f228" fmla="*/ f154 1 2772"/>
              <a:gd name="f229" fmla="*/ f155 1 2772"/>
              <a:gd name="f230" fmla="*/ f156 1 4225"/>
              <a:gd name="f231" fmla="*/ f157 1 2772"/>
              <a:gd name="f232" fmla="*/ f158 1 4225"/>
              <a:gd name="f233" fmla="*/ f159 1 2772"/>
              <a:gd name="f234" fmla="*/ f160 1 4225"/>
              <a:gd name="f235" fmla="*/ f161 1 2772"/>
              <a:gd name="f236" fmla="*/ f162 1 4225"/>
              <a:gd name="f237" fmla="*/ f163 1 2772"/>
              <a:gd name="f238" fmla="*/ f164 1 4225"/>
              <a:gd name="f239" fmla="*/ f165 1 2772"/>
              <a:gd name="f240" fmla="*/ f166 1 2772"/>
              <a:gd name="f241" fmla="*/ f167 1 4225"/>
              <a:gd name="f242" fmla="*/ f168 1 2772"/>
              <a:gd name="f243" fmla="*/ f169 1 2772"/>
              <a:gd name="f244" fmla="*/ f170 1 4225"/>
              <a:gd name="f245" fmla="*/ f171 1 2772"/>
              <a:gd name="f246" fmla="*/ f172 1 4225"/>
              <a:gd name="f247" fmla="*/ f173 1 2772"/>
              <a:gd name="f248" fmla="*/ f174 1 4225"/>
              <a:gd name="f249" fmla="*/ f175 1 2772"/>
              <a:gd name="f250" fmla="*/ f176 1 4225"/>
              <a:gd name="f251" fmla="*/ f177 1 4225"/>
              <a:gd name="f252" fmla="*/ f178 1 2772"/>
              <a:gd name="f253" fmla="*/ f179 1 4225"/>
              <a:gd name="f254" fmla="*/ f180 1 4225"/>
              <a:gd name="f255" fmla="*/ f181 1 2772"/>
              <a:gd name="f256" fmla="*/ f182 1 4225"/>
              <a:gd name="f257" fmla="*/ f183 1 4225"/>
              <a:gd name="f258" fmla="*/ f184 1 2772"/>
              <a:gd name="f259" fmla="*/ f185 1 4225"/>
              <a:gd name="f260" fmla="*/ f186 1 2772"/>
              <a:gd name="f261" fmla="*/ f187 1 4225"/>
              <a:gd name="f262" fmla="*/ f188 1 2772"/>
              <a:gd name="f263" fmla="*/ f189 1 4225"/>
              <a:gd name="f264" fmla="*/ f190 1 2772"/>
              <a:gd name="f265" fmla="*/ f191 1 4225"/>
              <a:gd name="f266" fmla="*/ f192 1 2772"/>
              <a:gd name="f267" fmla="*/ f193 1 4225"/>
              <a:gd name="f268" fmla="*/ f194 1 4225"/>
              <a:gd name="f269" fmla="*/ f195 1 2772"/>
              <a:gd name="f270" fmla="*/ f196 1 2772"/>
              <a:gd name="f271" fmla="*/ f197 1 4225"/>
              <a:gd name="f272" fmla="*/ f198 1 2772"/>
              <a:gd name="f273" fmla="*/ f199 1 4225"/>
              <a:gd name="f274" fmla="*/ f200 1 2772"/>
              <a:gd name="f275" fmla="*/ f201 1 4225"/>
              <a:gd name="f276" fmla="*/ f202 1 2772"/>
              <a:gd name="f277" fmla="*/ f203 1 4225"/>
              <a:gd name="f278" fmla="*/ f204 1 2772"/>
              <a:gd name="f279" fmla="*/ f205 1 4225"/>
              <a:gd name="f280" fmla="*/ f206 1 2772"/>
              <a:gd name="f281" fmla="*/ f207 1 4225"/>
              <a:gd name="f282" fmla="*/ f208 1 4225"/>
              <a:gd name="f283" fmla="*/ f209 1 2772"/>
              <a:gd name="f284" fmla="*/ f210 1 4225"/>
              <a:gd name="f285" fmla="*/ f211 1 2772"/>
              <a:gd name="f286" fmla="*/ f212 1 4225"/>
              <a:gd name="f287" fmla="*/ f213 1 4225"/>
              <a:gd name="f288" fmla="*/ f214 1 2772"/>
              <a:gd name="f289" fmla="*/ f215 1 4225"/>
              <a:gd name="f290" fmla="*/ f216 1 2772"/>
              <a:gd name="f291" fmla="*/ f217 1 4225"/>
              <a:gd name="f292" fmla="*/ f218 1 2772"/>
              <a:gd name="f293" fmla="*/ f219 1 4225"/>
              <a:gd name="f294" fmla="*/ f220 1 4225"/>
              <a:gd name="f295" fmla="*/ f221 1 2772"/>
              <a:gd name="f296" fmla="*/ f222 1 4225"/>
              <a:gd name="f297" fmla="*/ 0 1 f148"/>
              <a:gd name="f298" fmla="*/ f6 1 f148"/>
              <a:gd name="f299" fmla="*/ 0 1 f149"/>
              <a:gd name="f300" fmla="*/ f7 1 f149"/>
              <a:gd name="f301" fmla="+- f223 0 f1"/>
              <a:gd name="f302" fmla="*/ f224 1 f148"/>
              <a:gd name="f303" fmla="*/ f225 1 f149"/>
              <a:gd name="f304" fmla="*/ f226 1 f148"/>
              <a:gd name="f305" fmla="*/ f227 1 f149"/>
              <a:gd name="f306" fmla="*/ f228 1 f148"/>
              <a:gd name="f307" fmla="*/ f229 1 f148"/>
              <a:gd name="f308" fmla="*/ f230 1 f149"/>
              <a:gd name="f309" fmla="*/ f231 1 f148"/>
              <a:gd name="f310" fmla="*/ f232 1 f149"/>
              <a:gd name="f311" fmla="*/ f233 1 f148"/>
              <a:gd name="f312" fmla="*/ f234 1 f149"/>
              <a:gd name="f313" fmla="*/ f235 1 f148"/>
              <a:gd name="f314" fmla="*/ f236 1 f149"/>
              <a:gd name="f315" fmla="*/ f237 1 f148"/>
              <a:gd name="f316" fmla="*/ f238 1 f149"/>
              <a:gd name="f317" fmla="*/ f239 1 f148"/>
              <a:gd name="f318" fmla="*/ f240 1 f148"/>
              <a:gd name="f319" fmla="*/ f241 1 f149"/>
              <a:gd name="f320" fmla="*/ f242 1 f148"/>
              <a:gd name="f321" fmla="*/ f243 1 f148"/>
              <a:gd name="f322" fmla="*/ f244 1 f149"/>
              <a:gd name="f323" fmla="*/ f245 1 f148"/>
              <a:gd name="f324" fmla="*/ f246 1 f149"/>
              <a:gd name="f325" fmla="*/ f247 1 f148"/>
              <a:gd name="f326" fmla="*/ f248 1 f149"/>
              <a:gd name="f327" fmla="*/ f249 1 f148"/>
              <a:gd name="f328" fmla="*/ f250 1 f149"/>
              <a:gd name="f329" fmla="*/ f251 1 f149"/>
              <a:gd name="f330" fmla="*/ f252 1 f148"/>
              <a:gd name="f331" fmla="*/ f253 1 f149"/>
              <a:gd name="f332" fmla="*/ f254 1 f149"/>
              <a:gd name="f333" fmla="*/ f255 1 f148"/>
              <a:gd name="f334" fmla="*/ f256 1 f149"/>
              <a:gd name="f335" fmla="*/ f257 1 f149"/>
              <a:gd name="f336" fmla="*/ f258 1 f148"/>
              <a:gd name="f337" fmla="*/ f259 1 f149"/>
              <a:gd name="f338" fmla="*/ f260 1 f148"/>
              <a:gd name="f339" fmla="*/ f261 1 f149"/>
              <a:gd name="f340" fmla="*/ f262 1 f148"/>
              <a:gd name="f341" fmla="*/ f263 1 f149"/>
              <a:gd name="f342" fmla="*/ f264 1 f148"/>
              <a:gd name="f343" fmla="*/ f265 1 f149"/>
              <a:gd name="f344" fmla="*/ f266 1 f148"/>
              <a:gd name="f345" fmla="*/ f267 1 f149"/>
              <a:gd name="f346" fmla="*/ f268 1 f149"/>
              <a:gd name="f347" fmla="*/ f269 1 f148"/>
              <a:gd name="f348" fmla="*/ f270 1 f148"/>
              <a:gd name="f349" fmla="*/ f271 1 f149"/>
              <a:gd name="f350" fmla="*/ f272 1 f148"/>
              <a:gd name="f351" fmla="*/ f273 1 f149"/>
              <a:gd name="f352" fmla="*/ f274 1 f148"/>
              <a:gd name="f353" fmla="*/ f275 1 f149"/>
              <a:gd name="f354" fmla="*/ f276 1 f148"/>
              <a:gd name="f355" fmla="*/ f277 1 f149"/>
              <a:gd name="f356" fmla="*/ f278 1 f148"/>
              <a:gd name="f357" fmla="*/ f279 1 f149"/>
              <a:gd name="f358" fmla="*/ f280 1 f148"/>
              <a:gd name="f359" fmla="*/ f281 1 f149"/>
              <a:gd name="f360" fmla="*/ f282 1 f149"/>
              <a:gd name="f361" fmla="*/ f283 1 f148"/>
              <a:gd name="f362" fmla="*/ f284 1 f149"/>
              <a:gd name="f363" fmla="*/ f285 1 f148"/>
              <a:gd name="f364" fmla="*/ f286 1 f149"/>
              <a:gd name="f365" fmla="*/ f287 1 f149"/>
              <a:gd name="f366" fmla="*/ f288 1 f148"/>
              <a:gd name="f367" fmla="*/ f289 1 f149"/>
              <a:gd name="f368" fmla="*/ f290 1 f148"/>
              <a:gd name="f369" fmla="*/ f291 1 f149"/>
              <a:gd name="f370" fmla="*/ f292 1 f148"/>
              <a:gd name="f371" fmla="*/ f293 1 f149"/>
              <a:gd name="f372" fmla="*/ f294 1 f149"/>
              <a:gd name="f373" fmla="*/ f295 1 f148"/>
              <a:gd name="f374" fmla="*/ f296 1 f149"/>
              <a:gd name="f375" fmla="*/ f297 f143 1"/>
              <a:gd name="f376" fmla="*/ f298 f143 1"/>
              <a:gd name="f377" fmla="*/ f300 f144 1"/>
              <a:gd name="f378" fmla="*/ f299 f144 1"/>
              <a:gd name="f379" fmla="*/ f302 f143 1"/>
              <a:gd name="f380" fmla="*/ f303 f144 1"/>
              <a:gd name="f381" fmla="*/ f304 f143 1"/>
              <a:gd name="f382" fmla="*/ f305 f144 1"/>
              <a:gd name="f383" fmla="*/ f306 f143 1"/>
              <a:gd name="f384" fmla="*/ f307 f143 1"/>
              <a:gd name="f385" fmla="*/ f308 f144 1"/>
              <a:gd name="f386" fmla="*/ f309 f143 1"/>
              <a:gd name="f387" fmla="*/ f310 f144 1"/>
              <a:gd name="f388" fmla="*/ f311 f143 1"/>
              <a:gd name="f389" fmla="*/ f312 f144 1"/>
              <a:gd name="f390" fmla="*/ f313 f143 1"/>
              <a:gd name="f391" fmla="*/ f314 f144 1"/>
              <a:gd name="f392" fmla="*/ f315 f143 1"/>
              <a:gd name="f393" fmla="*/ f316 f144 1"/>
              <a:gd name="f394" fmla="*/ f317 f143 1"/>
              <a:gd name="f395" fmla="*/ f318 f143 1"/>
              <a:gd name="f396" fmla="*/ f319 f144 1"/>
              <a:gd name="f397" fmla="*/ f320 f143 1"/>
              <a:gd name="f398" fmla="*/ f321 f143 1"/>
              <a:gd name="f399" fmla="*/ f322 f144 1"/>
              <a:gd name="f400" fmla="*/ f323 f143 1"/>
              <a:gd name="f401" fmla="*/ f324 f144 1"/>
              <a:gd name="f402" fmla="*/ f325 f143 1"/>
              <a:gd name="f403" fmla="*/ f326 f144 1"/>
              <a:gd name="f404" fmla="*/ f327 f143 1"/>
              <a:gd name="f405" fmla="*/ f328 f144 1"/>
              <a:gd name="f406" fmla="*/ f329 f144 1"/>
              <a:gd name="f407" fmla="*/ f330 f143 1"/>
              <a:gd name="f408" fmla="*/ f331 f144 1"/>
              <a:gd name="f409" fmla="*/ f332 f144 1"/>
              <a:gd name="f410" fmla="*/ f333 f143 1"/>
              <a:gd name="f411" fmla="*/ f334 f144 1"/>
              <a:gd name="f412" fmla="*/ f335 f144 1"/>
              <a:gd name="f413" fmla="*/ f336 f143 1"/>
              <a:gd name="f414" fmla="*/ f337 f144 1"/>
              <a:gd name="f415" fmla="*/ f338 f143 1"/>
              <a:gd name="f416" fmla="*/ f339 f144 1"/>
              <a:gd name="f417" fmla="*/ f340 f143 1"/>
              <a:gd name="f418" fmla="*/ f341 f144 1"/>
              <a:gd name="f419" fmla="*/ f342 f143 1"/>
              <a:gd name="f420" fmla="*/ f343 f144 1"/>
              <a:gd name="f421" fmla="*/ f344 f143 1"/>
              <a:gd name="f422" fmla="*/ f345 f144 1"/>
              <a:gd name="f423" fmla="*/ f346 f144 1"/>
              <a:gd name="f424" fmla="*/ f347 f143 1"/>
              <a:gd name="f425" fmla="*/ f348 f143 1"/>
              <a:gd name="f426" fmla="*/ f349 f144 1"/>
              <a:gd name="f427" fmla="*/ f350 f143 1"/>
              <a:gd name="f428" fmla="*/ f351 f144 1"/>
              <a:gd name="f429" fmla="*/ f352 f143 1"/>
              <a:gd name="f430" fmla="*/ f353 f144 1"/>
              <a:gd name="f431" fmla="*/ f354 f143 1"/>
              <a:gd name="f432" fmla="*/ f355 f144 1"/>
              <a:gd name="f433" fmla="*/ f356 f143 1"/>
              <a:gd name="f434" fmla="*/ f357 f144 1"/>
              <a:gd name="f435" fmla="*/ f358 f143 1"/>
              <a:gd name="f436" fmla="*/ f359 f144 1"/>
              <a:gd name="f437" fmla="*/ f360 f144 1"/>
              <a:gd name="f438" fmla="*/ f361 f143 1"/>
              <a:gd name="f439" fmla="*/ f362 f144 1"/>
              <a:gd name="f440" fmla="*/ f363 f143 1"/>
              <a:gd name="f441" fmla="*/ f364 f144 1"/>
              <a:gd name="f442" fmla="*/ f365 f144 1"/>
              <a:gd name="f443" fmla="*/ f366 f143 1"/>
              <a:gd name="f444" fmla="*/ f367 f144 1"/>
              <a:gd name="f445" fmla="*/ f368 f143 1"/>
              <a:gd name="f446" fmla="*/ f369 f144 1"/>
              <a:gd name="f447" fmla="*/ f370 f143 1"/>
              <a:gd name="f448" fmla="*/ f371 f144 1"/>
              <a:gd name="f449" fmla="*/ f372 f144 1"/>
              <a:gd name="f450" fmla="*/ f373 f143 1"/>
              <a:gd name="f451" fmla="*/ f374 f1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1">
                <a:pos x="f379" y="f380"/>
              </a:cxn>
              <a:cxn ang="f301">
                <a:pos x="f381" y="f382"/>
              </a:cxn>
              <a:cxn ang="f301">
                <a:pos x="f383" y="f380"/>
              </a:cxn>
              <a:cxn ang="f301">
                <a:pos x="f384" y="f385"/>
              </a:cxn>
              <a:cxn ang="f301">
                <a:pos x="f386" y="f387"/>
              </a:cxn>
              <a:cxn ang="f301">
                <a:pos x="f388" y="f389"/>
              </a:cxn>
              <a:cxn ang="f301">
                <a:pos x="f390" y="f391"/>
              </a:cxn>
              <a:cxn ang="f301">
                <a:pos x="f392" y="f393"/>
              </a:cxn>
              <a:cxn ang="f301">
                <a:pos x="f394" y="f391"/>
              </a:cxn>
              <a:cxn ang="f301">
                <a:pos x="f395" y="f391"/>
              </a:cxn>
              <a:cxn ang="f301">
                <a:pos x="f381" y="f396"/>
              </a:cxn>
              <a:cxn ang="f301">
                <a:pos x="f397" y="f396"/>
              </a:cxn>
              <a:cxn ang="f301">
                <a:pos x="f398" y="f399"/>
              </a:cxn>
              <a:cxn ang="f301">
                <a:pos x="f398" y="f399"/>
              </a:cxn>
              <a:cxn ang="f301">
                <a:pos x="f400" y="f401"/>
              </a:cxn>
              <a:cxn ang="f301">
                <a:pos x="f402" y="f403"/>
              </a:cxn>
              <a:cxn ang="f301">
                <a:pos x="f404" y="f405"/>
              </a:cxn>
              <a:cxn ang="f301">
                <a:pos x="f388" y="f406"/>
              </a:cxn>
              <a:cxn ang="f301">
                <a:pos x="f407" y="f408"/>
              </a:cxn>
              <a:cxn ang="f301">
                <a:pos x="f395" y="f409"/>
              </a:cxn>
              <a:cxn ang="f301">
                <a:pos x="f410" y="f411"/>
              </a:cxn>
              <a:cxn ang="f301">
                <a:pos x="f379" y="f412"/>
              </a:cxn>
              <a:cxn ang="f301">
                <a:pos x="f413" y="f414"/>
              </a:cxn>
              <a:cxn ang="f301">
                <a:pos x="f415" y="f416"/>
              </a:cxn>
              <a:cxn ang="f301">
                <a:pos x="f417" y="f418"/>
              </a:cxn>
              <a:cxn ang="f301">
                <a:pos x="f419" y="f420"/>
              </a:cxn>
              <a:cxn ang="f301">
                <a:pos x="f421" y="f422"/>
              </a:cxn>
              <a:cxn ang="f301">
                <a:pos x="f419" y="f423"/>
              </a:cxn>
              <a:cxn ang="f301">
                <a:pos x="f424" y="f405"/>
              </a:cxn>
              <a:cxn ang="f301">
                <a:pos x="f425" y="f426"/>
              </a:cxn>
              <a:cxn ang="f301">
                <a:pos x="f427" y="f428"/>
              </a:cxn>
              <a:cxn ang="f301">
                <a:pos x="f429" y="f430"/>
              </a:cxn>
              <a:cxn ang="f301">
                <a:pos x="f431" y="f432"/>
              </a:cxn>
              <a:cxn ang="f301">
                <a:pos x="f433" y="f434"/>
              </a:cxn>
              <a:cxn ang="f301">
                <a:pos x="f397" y="f403"/>
              </a:cxn>
              <a:cxn ang="f301">
                <a:pos x="f435" y="f436"/>
              </a:cxn>
              <a:cxn ang="f301">
                <a:pos x="f421" y="f437"/>
              </a:cxn>
              <a:cxn ang="f301">
                <a:pos x="f438" y="f439"/>
              </a:cxn>
              <a:cxn ang="f301">
                <a:pos x="f440" y="f441"/>
              </a:cxn>
              <a:cxn ang="f301">
                <a:pos x="f435" y="f442"/>
              </a:cxn>
              <a:cxn ang="f301">
                <a:pos x="f443" y="f444"/>
              </a:cxn>
              <a:cxn ang="f301">
                <a:pos x="f445" y="f444"/>
              </a:cxn>
              <a:cxn ang="f301">
                <a:pos x="f379" y="f442"/>
              </a:cxn>
              <a:cxn ang="f301">
                <a:pos x="f388" y="f446"/>
              </a:cxn>
              <a:cxn ang="f301">
                <a:pos x="f447" y="f448"/>
              </a:cxn>
              <a:cxn ang="f301">
                <a:pos x="f388" y="f449"/>
              </a:cxn>
              <a:cxn ang="f301">
                <a:pos x="f450" y="f451"/>
              </a:cxn>
            </a:cxnLst>
            <a:rect l="f375" t="f378" r="f376" b="f377"/>
            <a:pathLst>
              <a:path w="2772" h="4225">
                <a:moveTo>
                  <a:pt x="f5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5"/>
                </a:lnTo>
                <a:lnTo>
                  <a:pt x="f16" y="f5"/>
                </a:lnTo>
                <a:lnTo>
                  <a:pt x="f17" y="f14"/>
                </a:lnTo>
                <a:lnTo>
                  <a:pt x="f18" y="f12"/>
                </a:lnTo>
                <a:lnTo>
                  <a:pt x="f19" y="f12"/>
                </a:lnTo>
                <a:lnTo>
                  <a:pt x="f20" y="f21"/>
                </a:lnTo>
                <a:lnTo>
                  <a:pt x="f20" y="f22"/>
                </a:lnTo>
                <a:lnTo>
                  <a:pt x="f20" y="f23"/>
                </a:lnTo>
                <a:lnTo>
                  <a:pt x="f24" y="f25"/>
                </a:lnTo>
                <a:lnTo>
                  <a:pt x="f19" y="f26"/>
                </a:lnTo>
                <a:lnTo>
                  <a:pt x="f17" y="f27"/>
                </a:lnTo>
                <a:lnTo>
                  <a:pt x="f16" y="f28"/>
                </a:lnTo>
                <a:lnTo>
                  <a:pt x="f29" y="f28"/>
                </a:lnTo>
                <a:lnTo>
                  <a:pt x="f5" y="f30"/>
                </a:lnTo>
                <a:lnTo>
                  <a:pt x="f5" y="f8"/>
                </a:lnTo>
                <a:close/>
                <a:moveTo>
                  <a:pt x="f31" y="f32"/>
                </a:move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1" y="f32"/>
                </a:lnTo>
                <a:close/>
                <a:moveTo>
                  <a:pt x="f39" y="f32"/>
                </a:moveTo>
                <a:lnTo>
                  <a:pt x="f40" y="f32"/>
                </a:lnTo>
                <a:lnTo>
                  <a:pt x="f16" y="f41"/>
                </a:lnTo>
                <a:lnTo>
                  <a:pt x="f42" y="f43"/>
                </a:lnTo>
                <a:lnTo>
                  <a:pt x="f39" y="f32"/>
                </a:lnTo>
                <a:close/>
                <a:moveTo>
                  <a:pt x="f40" y="f44"/>
                </a:moveTo>
                <a:lnTo>
                  <a:pt x="f39" y="f44"/>
                </a:lnTo>
                <a:lnTo>
                  <a:pt x="f16" y="f45"/>
                </a:lnTo>
                <a:lnTo>
                  <a:pt x="f40" y="f44"/>
                </a:lnTo>
                <a:close/>
                <a:moveTo>
                  <a:pt x="f31" y="f44"/>
                </a:moveTo>
                <a:lnTo>
                  <a:pt x="f46" y="f45"/>
                </a:lnTo>
                <a:lnTo>
                  <a:pt x="f47" y="f44"/>
                </a:lnTo>
                <a:lnTo>
                  <a:pt x="f31" y="f44"/>
                </a:lnTo>
                <a:close/>
                <a:moveTo>
                  <a:pt x="f48" y="f49"/>
                </a:moveTo>
                <a:lnTo>
                  <a:pt x="f36" y="f49"/>
                </a:lnTo>
                <a:lnTo>
                  <a:pt x="f50" y="f51"/>
                </a:lnTo>
                <a:lnTo>
                  <a:pt x="f48" y="f49"/>
                </a:lnTo>
                <a:close/>
                <a:moveTo>
                  <a:pt x="f52" y="f49"/>
                </a:moveTo>
                <a:lnTo>
                  <a:pt x="f53" y="f49"/>
                </a:lnTo>
                <a:lnTo>
                  <a:pt x="f54" y="f51"/>
                </a:lnTo>
                <a:lnTo>
                  <a:pt x="f52" y="f49"/>
                </a:lnTo>
                <a:close/>
                <a:moveTo>
                  <a:pt x="f55" y="f56"/>
                </a:moveTo>
                <a:lnTo>
                  <a:pt x="f53" y="f57"/>
                </a:lnTo>
                <a:lnTo>
                  <a:pt x="f58" y="f57"/>
                </a:lnTo>
                <a:lnTo>
                  <a:pt x="f39" y="f56"/>
                </a:lnTo>
                <a:lnTo>
                  <a:pt x="f55" y="f56"/>
                </a:lnTo>
                <a:close/>
                <a:moveTo>
                  <a:pt x="f59" y="f60"/>
                </a:moveTo>
                <a:lnTo>
                  <a:pt x="f5" y="f61"/>
                </a:lnTo>
                <a:lnTo>
                  <a:pt x="f5" y="f62"/>
                </a:lnTo>
                <a:lnTo>
                  <a:pt x="f15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54" y="f70"/>
                </a:lnTo>
                <a:lnTo>
                  <a:pt x="f39" y="f70"/>
                </a:lnTo>
                <a:lnTo>
                  <a:pt x="f42" y="f71"/>
                </a:lnTo>
                <a:lnTo>
                  <a:pt x="f58" y="f72"/>
                </a:lnTo>
                <a:lnTo>
                  <a:pt x="f15" y="f72"/>
                </a:lnTo>
                <a:lnTo>
                  <a:pt x="f73" y="f72"/>
                </a:lnTo>
                <a:lnTo>
                  <a:pt x="f13" y="f74"/>
                </a:lnTo>
                <a:lnTo>
                  <a:pt x="f11" y="f75"/>
                </a:lnTo>
                <a:lnTo>
                  <a:pt x="f5" y="f76"/>
                </a:lnTo>
                <a:lnTo>
                  <a:pt x="f5" y="f77"/>
                </a:lnTo>
                <a:lnTo>
                  <a:pt x="f29" y="f78"/>
                </a:lnTo>
                <a:lnTo>
                  <a:pt x="f58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50" y="f85"/>
                </a:lnTo>
                <a:lnTo>
                  <a:pt x="f86" y="f85"/>
                </a:lnTo>
                <a:lnTo>
                  <a:pt x="f87" y="f84"/>
                </a:lnTo>
                <a:lnTo>
                  <a:pt x="f88" y="f82"/>
                </a:lnTo>
                <a:lnTo>
                  <a:pt x="f89" y="f80"/>
                </a:lnTo>
                <a:lnTo>
                  <a:pt x="f90" y="f91"/>
                </a:lnTo>
                <a:lnTo>
                  <a:pt x="f6" y="f92"/>
                </a:lnTo>
                <a:lnTo>
                  <a:pt x="f6" y="f93"/>
                </a:lnTo>
                <a:lnTo>
                  <a:pt x="f6" y="f94"/>
                </a:lnTo>
                <a:lnTo>
                  <a:pt x="f90" y="f42"/>
                </a:lnTo>
                <a:lnTo>
                  <a:pt x="f89" y="f95"/>
                </a:lnTo>
                <a:lnTo>
                  <a:pt x="f96" y="f97"/>
                </a:lnTo>
                <a:lnTo>
                  <a:pt x="f87" y="f56"/>
                </a:lnTo>
                <a:lnTo>
                  <a:pt x="f98" y="f56"/>
                </a:lnTo>
                <a:lnTo>
                  <a:pt x="f99" y="f56"/>
                </a:lnTo>
                <a:lnTo>
                  <a:pt x="f100" y="f56"/>
                </a:lnTo>
                <a:lnTo>
                  <a:pt x="f101" y="f102"/>
                </a:lnTo>
                <a:lnTo>
                  <a:pt x="f103" y="f95"/>
                </a:lnTo>
                <a:lnTo>
                  <a:pt x="f103" y="f104"/>
                </a:lnTo>
                <a:lnTo>
                  <a:pt x="f105" y="f106"/>
                </a:lnTo>
                <a:lnTo>
                  <a:pt x="f103" y="f65"/>
                </a:lnTo>
                <a:lnTo>
                  <a:pt x="f107" y="f93"/>
                </a:lnTo>
                <a:lnTo>
                  <a:pt x="f108" y="f109"/>
                </a:lnTo>
                <a:lnTo>
                  <a:pt x="f33" y="f109"/>
                </a:lnTo>
                <a:lnTo>
                  <a:pt x="f110" y="f93"/>
                </a:lnTo>
                <a:lnTo>
                  <a:pt x="f111" y="f65"/>
                </a:lnTo>
                <a:lnTo>
                  <a:pt x="f112" y="f113"/>
                </a:lnTo>
                <a:lnTo>
                  <a:pt x="f112" y="f106"/>
                </a:lnTo>
                <a:lnTo>
                  <a:pt x="f112" y="f104"/>
                </a:lnTo>
                <a:lnTo>
                  <a:pt x="f112" y="f95"/>
                </a:lnTo>
                <a:lnTo>
                  <a:pt x="f36" y="f57"/>
                </a:lnTo>
                <a:lnTo>
                  <a:pt x="f46" y="f57"/>
                </a:lnTo>
                <a:lnTo>
                  <a:pt x="f114" y="f57"/>
                </a:lnTo>
                <a:lnTo>
                  <a:pt x="f115" y="f57"/>
                </a:lnTo>
                <a:lnTo>
                  <a:pt x="f116" y="f117"/>
                </a:lnTo>
                <a:lnTo>
                  <a:pt x="f89" y="f118"/>
                </a:lnTo>
                <a:lnTo>
                  <a:pt x="f90" y="f119"/>
                </a:lnTo>
                <a:lnTo>
                  <a:pt x="f6" y="f120"/>
                </a:lnTo>
                <a:lnTo>
                  <a:pt x="f6" y="f121"/>
                </a:lnTo>
                <a:lnTo>
                  <a:pt x="f6" y="f122"/>
                </a:lnTo>
                <a:lnTo>
                  <a:pt x="f90" y="f123"/>
                </a:lnTo>
                <a:lnTo>
                  <a:pt x="f124" y="f7"/>
                </a:lnTo>
                <a:lnTo>
                  <a:pt x="f125" y="f7"/>
                </a:lnTo>
                <a:lnTo>
                  <a:pt x="f107" y="f121"/>
                </a:lnTo>
                <a:lnTo>
                  <a:pt x="f86" y="f126"/>
                </a:lnTo>
                <a:lnTo>
                  <a:pt x="f127" y="f123"/>
                </a:lnTo>
                <a:lnTo>
                  <a:pt x="f116" y="f128"/>
                </a:lnTo>
                <a:lnTo>
                  <a:pt x="f115" y="f129"/>
                </a:lnTo>
                <a:lnTo>
                  <a:pt x="f46" y="f130"/>
                </a:lnTo>
                <a:lnTo>
                  <a:pt x="f36" y="f130"/>
                </a:lnTo>
                <a:lnTo>
                  <a:pt x="f131" y="f7"/>
                </a:lnTo>
                <a:lnTo>
                  <a:pt x="f132" y="f7"/>
                </a:lnTo>
                <a:lnTo>
                  <a:pt x="f58" y="f130"/>
                </a:lnTo>
                <a:lnTo>
                  <a:pt x="f15" y="f130"/>
                </a:lnTo>
                <a:lnTo>
                  <a:pt x="f13" y="f129"/>
                </a:lnTo>
                <a:lnTo>
                  <a:pt x="f11" y="f128"/>
                </a:lnTo>
                <a:lnTo>
                  <a:pt x="f9" y="f123"/>
                </a:lnTo>
                <a:lnTo>
                  <a:pt x="f5" y="f133"/>
                </a:lnTo>
                <a:lnTo>
                  <a:pt x="f5" y="f134"/>
                </a:lnTo>
                <a:lnTo>
                  <a:pt x="f29" y="f37"/>
                </a:lnTo>
                <a:lnTo>
                  <a:pt x="f52" y="f37"/>
                </a:lnTo>
                <a:lnTo>
                  <a:pt x="f64" y="f135"/>
                </a:lnTo>
                <a:lnTo>
                  <a:pt x="f15" y="f45"/>
                </a:lnTo>
                <a:lnTo>
                  <a:pt x="f136" y="f137"/>
                </a:lnTo>
                <a:lnTo>
                  <a:pt x="f5" y="f138"/>
                </a:lnTo>
                <a:lnTo>
                  <a:pt x="f5" y="f139"/>
                </a:lnTo>
                <a:lnTo>
                  <a:pt x="f140" y="f141"/>
                </a:lnTo>
                <a:lnTo>
                  <a:pt x="f59" y="f60"/>
                </a:lnTo>
                <a:close/>
              </a:path>
            </a:pathLst>
          </a:custGeom>
          <a:solidFill>
            <a:srgbClr val="C3C8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A53D844F-B86D-449D-BBAD-CE0BB24CC4F3}"/>
              </a:ext>
            </a:extLst>
          </p:cNvPr>
          <p:cNvSpPr/>
          <p:nvPr/>
        </p:nvSpPr>
        <p:spPr>
          <a:xfrm>
            <a:off x="464284" y="540065"/>
            <a:ext cx="2073496" cy="30908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72"/>
              <a:gd name="f7" fmla="val 4353"/>
              <a:gd name="f8" fmla="val 269"/>
              <a:gd name="f9" fmla="val 161"/>
              <a:gd name="f10" fmla="val 193"/>
              <a:gd name="f11" fmla="val 321"/>
              <a:gd name="f12" fmla="val 1156"/>
              <a:gd name="f13" fmla="val 2360"/>
              <a:gd name="f14" fmla="val 389"/>
              <a:gd name="f15" fmla="val 771"/>
              <a:gd name="f16" fmla="val 2997"/>
              <a:gd name="f17" fmla="val 1539"/>
              <a:gd name="f18" fmla="val 1694"/>
              <a:gd name="f19" fmla="val 2332"/>
              <a:gd name="f20" fmla="val 1969"/>
              <a:gd name="f21" fmla="val 1030"/>
              <a:gd name="f22" fmla="val 1586"/>
              <a:gd name="f23" fmla="val 1668"/>
              <a:gd name="f24" fmla="val 2352"/>
              <a:gd name="f25" fmla="val 2734"/>
              <a:gd name="f26" fmla="val 1164"/>
              <a:gd name="f27" fmla="val 1042"/>
              <a:gd name="f28" fmla="val 787"/>
              <a:gd name="f29" fmla="val 373"/>
              <a:gd name="f30" fmla="val 1002"/>
              <a:gd name="f31" fmla="val 1140"/>
              <a:gd name="f32" fmla="val 757"/>
              <a:gd name="f33" fmla="val 365"/>
              <a:gd name="f34" fmla="val 339"/>
              <a:gd name="f35" fmla="val 765"/>
              <a:gd name="f36" fmla="val 341"/>
              <a:gd name="f37" fmla="val 773"/>
              <a:gd name="f38" fmla="val 343"/>
              <a:gd name="f39" fmla="val 775"/>
              <a:gd name="f40" fmla="val 345"/>
              <a:gd name="f41" fmla="val 990"/>
              <a:gd name="f42" fmla="val 1546"/>
              <a:gd name="f43" fmla="val 351"/>
              <a:gd name="f44" fmla="val 1335"/>
              <a:gd name="f45" fmla="val 1367"/>
              <a:gd name="f46" fmla="val 1570"/>
              <a:gd name="f47" fmla="val 2555"/>
              <a:gd name="f48" fmla="val 2587"/>
              <a:gd name="f49" fmla="val 2372"/>
              <a:gd name="f50" fmla="val 359"/>
              <a:gd name="f51" fmla="val 2368"/>
              <a:gd name="f52" fmla="val 361"/>
              <a:gd name="f53" fmla="val 2366"/>
              <a:gd name="f54" fmla="val 363"/>
              <a:gd name="f55" fmla="val 2362"/>
              <a:gd name="f56" fmla="val 1178"/>
              <a:gd name="f57" fmla="val 1016"/>
              <a:gd name="f58" fmla="val 1562"/>
              <a:gd name="f59" fmla="val 1656"/>
              <a:gd name="f60" fmla="val 1949"/>
              <a:gd name="f61" fmla="val 1010"/>
              <a:gd name="f62" fmla="val 1951"/>
              <a:gd name="f63" fmla="val 1006"/>
              <a:gd name="f64" fmla="val 1955"/>
              <a:gd name="f65" fmla="val 1004"/>
              <a:gd name="f66" fmla="val 1961"/>
              <a:gd name="f67" fmla="val 2758"/>
              <a:gd name="f68" fmla="val 2762"/>
              <a:gd name="f69" fmla="val 2766"/>
              <a:gd name="f70" fmla="val 2768"/>
              <a:gd name="f71" fmla="val 2770"/>
              <a:gd name="f72" fmla="val 1012"/>
              <a:gd name="f73" fmla="val 1020"/>
              <a:gd name="f74" fmla="val 1022"/>
              <a:gd name="f75" fmla="val 1688"/>
              <a:gd name="f76" fmla="val 2370"/>
              <a:gd name="f77" fmla="val 1690"/>
              <a:gd name="f78" fmla="val 1692"/>
              <a:gd name="f79" fmla="val 1973"/>
              <a:gd name="f80" fmla="val 2340"/>
              <a:gd name="f81" fmla="val 2342"/>
              <a:gd name="f82" fmla="val 1975"/>
              <a:gd name="f83" fmla="val 2346"/>
              <a:gd name="f84" fmla="val 2350"/>
              <a:gd name="f85" fmla="val 1971"/>
              <a:gd name="f86" fmla="val 2356"/>
              <a:gd name="f87" fmla="val 1967"/>
              <a:gd name="f88" fmla="val 2358"/>
              <a:gd name="f89" fmla="val 1963"/>
              <a:gd name="f90" fmla="val 1957"/>
              <a:gd name="f91" fmla="val 1953"/>
              <a:gd name="f92" fmla="val 1706"/>
              <a:gd name="f93" fmla="val 1574"/>
              <a:gd name="f94" fmla="val 3003"/>
              <a:gd name="f95" fmla="val 3669"/>
              <a:gd name="f96" fmla="val 3671"/>
              <a:gd name="f97" fmla="val 3675"/>
              <a:gd name="f98" fmla="val 3679"/>
              <a:gd name="f99" fmla="val 3681"/>
              <a:gd name="f100" fmla="val 3685"/>
              <a:gd name="f101" fmla="val 3687"/>
              <a:gd name="f102" fmla="val 3689"/>
              <a:gd name="f103" fmla="val 3683"/>
              <a:gd name="f104" fmla="val 3037"/>
              <a:gd name="f105" fmla="val 1174"/>
              <a:gd name="f106" fmla="val 1172"/>
              <a:gd name="f107" fmla="val 1168"/>
              <a:gd name="f108" fmla="val 1166"/>
              <a:gd name="f109" fmla="val 1162"/>
              <a:gd name="f110" fmla="val 1152"/>
              <a:gd name="f111" fmla="val 1150"/>
              <a:gd name="f112" fmla="val 3673"/>
              <a:gd name="f113" fmla="val 3023"/>
              <a:gd name="f114" fmla="val 381"/>
              <a:gd name="f115" fmla="val 4327"/>
              <a:gd name="f116" fmla="val 1566"/>
              <a:gd name="f117" fmla="val 4329"/>
              <a:gd name="f118" fmla="val 1572"/>
              <a:gd name="f119" fmla="val 4331"/>
              <a:gd name="f120" fmla="val 4335"/>
              <a:gd name="f121" fmla="val 4341"/>
              <a:gd name="f122" fmla="val 4345"/>
              <a:gd name="f123" fmla="val 4347"/>
              <a:gd name="f124" fmla="val 4349"/>
              <a:gd name="f125" fmla="val 4351"/>
              <a:gd name="f126" fmla="val 755"/>
              <a:gd name="f127" fmla="val 753"/>
              <a:gd name="f128" fmla="val 355"/>
              <a:gd name="f129" fmla="val 3093"/>
              <a:gd name="f130" fmla="val 3041"/>
              <a:gd name="f131" fmla="val 3649"/>
              <a:gd name="f132" fmla="val 749"/>
              <a:gd name="f133" fmla="val 3011"/>
              <a:gd name="f134" fmla="val 2979"/>
              <a:gd name="f135" fmla="val 2930"/>
              <a:gd name="f136" fmla="val 1764"/>
              <a:gd name="f137" fmla="val 1712"/>
              <a:gd name="f138" fmla="val 2320"/>
              <a:gd name="f139" fmla="val 741"/>
              <a:gd name="f140" fmla="val 1650"/>
              <a:gd name="f141" fmla="val 1598"/>
              <a:gd name="f142" fmla="val 432"/>
              <a:gd name="f143" fmla="val 383"/>
              <a:gd name="f144" fmla="+- 0 0 -90"/>
              <a:gd name="f145" fmla="*/ f3 1 2772"/>
              <a:gd name="f146" fmla="*/ f4 1 4353"/>
              <a:gd name="f147" fmla="+- f7 0 f5"/>
              <a:gd name="f148" fmla="+- f6 0 f5"/>
              <a:gd name="f149" fmla="*/ f144 f0 1"/>
              <a:gd name="f150" fmla="*/ f148 1 2772"/>
              <a:gd name="f151" fmla="*/ f147 1 4353"/>
              <a:gd name="f152" fmla="*/ 193 f148 1"/>
              <a:gd name="f153" fmla="*/ 0 f147 1"/>
              <a:gd name="f154" fmla="*/ 1156 f148 1"/>
              <a:gd name="f155" fmla="*/ 2360 f147 1"/>
              <a:gd name="f156" fmla="*/ 1539 f148 1"/>
              <a:gd name="f157" fmla="*/ 2997 f147 1"/>
              <a:gd name="f158" fmla="*/ 771 f148 1"/>
              <a:gd name="f159" fmla="*/ 1694 f147 1"/>
              <a:gd name="f160" fmla="*/ 2352 f148 1"/>
              <a:gd name="f161" fmla="*/ 1668 f147 1"/>
              <a:gd name="f162" fmla="*/ 757 f148 1"/>
              <a:gd name="f163" fmla="*/ 365 f147 1"/>
              <a:gd name="f164" fmla="*/ 765 f148 1"/>
              <a:gd name="f165" fmla="*/ 339 f147 1"/>
              <a:gd name="f166" fmla="*/ 775 f148 1"/>
              <a:gd name="f167" fmla="*/ 345 f147 1"/>
              <a:gd name="f168" fmla="*/ 1335 f148 1"/>
              <a:gd name="f169" fmla="*/ 2372 f148 1"/>
              <a:gd name="f170" fmla="*/ 359 f147 1"/>
              <a:gd name="f171" fmla="*/ 2362 f148 1"/>
              <a:gd name="f172" fmla="*/ 1562 f148 1"/>
              <a:gd name="f173" fmla="*/ 1656 f147 1"/>
              <a:gd name="f174" fmla="*/ 1955 f148 1"/>
              <a:gd name="f175" fmla="*/ 1004 f147 1"/>
              <a:gd name="f176" fmla="*/ 2762 f148 1"/>
              <a:gd name="f177" fmla="*/ 2770 f148 1"/>
              <a:gd name="f178" fmla="*/ 1010 f147 1"/>
              <a:gd name="f179" fmla="*/ 2772 f148 1"/>
              <a:gd name="f180" fmla="*/ 1020 f147 1"/>
              <a:gd name="f181" fmla="*/ 2370 f148 1"/>
              <a:gd name="f182" fmla="*/ 1690 f147 1"/>
              <a:gd name="f183" fmla="*/ 1586 f148 1"/>
              <a:gd name="f184" fmla="*/ 1975 f148 1"/>
              <a:gd name="f185" fmla="*/ 2346 f147 1"/>
              <a:gd name="f186" fmla="*/ 1971 f148 1"/>
              <a:gd name="f187" fmla="*/ 2356 f147 1"/>
              <a:gd name="f188" fmla="*/ 1957 f148 1"/>
              <a:gd name="f189" fmla="*/ 1706 f147 1"/>
              <a:gd name="f190" fmla="*/ 1973 f148 1"/>
              <a:gd name="f191" fmla="*/ 3669 f147 1"/>
              <a:gd name="f192" fmla="*/ 3679 f147 1"/>
              <a:gd name="f193" fmla="*/ 1967 f148 1"/>
              <a:gd name="f194" fmla="*/ 3687 f147 1"/>
              <a:gd name="f195" fmla="*/ 1953 f148 1"/>
              <a:gd name="f196" fmla="*/ 1174 f148 1"/>
              <a:gd name="f197" fmla="*/ 3683 f147 1"/>
              <a:gd name="f198" fmla="*/ 1166 f148 1"/>
              <a:gd name="f199" fmla="*/ 3689 f147 1"/>
              <a:gd name="f200" fmla="*/ 1152 f148 1"/>
              <a:gd name="f201" fmla="*/ 381 f148 1"/>
              <a:gd name="f202" fmla="*/ 3675 f147 1"/>
              <a:gd name="f203" fmla="*/ 1566 f148 1"/>
              <a:gd name="f204" fmla="*/ 4329 f147 1"/>
              <a:gd name="f205" fmla="*/ 1574 f148 1"/>
              <a:gd name="f206" fmla="*/ 4335 f147 1"/>
              <a:gd name="f207" fmla="*/ 1572 f148 1"/>
              <a:gd name="f208" fmla="*/ 4347 f147 1"/>
              <a:gd name="f209" fmla="*/ 4353 f147 1"/>
              <a:gd name="f210" fmla="*/ 755 f148 1"/>
              <a:gd name="f211" fmla="*/ 4349 f147 1"/>
              <a:gd name="f212" fmla="*/ 0 f148 1"/>
              <a:gd name="f213" fmla="*/ 3093 f147 1"/>
              <a:gd name="f214" fmla="*/ 749 f148 1"/>
              <a:gd name="f215" fmla="*/ 3011 f147 1"/>
              <a:gd name="f216" fmla="*/ 2930 f147 1"/>
              <a:gd name="f217" fmla="*/ 1712 f147 1"/>
              <a:gd name="f218" fmla="*/ 1140 f148 1"/>
              <a:gd name="f219" fmla="*/ 1030 f147 1"/>
              <a:gd name="f220" fmla="*/ 1598 f147 1"/>
              <a:gd name="f221" fmla="*/ 383 f147 1"/>
              <a:gd name="f222" fmla="*/ f149 1 f2"/>
              <a:gd name="f223" fmla="*/ f152 1 2772"/>
              <a:gd name="f224" fmla="*/ f153 1 4353"/>
              <a:gd name="f225" fmla="*/ f154 1 2772"/>
              <a:gd name="f226" fmla="*/ f155 1 4353"/>
              <a:gd name="f227" fmla="*/ f156 1 2772"/>
              <a:gd name="f228" fmla="*/ f157 1 4353"/>
              <a:gd name="f229" fmla="*/ f158 1 2772"/>
              <a:gd name="f230" fmla="*/ f159 1 4353"/>
              <a:gd name="f231" fmla="*/ f160 1 2772"/>
              <a:gd name="f232" fmla="*/ f161 1 4353"/>
              <a:gd name="f233" fmla="*/ f162 1 2772"/>
              <a:gd name="f234" fmla="*/ f163 1 4353"/>
              <a:gd name="f235" fmla="*/ f164 1 2772"/>
              <a:gd name="f236" fmla="*/ f165 1 4353"/>
              <a:gd name="f237" fmla="*/ f166 1 2772"/>
              <a:gd name="f238" fmla="*/ f167 1 4353"/>
              <a:gd name="f239" fmla="*/ f168 1 2772"/>
              <a:gd name="f240" fmla="*/ f169 1 2772"/>
              <a:gd name="f241" fmla="*/ f170 1 4353"/>
              <a:gd name="f242" fmla="*/ f171 1 2772"/>
              <a:gd name="f243" fmla="*/ f172 1 2772"/>
              <a:gd name="f244" fmla="*/ f173 1 4353"/>
              <a:gd name="f245" fmla="*/ f174 1 2772"/>
              <a:gd name="f246" fmla="*/ f175 1 4353"/>
              <a:gd name="f247" fmla="*/ f176 1 2772"/>
              <a:gd name="f248" fmla="*/ f177 1 2772"/>
              <a:gd name="f249" fmla="*/ f178 1 4353"/>
              <a:gd name="f250" fmla="*/ f179 1 2772"/>
              <a:gd name="f251" fmla="*/ f180 1 4353"/>
              <a:gd name="f252" fmla="*/ f181 1 2772"/>
              <a:gd name="f253" fmla="*/ f182 1 4353"/>
              <a:gd name="f254" fmla="*/ f183 1 2772"/>
              <a:gd name="f255" fmla="*/ f184 1 2772"/>
              <a:gd name="f256" fmla="*/ f185 1 4353"/>
              <a:gd name="f257" fmla="*/ f186 1 2772"/>
              <a:gd name="f258" fmla="*/ f187 1 4353"/>
              <a:gd name="f259" fmla="*/ f188 1 2772"/>
              <a:gd name="f260" fmla="*/ f189 1 4353"/>
              <a:gd name="f261" fmla="*/ f190 1 2772"/>
              <a:gd name="f262" fmla="*/ f191 1 4353"/>
              <a:gd name="f263" fmla="*/ f192 1 4353"/>
              <a:gd name="f264" fmla="*/ f193 1 2772"/>
              <a:gd name="f265" fmla="*/ f194 1 4353"/>
              <a:gd name="f266" fmla="*/ f195 1 2772"/>
              <a:gd name="f267" fmla="*/ f196 1 2772"/>
              <a:gd name="f268" fmla="*/ f197 1 4353"/>
              <a:gd name="f269" fmla="*/ f198 1 2772"/>
              <a:gd name="f270" fmla="*/ f199 1 4353"/>
              <a:gd name="f271" fmla="*/ f200 1 2772"/>
              <a:gd name="f272" fmla="*/ f201 1 2772"/>
              <a:gd name="f273" fmla="*/ f202 1 4353"/>
              <a:gd name="f274" fmla="*/ f203 1 2772"/>
              <a:gd name="f275" fmla="*/ f204 1 4353"/>
              <a:gd name="f276" fmla="*/ f205 1 2772"/>
              <a:gd name="f277" fmla="*/ f206 1 4353"/>
              <a:gd name="f278" fmla="*/ f207 1 2772"/>
              <a:gd name="f279" fmla="*/ f208 1 4353"/>
              <a:gd name="f280" fmla="*/ f209 1 4353"/>
              <a:gd name="f281" fmla="*/ f210 1 2772"/>
              <a:gd name="f282" fmla="*/ f211 1 4353"/>
              <a:gd name="f283" fmla="*/ f212 1 2772"/>
              <a:gd name="f284" fmla="*/ f213 1 4353"/>
              <a:gd name="f285" fmla="*/ f214 1 2772"/>
              <a:gd name="f286" fmla="*/ f215 1 4353"/>
              <a:gd name="f287" fmla="*/ f216 1 4353"/>
              <a:gd name="f288" fmla="*/ f217 1 4353"/>
              <a:gd name="f289" fmla="*/ f218 1 2772"/>
              <a:gd name="f290" fmla="*/ f219 1 4353"/>
              <a:gd name="f291" fmla="*/ f220 1 4353"/>
              <a:gd name="f292" fmla="*/ f221 1 4353"/>
              <a:gd name="f293" fmla="*/ 0 1 f150"/>
              <a:gd name="f294" fmla="*/ f6 1 f150"/>
              <a:gd name="f295" fmla="*/ 0 1 f151"/>
              <a:gd name="f296" fmla="*/ f7 1 f151"/>
              <a:gd name="f297" fmla="+- f222 0 f1"/>
              <a:gd name="f298" fmla="*/ f223 1 f150"/>
              <a:gd name="f299" fmla="*/ f224 1 f151"/>
              <a:gd name="f300" fmla="*/ f225 1 f150"/>
              <a:gd name="f301" fmla="*/ f226 1 f151"/>
              <a:gd name="f302" fmla="*/ f227 1 f150"/>
              <a:gd name="f303" fmla="*/ f228 1 f151"/>
              <a:gd name="f304" fmla="*/ f229 1 f150"/>
              <a:gd name="f305" fmla="*/ f230 1 f151"/>
              <a:gd name="f306" fmla="*/ f231 1 f150"/>
              <a:gd name="f307" fmla="*/ f232 1 f151"/>
              <a:gd name="f308" fmla="*/ f233 1 f150"/>
              <a:gd name="f309" fmla="*/ f234 1 f151"/>
              <a:gd name="f310" fmla="*/ f235 1 f150"/>
              <a:gd name="f311" fmla="*/ f236 1 f151"/>
              <a:gd name="f312" fmla="*/ f237 1 f150"/>
              <a:gd name="f313" fmla="*/ f238 1 f151"/>
              <a:gd name="f314" fmla="*/ f239 1 f150"/>
              <a:gd name="f315" fmla="*/ f240 1 f150"/>
              <a:gd name="f316" fmla="*/ f241 1 f151"/>
              <a:gd name="f317" fmla="*/ f242 1 f150"/>
              <a:gd name="f318" fmla="*/ f243 1 f150"/>
              <a:gd name="f319" fmla="*/ f244 1 f151"/>
              <a:gd name="f320" fmla="*/ f245 1 f150"/>
              <a:gd name="f321" fmla="*/ f246 1 f151"/>
              <a:gd name="f322" fmla="*/ f247 1 f150"/>
              <a:gd name="f323" fmla="*/ f248 1 f150"/>
              <a:gd name="f324" fmla="*/ f249 1 f151"/>
              <a:gd name="f325" fmla="*/ f250 1 f150"/>
              <a:gd name="f326" fmla="*/ f251 1 f151"/>
              <a:gd name="f327" fmla="*/ f252 1 f150"/>
              <a:gd name="f328" fmla="*/ f253 1 f151"/>
              <a:gd name="f329" fmla="*/ f254 1 f150"/>
              <a:gd name="f330" fmla="*/ f255 1 f150"/>
              <a:gd name="f331" fmla="*/ f256 1 f151"/>
              <a:gd name="f332" fmla="*/ f257 1 f150"/>
              <a:gd name="f333" fmla="*/ f258 1 f151"/>
              <a:gd name="f334" fmla="*/ f259 1 f150"/>
              <a:gd name="f335" fmla="*/ f260 1 f151"/>
              <a:gd name="f336" fmla="*/ f261 1 f150"/>
              <a:gd name="f337" fmla="*/ f262 1 f151"/>
              <a:gd name="f338" fmla="*/ f263 1 f151"/>
              <a:gd name="f339" fmla="*/ f264 1 f150"/>
              <a:gd name="f340" fmla="*/ f265 1 f151"/>
              <a:gd name="f341" fmla="*/ f266 1 f150"/>
              <a:gd name="f342" fmla="*/ f267 1 f150"/>
              <a:gd name="f343" fmla="*/ f268 1 f151"/>
              <a:gd name="f344" fmla="*/ f269 1 f150"/>
              <a:gd name="f345" fmla="*/ f270 1 f151"/>
              <a:gd name="f346" fmla="*/ f271 1 f150"/>
              <a:gd name="f347" fmla="*/ f272 1 f150"/>
              <a:gd name="f348" fmla="*/ f273 1 f151"/>
              <a:gd name="f349" fmla="*/ f274 1 f150"/>
              <a:gd name="f350" fmla="*/ f275 1 f151"/>
              <a:gd name="f351" fmla="*/ f276 1 f150"/>
              <a:gd name="f352" fmla="*/ f277 1 f151"/>
              <a:gd name="f353" fmla="*/ f278 1 f150"/>
              <a:gd name="f354" fmla="*/ f279 1 f151"/>
              <a:gd name="f355" fmla="*/ f280 1 f151"/>
              <a:gd name="f356" fmla="*/ f281 1 f150"/>
              <a:gd name="f357" fmla="*/ f282 1 f151"/>
              <a:gd name="f358" fmla="*/ f283 1 f150"/>
              <a:gd name="f359" fmla="*/ f284 1 f151"/>
              <a:gd name="f360" fmla="*/ f285 1 f150"/>
              <a:gd name="f361" fmla="*/ f286 1 f151"/>
              <a:gd name="f362" fmla="*/ f287 1 f151"/>
              <a:gd name="f363" fmla="*/ f288 1 f151"/>
              <a:gd name="f364" fmla="*/ f289 1 f150"/>
              <a:gd name="f365" fmla="*/ f290 1 f151"/>
              <a:gd name="f366" fmla="*/ f291 1 f151"/>
              <a:gd name="f367" fmla="*/ f292 1 f151"/>
              <a:gd name="f368" fmla="*/ f293 f145 1"/>
              <a:gd name="f369" fmla="*/ f294 f145 1"/>
              <a:gd name="f370" fmla="*/ f296 f146 1"/>
              <a:gd name="f371" fmla="*/ f295 f146 1"/>
              <a:gd name="f372" fmla="*/ f298 f145 1"/>
              <a:gd name="f373" fmla="*/ f299 f146 1"/>
              <a:gd name="f374" fmla="*/ f300 f145 1"/>
              <a:gd name="f375" fmla="*/ f301 f146 1"/>
              <a:gd name="f376" fmla="*/ f302 f145 1"/>
              <a:gd name="f377" fmla="*/ f303 f146 1"/>
              <a:gd name="f378" fmla="*/ f304 f145 1"/>
              <a:gd name="f379" fmla="*/ f305 f146 1"/>
              <a:gd name="f380" fmla="*/ f306 f145 1"/>
              <a:gd name="f381" fmla="*/ f307 f146 1"/>
              <a:gd name="f382" fmla="*/ f308 f145 1"/>
              <a:gd name="f383" fmla="*/ f309 f146 1"/>
              <a:gd name="f384" fmla="*/ f310 f145 1"/>
              <a:gd name="f385" fmla="*/ f311 f146 1"/>
              <a:gd name="f386" fmla="*/ f312 f145 1"/>
              <a:gd name="f387" fmla="*/ f313 f146 1"/>
              <a:gd name="f388" fmla="*/ f314 f145 1"/>
              <a:gd name="f389" fmla="*/ f315 f145 1"/>
              <a:gd name="f390" fmla="*/ f316 f146 1"/>
              <a:gd name="f391" fmla="*/ f317 f145 1"/>
              <a:gd name="f392" fmla="*/ f318 f145 1"/>
              <a:gd name="f393" fmla="*/ f319 f146 1"/>
              <a:gd name="f394" fmla="*/ f320 f145 1"/>
              <a:gd name="f395" fmla="*/ f321 f146 1"/>
              <a:gd name="f396" fmla="*/ f322 f145 1"/>
              <a:gd name="f397" fmla="*/ f323 f145 1"/>
              <a:gd name="f398" fmla="*/ f324 f146 1"/>
              <a:gd name="f399" fmla="*/ f325 f145 1"/>
              <a:gd name="f400" fmla="*/ f326 f146 1"/>
              <a:gd name="f401" fmla="*/ f327 f145 1"/>
              <a:gd name="f402" fmla="*/ f328 f146 1"/>
              <a:gd name="f403" fmla="*/ f329 f145 1"/>
              <a:gd name="f404" fmla="*/ f330 f145 1"/>
              <a:gd name="f405" fmla="*/ f331 f146 1"/>
              <a:gd name="f406" fmla="*/ f332 f145 1"/>
              <a:gd name="f407" fmla="*/ f333 f146 1"/>
              <a:gd name="f408" fmla="*/ f334 f145 1"/>
              <a:gd name="f409" fmla="*/ f335 f146 1"/>
              <a:gd name="f410" fmla="*/ f336 f145 1"/>
              <a:gd name="f411" fmla="*/ f337 f146 1"/>
              <a:gd name="f412" fmla="*/ f338 f146 1"/>
              <a:gd name="f413" fmla="*/ f339 f145 1"/>
              <a:gd name="f414" fmla="*/ f340 f146 1"/>
              <a:gd name="f415" fmla="*/ f341 f145 1"/>
              <a:gd name="f416" fmla="*/ f342 f145 1"/>
              <a:gd name="f417" fmla="*/ f343 f146 1"/>
              <a:gd name="f418" fmla="*/ f344 f145 1"/>
              <a:gd name="f419" fmla="*/ f345 f146 1"/>
              <a:gd name="f420" fmla="*/ f346 f145 1"/>
              <a:gd name="f421" fmla="*/ f347 f145 1"/>
              <a:gd name="f422" fmla="*/ f348 f146 1"/>
              <a:gd name="f423" fmla="*/ f349 f145 1"/>
              <a:gd name="f424" fmla="*/ f350 f146 1"/>
              <a:gd name="f425" fmla="*/ f351 f145 1"/>
              <a:gd name="f426" fmla="*/ f352 f146 1"/>
              <a:gd name="f427" fmla="*/ f353 f145 1"/>
              <a:gd name="f428" fmla="*/ f354 f146 1"/>
              <a:gd name="f429" fmla="*/ f355 f146 1"/>
              <a:gd name="f430" fmla="*/ f356 f145 1"/>
              <a:gd name="f431" fmla="*/ f357 f146 1"/>
              <a:gd name="f432" fmla="*/ f358 f145 1"/>
              <a:gd name="f433" fmla="*/ f359 f146 1"/>
              <a:gd name="f434" fmla="*/ f360 f145 1"/>
              <a:gd name="f435" fmla="*/ f361 f146 1"/>
              <a:gd name="f436" fmla="*/ f362 f146 1"/>
              <a:gd name="f437" fmla="*/ f363 f146 1"/>
              <a:gd name="f438" fmla="*/ f364 f145 1"/>
              <a:gd name="f439" fmla="*/ f365 f146 1"/>
              <a:gd name="f440" fmla="*/ f366 f146 1"/>
              <a:gd name="f441" fmla="*/ f367 f1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7">
                <a:pos x="f372" y="f373"/>
              </a:cxn>
              <a:cxn ang="f297">
                <a:pos x="f374" y="f375"/>
              </a:cxn>
              <a:cxn ang="f297">
                <a:pos x="f376" y="f377"/>
              </a:cxn>
              <a:cxn ang="f297">
                <a:pos x="f378" y="f379"/>
              </a:cxn>
              <a:cxn ang="f297">
                <a:pos x="f376" y="f379"/>
              </a:cxn>
              <a:cxn ang="f297">
                <a:pos x="f380" y="f381"/>
              </a:cxn>
              <a:cxn ang="f297">
                <a:pos x="f376" y="f381"/>
              </a:cxn>
              <a:cxn ang="f297">
                <a:pos x="f376" y="f381"/>
              </a:cxn>
              <a:cxn ang="f297">
                <a:pos x="f382" y="f383"/>
              </a:cxn>
              <a:cxn ang="f297">
                <a:pos x="f384" y="f385"/>
              </a:cxn>
              <a:cxn ang="f297">
                <a:pos x="f386" y="f387"/>
              </a:cxn>
              <a:cxn ang="f297">
                <a:pos x="f388" y="f373"/>
              </a:cxn>
              <a:cxn ang="f297">
                <a:pos x="f380" y="f385"/>
              </a:cxn>
              <a:cxn ang="f297">
                <a:pos x="f389" y="f390"/>
              </a:cxn>
              <a:cxn ang="f297">
                <a:pos x="f391" y="f383"/>
              </a:cxn>
              <a:cxn ang="f297">
                <a:pos x="f392" y="f393"/>
              </a:cxn>
              <a:cxn ang="f297">
                <a:pos x="f394" y="f395"/>
              </a:cxn>
              <a:cxn ang="f297">
                <a:pos x="f396" y="f395"/>
              </a:cxn>
              <a:cxn ang="f297">
                <a:pos x="f397" y="f398"/>
              </a:cxn>
              <a:cxn ang="f297">
                <a:pos x="f399" y="f400"/>
              </a:cxn>
              <a:cxn ang="f297">
                <a:pos x="f401" y="f402"/>
              </a:cxn>
              <a:cxn ang="f297">
                <a:pos x="f403" y="f379"/>
              </a:cxn>
              <a:cxn ang="f297">
                <a:pos x="f404" y="f405"/>
              </a:cxn>
              <a:cxn ang="f297">
                <a:pos x="f406" y="f407"/>
              </a:cxn>
              <a:cxn ang="f297">
                <a:pos x="f408" y="f375"/>
              </a:cxn>
              <a:cxn ang="f297">
                <a:pos x="f392" y="f409"/>
              </a:cxn>
              <a:cxn ang="f297">
                <a:pos x="f410" y="f411"/>
              </a:cxn>
              <a:cxn ang="f297">
                <a:pos x="f410" y="f412"/>
              </a:cxn>
              <a:cxn ang="f297">
                <a:pos x="f413" y="f414"/>
              </a:cxn>
              <a:cxn ang="f297">
                <a:pos x="f415" y="f414"/>
              </a:cxn>
              <a:cxn ang="f297">
                <a:pos x="f416" y="f417"/>
              </a:cxn>
              <a:cxn ang="f297">
                <a:pos x="f418" y="f419"/>
              </a:cxn>
              <a:cxn ang="f297">
                <a:pos x="f420" y="f417"/>
              </a:cxn>
              <a:cxn ang="f297">
                <a:pos x="f420" y="f411"/>
              </a:cxn>
              <a:cxn ang="f297">
                <a:pos x="f421" y="f422"/>
              </a:cxn>
              <a:cxn ang="f297">
                <a:pos x="f423" y="f424"/>
              </a:cxn>
              <a:cxn ang="f297">
                <a:pos x="f425" y="f426"/>
              </a:cxn>
              <a:cxn ang="f297">
                <a:pos x="f427" y="f428"/>
              </a:cxn>
              <a:cxn ang="f297">
                <a:pos x="f392" y="f429"/>
              </a:cxn>
              <a:cxn ang="f297">
                <a:pos x="f430" y="f431"/>
              </a:cxn>
              <a:cxn ang="f297">
                <a:pos x="f432" y="f433"/>
              </a:cxn>
              <a:cxn ang="f297">
                <a:pos x="f434" y="f435"/>
              </a:cxn>
              <a:cxn ang="f297">
                <a:pos x="f432" y="f436"/>
              </a:cxn>
              <a:cxn ang="f297">
                <a:pos x="f432" y="f437"/>
              </a:cxn>
              <a:cxn ang="f297">
                <a:pos x="f432" y="f379"/>
              </a:cxn>
              <a:cxn ang="f297">
                <a:pos x="f438" y="f439"/>
              </a:cxn>
              <a:cxn ang="f297">
                <a:pos x="f432" y="f440"/>
              </a:cxn>
              <a:cxn ang="f297">
                <a:pos x="f432" y="f441"/>
              </a:cxn>
            </a:cxnLst>
            <a:rect l="f368" t="f371" r="f369" b="f370"/>
            <a:pathLst>
              <a:path w="2772" h="4353">
                <a:moveTo>
                  <a:pt x="f5" y="f8"/>
                </a:moveTo>
                <a:lnTo>
                  <a:pt x="f9" y="f5"/>
                </a:lnTo>
                <a:lnTo>
                  <a:pt x="f10" y="f5"/>
                </a:lnTo>
                <a:lnTo>
                  <a:pt x="f5" y="f11"/>
                </a:lnTo>
                <a:lnTo>
                  <a:pt x="f5" y="f8"/>
                </a:lnTo>
                <a:close/>
                <a:moveTo>
                  <a:pt x="f12" y="f13"/>
                </a:moveTo>
                <a:lnTo>
                  <a:pt x="f14" y="f13"/>
                </a:lnTo>
                <a:lnTo>
                  <a:pt x="f15" y="f16"/>
                </a:lnTo>
                <a:lnTo>
                  <a:pt x="f17" y="f16"/>
                </a:lnTo>
                <a:lnTo>
                  <a:pt x="f12" y="f13"/>
                </a:lnTo>
                <a:close/>
                <a:moveTo>
                  <a:pt x="f17" y="f18"/>
                </a:moveTo>
                <a:lnTo>
                  <a:pt x="f15" y="f18"/>
                </a:lnTo>
                <a:lnTo>
                  <a:pt x="f14" y="f19"/>
                </a:lnTo>
                <a:lnTo>
                  <a:pt x="f12" y="f19"/>
                </a:lnTo>
                <a:lnTo>
                  <a:pt x="f17" y="f18"/>
                </a:lnTo>
                <a:close/>
                <a:moveTo>
                  <a:pt x="f20" y="f21"/>
                </a:moveTo>
                <a:lnTo>
                  <a:pt x="f22" y="f23"/>
                </a:lnTo>
                <a:lnTo>
                  <a:pt x="f24" y="f23"/>
                </a:lnTo>
                <a:lnTo>
                  <a:pt x="f25" y="f21"/>
                </a:lnTo>
                <a:lnTo>
                  <a:pt x="f20" y="f21"/>
                </a:lnTo>
                <a:close/>
                <a:moveTo>
                  <a:pt x="f17" y="f23"/>
                </a:moveTo>
                <a:lnTo>
                  <a:pt x="f26" y="f27"/>
                </a:lnTo>
                <a:lnTo>
                  <a:pt x="f28" y="f23"/>
                </a:lnTo>
                <a:lnTo>
                  <a:pt x="f17" y="f23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2" y="f33"/>
                </a:lnTo>
                <a:lnTo>
                  <a:pt x="f5" y="f33"/>
                </a:lnTo>
                <a:lnTo>
                  <a:pt x="f5" y="f34"/>
                </a:lnTo>
                <a:lnTo>
                  <a:pt x="f35" y="f34"/>
                </a:lnTo>
                <a:lnTo>
                  <a:pt x="f15" y="f36"/>
                </a:lnTo>
                <a:lnTo>
                  <a:pt x="f37" y="f38"/>
                </a:lnTo>
                <a:lnTo>
                  <a:pt x="f39" y="f40"/>
                </a:lnTo>
                <a:lnTo>
                  <a:pt x="f26" y="f41"/>
                </a:lnTo>
                <a:lnTo>
                  <a:pt x="f42" y="f43"/>
                </a:lnTo>
                <a:lnTo>
                  <a:pt x="f44" y="f5"/>
                </a:lnTo>
                <a:lnTo>
                  <a:pt x="f45" y="f5"/>
                </a:lnTo>
                <a:lnTo>
                  <a:pt x="f46" y="f34"/>
                </a:lnTo>
                <a:lnTo>
                  <a:pt x="f24" y="f34"/>
                </a:lnTo>
                <a:lnTo>
                  <a:pt x="f47" y="f5"/>
                </a:lnTo>
                <a:lnTo>
                  <a:pt x="f48" y="f5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33"/>
                </a:lnTo>
                <a:lnTo>
                  <a:pt x="f46" y="f33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30"/>
                </a:lnTo>
                <a:lnTo>
                  <a:pt x="f67" y="f30"/>
                </a:lnTo>
                <a:lnTo>
                  <a:pt x="f68" y="f65"/>
                </a:lnTo>
                <a:lnTo>
                  <a:pt x="f69" y="f65"/>
                </a:lnTo>
                <a:lnTo>
                  <a:pt x="f70" y="f63"/>
                </a:lnTo>
                <a:lnTo>
                  <a:pt x="f71" y="f61"/>
                </a:lnTo>
                <a:lnTo>
                  <a:pt x="f6" y="f72"/>
                </a:lnTo>
                <a:lnTo>
                  <a:pt x="f6" y="f57"/>
                </a:lnTo>
                <a:lnTo>
                  <a:pt x="f6" y="f73"/>
                </a:lnTo>
                <a:lnTo>
                  <a:pt x="f71" y="f74"/>
                </a:lnTo>
                <a:lnTo>
                  <a:pt x="f49" y="f75"/>
                </a:lnTo>
                <a:lnTo>
                  <a:pt x="f76" y="f77"/>
                </a:lnTo>
                <a:lnTo>
                  <a:pt x="f53" y="f78"/>
                </a:lnTo>
                <a:lnTo>
                  <a:pt x="f13" y="f18"/>
                </a:lnTo>
                <a:lnTo>
                  <a:pt x="f22" y="f18"/>
                </a:lnTo>
                <a:lnTo>
                  <a:pt x="f79" y="f80"/>
                </a:lnTo>
                <a:lnTo>
                  <a:pt x="f79" y="f81"/>
                </a:lnTo>
                <a:lnTo>
                  <a:pt x="f82" y="f83"/>
                </a:lnTo>
                <a:lnTo>
                  <a:pt x="f79" y="f84"/>
                </a:lnTo>
                <a:lnTo>
                  <a:pt x="f79" y="f24"/>
                </a:lnTo>
                <a:lnTo>
                  <a:pt x="f85" y="f86"/>
                </a:lnTo>
                <a:lnTo>
                  <a:pt x="f87" y="f88"/>
                </a:lnTo>
                <a:lnTo>
                  <a:pt x="f89" y="f13"/>
                </a:lnTo>
                <a:lnTo>
                  <a:pt x="f90" y="f13"/>
                </a:lnTo>
                <a:lnTo>
                  <a:pt x="f91" y="f86"/>
                </a:lnTo>
                <a:lnTo>
                  <a:pt x="f60" y="f24"/>
                </a:lnTo>
                <a:lnTo>
                  <a:pt x="f58" y="f92"/>
                </a:lnTo>
                <a:lnTo>
                  <a:pt x="f56" y="f83"/>
                </a:lnTo>
                <a:lnTo>
                  <a:pt x="f93" y="f94"/>
                </a:lnTo>
                <a:lnTo>
                  <a:pt x="f79" y="f95"/>
                </a:lnTo>
                <a:lnTo>
                  <a:pt x="f79" y="f96"/>
                </a:lnTo>
                <a:lnTo>
                  <a:pt x="f82" y="f97"/>
                </a:lnTo>
                <a:lnTo>
                  <a:pt x="f79" y="f98"/>
                </a:lnTo>
                <a:lnTo>
                  <a:pt x="f79" y="f99"/>
                </a:lnTo>
                <a:lnTo>
                  <a:pt x="f85" y="f100"/>
                </a:lnTo>
                <a:lnTo>
                  <a:pt x="f87" y="f101"/>
                </a:lnTo>
                <a:lnTo>
                  <a:pt x="f89" y="f102"/>
                </a:lnTo>
                <a:lnTo>
                  <a:pt x="f90" y="f102"/>
                </a:lnTo>
                <a:lnTo>
                  <a:pt x="f91" y="f101"/>
                </a:lnTo>
                <a:lnTo>
                  <a:pt x="f60" y="f103"/>
                </a:lnTo>
                <a:lnTo>
                  <a:pt x="f58" y="f104"/>
                </a:lnTo>
                <a:lnTo>
                  <a:pt x="f105" y="f103"/>
                </a:lnTo>
                <a:lnTo>
                  <a:pt x="f106" y="f101"/>
                </a:lnTo>
                <a:lnTo>
                  <a:pt x="f107" y="f101"/>
                </a:lnTo>
                <a:lnTo>
                  <a:pt x="f108" y="f102"/>
                </a:lnTo>
                <a:lnTo>
                  <a:pt x="f109" y="f102"/>
                </a:lnTo>
                <a:lnTo>
                  <a:pt x="f12" y="f101"/>
                </a:lnTo>
                <a:lnTo>
                  <a:pt x="f110" y="f103"/>
                </a:lnTo>
                <a:lnTo>
                  <a:pt x="f111" y="f98"/>
                </a:lnTo>
                <a:lnTo>
                  <a:pt x="f111" y="f112"/>
                </a:lnTo>
                <a:lnTo>
                  <a:pt x="f110" y="f95"/>
                </a:lnTo>
                <a:lnTo>
                  <a:pt x="f17" y="f113"/>
                </a:lnTo>
                <a:lnTo>
                  <a:pt x="f15" y="f113"/>
                </a:lnTo>
                <a:lnTo>
                  <a:pt x="f114" y="f97"/>
                </a:lnTo>
                <a:lnTo>
                  <a:pt x="f15" y="f115"/>
                </a:lnTo>
                <a:lnTo>
                  <a:pt x="f58" y="f115"/>
                </a:lnTo>
                <a:lnTo>
                  <a:pt x="f116" y="f117"/>
                </a:lnTo>
                <a:lnTo>
                  <a:pt x="f46" y="f117"/>
                </a:lnTo>
                <a:lnTo>
                  <a:pt x="f118" y="f119"/>
                </a:lnTo>
                <a:lnTo>
                  <a:pt x="f93" y="f120"/>
                </a:lnTo>
                <a:lnTo>
                  <a:pt x="f93" y="f121"/>
                </a:lnTo>
                <a:lnTo>
                  <a:pt x="f93" y="f122"/>
                </a:lnTo>
                <a:lnTo>
                  <a:pt x="f118" y="f123"/>
                </a:lnTo>
                <a:lnTo>
                  <a:pt x="f118" y="f124"/>
                </a:lnTo>
                <a:lnTo>
                  <a:pt x="f116" y="f7"/>
                </a:lnTo>
                <a:lnTo>
                  <a:pt x="f58" y="f7"/>
                </a:lnTo>
                <a:lnTo>
                  <a:pt x="f35" y="f7"/>
                </a:lnTo>
                <a:lnTo>
                  <a:pt x="f32" y="f125"/>
                </a:lnTo>
                <a:lnTo>
                  <a:pt x="f126" y="f124"/>
                </a:lnTo>
                <a:lnTo>
                  <a:pt x="f127" y="f123"/>
                </a:lnTo>
                <a:lnTo>
                  <a:pt x="f128" y="f103"/>
                </a:lnTo>
                <a:lnTo>
                  <a:pt x="f5" y="f129"/>
                </a:lnTo>
                <a:lnTo>
                  <a:pt x="f5" y="f130"/>
                </a:lnTo>
                <a:lnTo>
                  <a:pt x="f33" y="f131"/>
                </a:lnTo>
                <a:lnTo>
                  <a:pt x="f132" y="f133"/>
                </a:lnTo>
                <a:lnTo>
                  <a:pt x="f33" y="f49"/>
                </a:lnTo>
                <a:lnTo>
                  <a:pt x="f5" y="f134"/>
                </a:lnTo>
                <a:lnTo>
                  <a:pt x="f5" y="f135"/>
                </a:lnTo>
                <a:lnTo>
                  <a:pt x="f43" y="f83"/>
                </a:lnTo>
                <a:lnTo>
                  <a:pt x="f5" y="f136"/>
                </a:lnTo>
                <a:lnTo>
                  <a:pt x="f5" y="f137"/>
                </a:lnTo>
                <a:lnTo>
                  <a:pt x="f33" y="f138"/>
                </a:lnTo>
                <a:lnTo>
                  <a:pt x="f139" y="f18"/>
                </a:lnTo>
                <a:lnTo>
                  <a:pt x="f5" y="f18"/>
                </a:lnTo>
                <a:lnTo>
                  <a:pt x="f5" y="f23"/>
                </a:lnTo>
                <a:lnTo>
                  <a:pt x="f32" y="f23"/>
                </a:lnTo>
                <a:lnTo>
                  <a:pt x="f31" y="f21"/>
                </a:lnTo>
                <a:lnTo>
                  <a:pt x="f29" y="f21"/>
                </a:lnTo>
                <a:lnTo>
                  <a:pt x="f5" y="f140"/>
                </a:lnTo>
                <a:lnTo>
                  <a:pt x="f5" y="f141"/>
                </a:lnTo>
                <a:lnTo>
                  <a:pt x="f43" y="f57"/>
                </a:lnTo>
                <a:lnTo>
                  <a:pt x="f5" y="f142"/>
                </a:lnTo>
                <a:lnTo>
                  <a:pt x="f5" y="f143"/>
                </a:lnTo>
                <a:lnTo>
                  <a:pt x="f29" y="f30"/>
                </a:lnTo>
                <a:close/>
              </a:path>
            </a:pathLst>
          </a:custGeom>
          <a:solidFill>
            <a:srgbClr val="939CA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333F48"/>
              </a:solidFill>
              <a:uFillTx/>
              <a:latin typeface="Arial"/>
            </a:endParaRPr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D5D75948-4F93-40BE-B388-887324A3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Szöveg helye 3">
            <a:extLst>
              <a:ext uri="{FF2B5EF4-FFF2-40B4-BE49-F238E27FC236}">
                <a16:creationId xmlns:a16="http://schemas.microsoft.com/office/drawing/2014/main" id="{D06F3432-CFF2-4247-8C73-1813CCF9D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0803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4A90963-B0BD-2B8D-0F7C-9AA05609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98E6F57-AE64-99E1-958F-5A8B6EFA4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5841"/>
            <a:ext cx="10515600" cy="487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3E4044-B8BD-0A11-535E-19B2C45B2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AB2E-B431-483B-A096-3D58C6B12452}" type="datetimeFigureOut">
              <a:rPr lang="hu-HU" smtClean="0"/>
              <a:t>2023. 06. 20.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31C6E1-9FED-8862-FBC1-16037571B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1E2AB5-C704-E6AD-FD50-1C2509206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3A2B7-B3A6-4009-85D5-F94472BB29B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234AA5-C907-A568-2586-B9642DC6988B}"/>
              </a:ext>
            </a:extLst>
          </p:cNvPr>
          <p:cNvSpPr/>
          <p:nvPr/>
        </p:nvSpPr>
        <p:spPr>
          <a:xfrm>
            <a:off x="3674719" y="83734"/>
            <a:ext cx="3134867" cy="152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C3A14381-C6F7-F9DD-0D6A-31F28C27EB4C}"/>
              </a:ext>
            </a:extLst>
          </p:cNvPr>
          <p:cNvGrpSpPr/>
          <p:nvPr/>
        </p:nvGrpSpPr>
        <p:grpSpPr>
          <a:xfrm>
            <a:off x="10056822" y="0"/>
            <a:ext cx="2135178" cy="1771814"/>
            <a:chOff x="10056818" y="0"/>
            <a:chExt cx="2135178" cy="1771814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4E01751-9075-329E-9EB3-41EA7C5C5142}"/>
                </a:ext>
              </a:extLst>
            </p:cNvPr>
            <p:cNvSpPr/>
            <p:nvPr/>
          </p:nvSpPr>
          <p:spPr>
            <a:xfrm>
              <a:off x="11092357" y="0"/>
              <a:ext cx="1099639" cy="946559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076"/>
                <a:gd name="f8" fmla="val 1787"/>
                <a:gd name="f9" fmla="val 1751"/>
                <a:gd name="f10" fmla="val 1767"/>
                <a:gd name="f11" fmla="val 1757"/>
                <a:gd name="f12" fmla="val 1576"/>
                <a:gd name="f13" fmla="val 1407"/>
                <a:gd name="f14" fmla="val 1366"/>
                <a:gd name="f15" fmla="val 1404"/>
                <a:gd name="f16" fmla="val 1362"/>
                <a:gd name="f17" fmla="val 1403"/>
                <a:gd name="f18" fmla="val 952"/>
                <a:gd name="f19" fmla="val 1062"/>
                <a:gd name="f20" fmla="val 1156"/>
                <a:gd name="f21" fmla="val 1058"/>
                <a:gd name="f22" fmla="val 708"/>
                <a:gd name="f23" fmla="val 947"/>
                <a:gd name="f24" fmla="val 365"/>
                <a:gd name="f25" fmla="val 1153"/>
                <a:gd name="f26" fmla="val 1566"/>
                <a:gd name="f27" fmla="val 1772"/>
                <a:gd name="f28" fmla="val 1055"/>
                <a:gd name="f29" fmla="val 1564"/>
                <a:gd name="f30" fmla="val 1563"/>
                <a:gd name="f31" fmla="val 1059"/>
                <a:gd name="f32" fmla="val 1061"/>
                <a:gd name="f33" fmla="val 1063"/>
                <a:gd name="f34" fmla="val 1065"/>
                <a:gd name="f35" fmla="val 1066"/>
                <a:gd name="f36" fmla="val 1569"/>
                <a:gd name="f37" fmla="val 1570"/>
                <a:gd name="f38" fmla="val 1572"/>
                <a:gd name="f39" fmla="val 1573"/>
                <a:gd name="f40" fmla="val 1574"/>
                <a:gd name="f41" fmla="val 712"/>
                <a:gd name="f42" fmla="val 1786"/>
                <a:gd name="f43" fmla="val 709"/>
                <a:gd name="f44" fmla="val 707"/>
                <a:gd name="f45" fmla="val 705"/>
                <a:gd name="f46" fmla="val 354"/>
                <a:gd name="f47" fmla="val 353"/>
                <a:gd name="f48" fmla="val 1575"/>
                <a:gd name="f49" fmla="val 352"/>
                <a:gd name="f50" fmla="val 351"/>
                <a:gd name="f51" fmla="val 1149"/>
                <a:gd name="f52" fmla="val 1148"/>
                <a:gd name="f53" fmla="val 1146"/>
                <a:gd name="f54" fmla="val 1145"/>
                <a:gd name="f55" fmla="val 1143"/>
                <a:gd name="f56" fmla="val 701"/>
                <a:gd name="f57" fmla="val 935"/>
                <a:gd name="f58" fmla="val 522"/>
                <a:gd name="f59" fmla="val 358"/>
                <a:gd name="f60" fmla="val 316"/>
                <a:gd name="f61" fmla="val 14"/>
                <a:gd name="f62" fmla="val 939"/>
                <a:gd name="f63" fmla="val 13"/>
                <a:gd name="f64" fmla="val 942"/>
                <a:gd name="f65" fmla="val 12"/>
                <a:gd name="f66" fmla="val 944"/>
                <a:gd name="f67" fmla="val 9"/>
                <a:gd name="f68" fmla="val 946"/>
                <a:gd name="f69" fmla="val 7"/>
                <a:gd name="f70" fmla="val 4"/>
                <a:gd name="f71" fmla="val 2"/>
                <a:gd name="f72" fmla="val 518"/>
                <a:gd name="f73" fmla="val 516"/>
                <a:gd name="f74" fmla="val 1"/>
                <a:gd name="f75" fmla="val 514"/>
                <a:gd name="f76" fmla="val 513"/>
                <a:gd name="f77" fmla="val 3"/>
                <a:gd name="f78" fmla="val 512"/>
                <a:gd name="f79" fmla="val 302"/>
                <a:gd name="f80" fmla="val 356"/>
                <a:gd name="f81" fmla="val 301"/>
                <a:gd name="f82" fmla="val 362"/>
                <a:gd name="f83" fmla="val 715"/>
                <a:gd name="f84" fmla="val 887"/>
                <a:gd name="f85" fmla="val 1038"/>
                <a:gd name="f86" fmla="val 1052"/>
                <a:gd name="f87" fmla="val 1137"/>
                <a:gd name="f88" fmla="val 728"/>
                <a:gd name="f89" fmla="val 726"/>
                <a:gd name="f90" fmla="val 1053"/>
                <a:gd name="f91" fmla="val 725"/>
                <a:gd name="f92" fmla="val 1054"/>
                <a:gd name="f93" fmla="val 723"/>
                <a:gd name="f94" fmla="val 722"/>
                <a:gd name="f95" fmla="val 1396"/>
                <a:gd name="f96" fmla="val 314"/>
                <a:gd name="f97" fmla="val 103"/>
                <a:gd name="f98" fmla="val 703"/>
                <a:gd name="f99" fmla="val 102"/>
                <a:gd name="f100" fmla="val 702"/>
                <a:gd name="f101" fmla="val 101"/>
                <a:gd name="f102" fmla="val 99"/>
                <a:gd name="f103" fmla="val 97"/>
                <a:gd name="f104" fmla="val 93"/>
                <a:gd name="f105" fmla="val 295"/>
                <a:gd name="f106" fmla="val 1417"/>
                <a:gd name="f107" fmla="val 1754"/>
                <a:gd name="f108" fmla="val 1768"/>
                <a:gd name="f109" fmla="val 110"/>
                <a:gd name="f110" fmla="val 126"/>
                <a:gd name="f111" fmla="val 1774"/>
                <a:gd name="f112" fmla="val 308"/>
                <a:gd name="f113" fmla="val 489"/>
                <a:gd name="f114" fmla="val 505"/>
                <a:gd name="f115" fmla="val 1761"/>
                <a:gd name="f116" fmla="val 1589"/>
                <a:gd name="f117" fmla="val 419"/>
                <a:gd name="f118" fmla="val 1424"/>
                <a:gd name="f119" fmla="val 1764"/>
                <a:gd name="f120" fmla="val 910"/>
                <a:gd name="f121" fmla="val 926"/>
                <a:gd name="f122" fmla="val 740"/>
                <a:gd name="f123" fmla="val 1932"/>
                <a:gd name="f124" fmla="val 968"/>
                <a:gd name="f125" fmla="val 1939"/>
                <a:gd name="f126" fmla="val 1050"/>
                <a:gd name="f127" fmla="val 1558"/>
                <a:gd name="f128" fmla="val 1372"/>
                <a:gd name="f129" fmla="val 1389"/>
                <a:gd name="f130" fmla="val 1360"/>
                <a:gd name="f131" fmla="val 1162"/>
                <a:gd name="f132" fmla="val 1347"/>
                <a:gd name="f133" fmla="val 1747"/>
                <a:gd name="f134" fmla="val 530"/>
                <a:gd name="f135" fmla="val 927"/>
                <a:gd name="f136" fmla="val 732"/>
                <a:gd name="f137" fmla="val 1072"/>
                <a:gd name="f138" fmla="val 1410"/>
                <a:gd name="f139" fmla="val 510"/>
                <a:gd name="f140" fmla="val 1582"/>
                <a:gd name="f141" fmla="val 407"/>
                <a:gd name="f142" fmla="val 105"/>
                <a:gd name="f143" fmla="+- 0 0 -90"/>
                <a:gd name="f144" fmla="*/ f4 1 2076"/>
                <a:gd name="f145" fmla="*/ f5 1 1787"/>
                <a:gd name="f146" fmla="+- f8 0 f6"/>
                <a:gd name="f147" fmla="+- f7 0 f6"/>
                <a:gd name="f148" fmla="*/ f143 f0 1"/>
                <a:gd name="f149" fmla="*/ f147 1 2076"/>
                <a:gd name="f150" fmla="*/ f146 1 1787"/>
                <a:gd name="f151" fmla="*/ 1757 f147 1"/>
                <a:gd name="f152" fmla="*/ 1576 f146 1"/>
                <a:gd name="f153" fmla="*/ 1403 f147 1"/>
                <a:gd name="f154" fmla="*/ 952 f146 1"/>
                <a:gd name="f155" fmla="*/ 708 f147 1"/>
                <a:gd name="f156" fmla="*/ 947 f146 1"/>
                <a:gd name="f157" fmla="*/ 1772 f146 1"/>
                <a:gd name="f158" fmla="*/ 1059 f147 1"/>
                <a:gd name="f159" fmla="*/ 1563 f146 1"/>
                <a:gd name="f160" fmla="*/ 1063 f147 1"/>
                <a:gd name="f161" fmla="*/ 1564 f146 1"/>
                <a:gd name="f162" fmla="*/ 1066 f147 1"/>
                <a:gd name="f163" fmla="*/ 1570 f146 1"/>
                <a:gd name="f164" fmla="*/ 1065 f147 1"/>
                <a:gd name="f165" fmla="*/ 1574 f146 1"/>
                <a:gd name="f166" fmla="*/ 709 f147 1"/>
                <a:gd name="f167" fmla="*/ 1787 f146 1"/>
                <a:gd name="f168" fmla="*/ 354 f147 1"/>
                <a:gd name="f169" fmla="*/ 351 f147 1"/>
                <a:gd name="f170" fmla="*/ 1572 f146 1"/>
                <a:gd name="f171" fmla="*/ 1148 f146 1"/>
                <a:gd name="f172" fmla="*/ 1143 f146 1"/>
                <a:gd name="f173" fmla="*/ 358 f147 1"/>
                <a:gd name="f174" fmla="*/ 316 f146 1"/>
                <a:gd name="f175" fmla="*/ 13 f147 1"/>
                <a:gd name="f176" fmla="*/ 942 f146 1"/>
                <a:gd name="f177" fmla="*/ 7 f147 1"/>
                <a:gd name="f178" fmla="*/ 946 f146 1"/>
                <a:gd name="f179" fmla="*/ 0 f147 1"/>
                <a:gd name="f180" fmla="*/ 516 f146 1"/>
                <a:gd name="f181" fmla="*/ 3 f147 1"/>
                <a:gd name="f182" fmla="*/ 512 f146 1"/>
                <a:gd name="f183" fmla="*/ 301 f146 1"/>
                <a:gd name="f184" fmla="*/ 712 f147 1"/>
                <a:gd name="f185" fmla="*/ 887 f147 1"/>
                <a:gd name="f186" fmla="*/ 1038 f146 1"/>
                <a:gd name="f187" fmla="*/ 1052 f147 1"/>
                <a:gd name="f188" fmla="*/ 726 f146 1"/>
                <a:gd name="f189" fmla="*/ 1055 f147 1"/>
                <a:gd name="f190" fmla="*/ 722 f146 1"/>
                <a:gd name="f191" fmla="*/ 705 f147 1"/>
                <a:gd name="f192" fmla="*/ 103 f146 1"/>
                <a:gd name="f193" fmla="*/ 702 f147 1"/>
                <a:gd name="f194" fmla="*/ 99 f146 1"/>
                <a:gd name="f195" fmla="*/ 715 f147 1"/>
                <a:gd name="f196" fmla="*/ 0 f146 1"/>
                <a:gd name="f197" fmla="*/ 93 f146 1"/>
                <a:gd name="f198" fmla="*/ 1417 f147 1"/>
                <a:gd name="f199" fmla="*/ 1768 f147 1"/>
                <a:gd name="f200" fmla="*/ 2076 f147 1"/>
                <a:gd name="f201" fmla="*/ 126 f146 1"/>
                <a:gd name="f202" fmla="*/ 505 f146 1"/>
                <a:gd name="f203" fmla="*/ 1424 f147 1"/>
                <a:gd name="f204" fmla="*/ 518 f146 1"/>
                <a:gd name="f205" fmla="*/ 926 f146 1"/>
                <a:gd name="f206" fmla="*/ 1932 f147 1"/>
                <a:gd name="f207" fmla="*/ 1939 f147 1"/>
                <a:gd name="f208" fmla="*/ 1050 f146 1"/>
                <a:gd name="f209" fmla="*/ 1372 f146 1"/>
                <a:gd name="f210" fmla="*/ 1751 f146 1"/>
                <a:gd name="f211" fmla="*/ 939 f146 1"/>
                <a:gd name="f212" fmla="*/ 1754 f147 1"/>
                <a:gd name="f213" fmla="*/ 1558 f146 1"/>
                <a:gd name="f214" fmla="*/ 1747 f147 1"/>
                <a:gd name="f215" fmla="*/ 728 f146 1"/>
                <a:gd name="f216" fmla="*/ 732 f146 1"/>
                <a:gd name="f217" fmla="*/ 530 f146 1"/>
                <a:gd name="f218" fmla="*/ 1582 f147 1"/>
                <a:gd name="f219" fmla="*/ 407 f146 1"/>
                <a:gd name="f220" fmla="*/ 1072 f147 1"/>
                <a:gd name="f221" fmla="*/ 308 f146 1"/>
                <a:gd name="f222" fmla="*/ f148 1 f3"/>
                <a:gd name="f223" fmla="*/ f151 1 2076"/>
                <a:gd name="f224" fmla="*/ f152 1 1787"/>
                <a:gd name="f225" fmla="*/ f153 1 2076"/>
                <a:gd name="f226" fmla="*/ f154 1 1787"/>
                <a:gd name="f227" fmla="*/ f155 1 2076"/>
                <a:gd name="f228" fmla="*/ f156 1 1787"/>
                <a:gd name="f229" fmla="*/ f157 1 1787"/>
                <a:gd name="f230" fmla="*/ f158 1 2076"/>
                <a:gd name="f231" fmla="*/ f159 1 1787"/>
                <a:gd name="f232" fmla="*/ f160 1 2076"/>
                <a:gd name="f233" fmla="*/ f161 1 1787"/>
                <a:gd name="f234" fmla="*/ f162 1 2076"/>
                <a:gd name="f235" fmla="*/ f163 1 1787"/>
                <a:gd name="f236" fmla="*/ f164 1 2076"/>
                <a:gd name="f237" fmla="*/ f165 1 1787"/>
                <a:gd name="f238" fmla="*/ f166 1 2076"/>
                <a:gd name="f239" fmla="*/ f167 1 1787"/>
                <a:gd name="f240" fmla="*/ f168 1 2076"/>
                <a:gd name="f241" fmla="*/ f169 1 2076"/>
                <a:gd name="f242" fmla="*/ f170 1 1787"/>
                <a:gd name="f243" fmla="*/ f171 1 1787"/>
                <a:gd name="f244" fmla="*/ f172 1 1787"/>
                <a:gd name="f245" fmla="*/ f173 1 2076"/>
                <a:gd name="f246" fmla="*/ f174 1 1787"/>
                <a:gd name="f247" fmla="*/ f175 1 2076"/>
                <a:gd name="f248" fmla="*/ f176 1 1787"/>
                <a:gd name="f249" fmla="*/ f177 1 2076"/>
                <a:gd name="f250" fmla="*/ f178 1 1787"/>
                <a:gd name="f251" fmla="*/ f179 1 2076"/>
                <a:gd name="f252" fmla="*/ f180 1 1787"/>
                <a:gd name="f253" fmla="*/ f181 1 2076"/>
                <a:gd name="f254" fmla="*/ f182 1 1787"/>
                <a:gd name="f255" fmla="*/ f183 1 1787"/>
                <a:gd name="f256" fmla="*/ f184 1 2076"/>
                <a:gd name="f257" fmla="*/ f185 1 2076"/>
                <a:gd name="f258" fmla="*/ f186 1 1787"/>
                <a:gd name="f259" fmla="*/ f187 1 2076"/>
                <a:gd name="f260" fmla="*/ f188 1 1787"/>
                <a:gd name="f261" fmla="*/ f189 1 2076"/>
                <a:gd name="f262" fmla="*/ f190 1 1787"/>
                <a:gd name="f263" fmla="*/ f191 1 2076"/>
                <a:gd name="f264" fmla="*/ f192 1 1787"/>
                <a:gd name="f265" fmla="*/ f193 1 2076"/>
                <a:gd name="f266" fmla="*/ f194 1 1787"/>
                <a:gd name="f267" fmla="*/ f195 1 2076"/>
                <a:gd name="f268" fmla="*/ f196 1 1787"/>
                <a:gd name="f269" fmla="*/ f197 1 1787"/>
                <a:gd name="f270" fmla="*/ f198 1 2076"/>
                <a:gd name="f271" fmla="*/ f199 1 2076"/>
                <a:gd name="f272" fmla="*/ f200 1 2076"/>
                <a:gd name="f273" fmla="*/ f201 1 1787"/>
                <a:gd name="f274" fmla="*/ f202 1 1787"/>
                <a:gd name="f275" fmla="*/ f203 1 2076"/>
                <a:gd name="f276" fmla="*/ f204 1 1787"/>
                <a:gd name="f277" fmla="*/ f205 1 1787"/>
                <a:gd name="f278" fmla="*/ f206 1 2076"/>
                <a:gd name="f279" fmla="*/ f207 1 2076"/>
                <a:gd name="f280" fmla="*/ f208 1 1787"/>
                <a:gd name="f281" fmla="*/ f209 1 1787"/>
                <a:gd name="f282" fmla="*/ f210 1 1787"/>
                <a:gd name="f283" fmla="*/ f211 1 1787"/>
                <a:gd name="f284" fmla="*/ f212 1 2076"/>
                <a:gd name="f285" fmla="*/ f213 1 1787"/>
                <a:gd name="f286" fmla="*/ f214 1 2076"/>
                <a:gd name="f287" fmla="*/ f215 1 1787"/>
                <a:gd name="f288" fmla="*/ f216 1 1787"/>
                <a:gd name="f289" fmla="*/ f217 1 1787"/>
                <a:gd name="f290" fmla="*/ f218 1 2076"/>
                <a:gd name="f291" fmla="*/ f219 1 1787"/>
                <a:gd name="f292" fmla="*/ f220 1 2076"/>
                <a:gd name="f293" fmla="*/ f221 1 1787"/>
                <a:gd name="f294" fmla="*/ 0 1 f149"/>
                <a:gd name="f295" fmla="*/ f7 1 f149"/>
                <a:gd name="f296" fmla="*/ 0 1 f150"/>
                <a:gd name="f297" fmla="*/ f8 1 f150"/>
                <a:gd name="f298" fmla="+- f222 0 f1"/>
                <a:gd name="f299" fmla="*/ f223 1 f149"/>
                <a:gd name="f300" fmla="*/ f224 1 f150"/>
                <a:gd name="f301" fmla="*/ f225 1 f149"/>
                <a:gd name="f302" fmla="*/ f226 1 f150"/>
                <a:gd name="f303" fmla="*/ f227 1 f149"/>
                <a:gd name="f304" fmla="*/ f228 1 f150"/>
                <a:gd name="f305" fmla="*/ f229 1 f150"/>
                <a:gd name="f306" fmla="*/ f230 1 f149"/>
                <a:gd name="f307" fmla="*/ f231 1 f150"/>
                <a:gd name="f308" fmla="*/ f232 1 f149"/>
                <a:gd name="f309" fmla="*/ f233 1 f150"/>
                <a:gd name="f310" fmla="*/ f234 1 f149"/>
                <a:gd name="f311" fmla="*/ f235 1 f150"/>
                <a:gd name="f312" fmla="*/ f236 1 f149"/>
                <a:gd name="f313" fmla="*/ f237 1 f150"/>
                <a:gd name="f314" fmla="*/ f238 1 f149"/>
                <a:gd name="f315" fmla="*/ f239 1 f150"/>
                <a:gd name="f316" fmla="*/ f240 1 f149"/>
                <a:gd name="f317" fmla="*/ f241 1 f149"/>
                <a:gd name="f318" fmla="*/ f242 1 f150"/>
                <a:gd name="f319" fmla="*/ f243 1 f150"/>
                <a:gd name="f320" fmla="*/ f244 1 f150"/>
                <a:gd name="f321" fmla="*/ f245 1 f149"/>
                <a:gd name="f322" fmla="*/ f246 1 f150"/>
                <a:gd name="f323" fmla="*/ f247 1 f149"/>
                <a:gd name="f324" fmla="*/ f248 1 f150"/>
                <a:gd name="f325" fmla="*/ f249 1 f149"/>
                <a:gd name="f326" fmla="*/ f250 1 f150"/>
                <a:gd name="f327" fmla="*/ f251 1 f149"/>
                <a:gd name="f328" fmla="*/ f252 1 f150"/>
                <a:gd name="f329" fmla="*/ f253 1 f149"/>
                <a:gd name="f330" fmla="*/ f254 1 f150"/>
                <a:gd name="f331" fmla="*/ f255 1 f150"/>
                <a:gd name="f332" fmla="*/ f256 1 f149"/>
                <a:gd name="f333" fmla="*/ f257 1 f149"/>
                <a:gd name="f334" fmla="*/ f258 1 f150"/>
                <a:gd name="f335" fmla="*/ f259 1 f149"/>
                <a:gd name="f336" fmla="*/ f260 1 f150"/>
                <a:gd name="f337" fmla="*/ f261 1 f149"/>
                <a:gd name="f338" fmla="*/ f262 1 f150"/>
                <a:gd name="f339" fmla="*/ f263 1 f149"/>
                <a:gd name="f340" fmla="*/ f264 1 f150"/>
                <a:gd name="f341" fmla="*/ f265 1 f149"/>
                <a:gd name="f342" fmla="*/ f266 1 f150"/>
                <a:gd name="f343" fmla="*/ f267 1 f149"/>
                <a:gd name="f344" fmla="*/ f268 1 f150"/>
                <a:gd name="f345" fmla="*/ f269 1 f150"/>
                <a:gd name="f346" fmla="*/ f270 1 f149"/>
                <a:gd name="f347" fmla="*/ f271 1 f149"/>
                <a:gd name="f348" fmla="*/ f272 1 f149"/>
                <a:gd name="f349" fmla="*/ f273 1 f150"/>
                <a:gd name="f350" fmla="*/ f274 1 f150"/>
                <a:gd name="f351" fmla="*/ f275 1 f149"/>
                <a:gd name="f352" fmla="*/ f276 1 f150"/>
                <a:gd name="f353" fmla="*/ f277 1 f150"/>
                <a:gd name="f354" fmla="*/ f278 1 f149"/>
                <a:gd name="f355" fmla="*/ f279 1 f149"/>
                <a:gd name="f356" fmla="*/ f280 1 f150"/>
                <a:gd name="f357" fmla="*/ f281 1 f150"/>
                <a:gd name="f358" fmla="*/ f282 1 f150"/>
                <a:gd name="f359" fmla="*/ f283 1 f150"/>
                <a:gd name="f360" fmla="*/ f284 1 f149"/>
                <a:gd name="f361" fmla="*/ f285 1 f150"/>
                <a:gd name="f362" fmla="*/ f286 1 f149"/>
                <a:gd name="f363" fmla="*/ f287 1 f150"/>
                <a:gd name="f364" fmla="*/ f288 1 f150"/>
                <a:gd name="f365" fmla="*/ f289 1 f150"/>
                <a:gd name="f366" fmla="*/ f290 1 f149"/>
                <a:gd name="f367" fmla="*/ f291 1 f150"/>
                <a:gd name="f368" fmla="*/ f292 1 f149"/>
                <a:gd name="f369" fmla="*/ f293 1 f150"/>
                <a:gd name="f370" fmla="*/ f294 f144 1"/>
                <a:gd name="f371" fmla="*/ f295 f144 1"/>
                <a:gd name="f372" fmla="*/ f297 f145 1"/>
                <a:gd name="f373" fmla="*/ f296 f145 1"/>
                <a:gd name="f374" fmla="*/ f299 f144 1"/>
                <a:gd name="f375" fmla="*/ f300 f145 1"/>
                <a:gd name="f376" fmla="*/ f301 f144 1"/>
                <a:gd name="f377" fmla="*/ f302 f145 1"/>
                <a:gd name="f378" fmla="*/ f303 f144 1"/>
                <a:gd name="f379" fmla="*/ f304 f145 1"/>
                <a:gd name="f380" fmla="*/ f305 f145 1"/>
                <a:gd name="f381" fmla="*/ f306 f144 1"/>
                <a:gd name="f382" fmla="*/ f307 f145 1"/>
                <a:gd name="f383" fmla="*/ f308 f144 1"/>
                <a:gd name="f384" fmla="*/ f309 f145 1"/>
                <a:gd name="f385" fmla="*/ f310 f144 1"/>
                <a:gd name="f386" fmla="*/ f311 f145 1"/>
                <a:gd name="f387" fmla="*/ f312 f144 1"/>
                <a:gd name="f388" fmla="*/ f313 f145 1"/>
                <a:gd name="f389" fmla="*/ f314 f144 1"/>
                <a:gd name="f390" fmla="*/ f315 f145 1"/>
                <a:gd name="f391" fmla="*/ f316 f144 1"/>
                <a:gd name="f392" fmla="*/ f317 f144 1"/>
                <a:gd name="f393" fmla="*/ f318 f145 1"/>
                <a:gd name="f394" fmla="*/ f319 f145 1"/>
                <a:gd name="f395" fmla="*/ f320 f145 1"/>
                <a:gd name="f396" fmla="*/ f321 f144 1"/>
                <a:gd name="f397" fmla="*/ f322 f145 1"/>
                <a:gd name="f398" fmla="*/ f323 f144 1"/>
                <a:gd name="f399" fmla="*/ f324 f145 1"/>
                <a:gd name="f400" fmla="*/ f325 f144 1"/>
                <a:gd name="f401" fmla="*/ f326 f145 1"/>
                <a:gd name="f402" fmla="*/ f327 f144 1"/>
                <a:gd name="f403" fmla="*/ f328 f145 1"/>
                <a:gd name="f404" fmla="*/ f329 f144 1"/>
                <a:gd name="f405" fmla="*/ f330 f145 1"/>
                <a:gd name="f406" fmla="*/ f331 f145 1"/>
                <a:gd name="f407" fmla="*/ f332 f144 1"/>
                <a:gd name="f408" fmla="*/ f333 f144 1"/>
                <a:gd name="f409" fmla="*/ f334 f145 1"/>
                <a:gd name="f410" fmla="*/ f335 f144 1"/>
                <a:gd name="f411" fmla="*/ f336 f145 1"/>
                <a:gd name="f412" fmla="*/ f337 f144 1"/>
                <a:gd name="f413" fmla="*/ f338 f145 1"/>
                <a:gd name="f414" fmla="*/ f339 f144 1"/>
                <a:gd name="f415" fmla="*/ f340 f145 1"/>
                <a:gd name="f416" fmla="*/ f341 f144 1"/>
                <a:gd name="f417" fmla="*/ f342 f145 1"/>
                <a:gd name="f418" fmla="*/ f343 f144 1"/>
                <a:gd name="f419" fmla="*/ f344 f145 1"/>
                <a:gd name="f420" fmla="*/ f345 f145 1"/>
                <a:gd name="f421" fmla="*/ f346 f144 1"/>
                <a:gd name="f422" fmla="*/ f347 f144 1"/>
                <a:gd name="f423" fmla="*/ f348 f144 1"/>
                <a:gd name="f424" fmla="*/ f349 f145 1"/>
                <a:gd name="f425" fmla="*/ f350 f145 1"/>
                <a:gd name="f426" fmla="*/ f351 f144 1"/>
                <a:gd name="f427" fmla="*/ f352 f145 1"/>
                <a:gd name="f428" fmla="*/ f353 f145 1"/>
                <a:gd name="f429" fmla="*/ f354 f144 1"/>
                <a:gd name="f430" fmla="*/ f355 f144 1"/>
                <a:gd name="f431" fmla="*/ f356 f145 1"/>
                <a:gd name="f432" fmla="*/ f357 f145 1"/>
                <a:gd name="f433" fmla="*/ f358 f145 1"/>
                <a:gd name="f434" fmla="*/ f359 f145 1"/>
                <a:gd name="f435" fmla="*/ f360 f144 1"/>
                <a:gd name="f436" fmla="*/ f361 f145 1"/>
                <a:gd name="f437" fmla="*/ f362 f144 1"/>
                <a:gd name="f438" fmla="*/ f363 f145 1"/>
                <a:gd name="f439" fmla="*/ f364 f145 1"/>
                <a:gd name="f440" fmla="*/ f365 f145 1"/>
                <a:gd name="f441" fmla="*/ f366 f144 1"/>
                <a:gd name="f442" fmla="*/ f367 f145 1"/>
                <a:gd name="f443" fmla="*/ f368 f144 1"/>
                <a:gd name="f444" fmla="*/ f369 f1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8">
                  <a:pos x="f374" y="f375"/>
                </a:cxn>
                <a:cxn ang="f298">
                  <a:pos x="f376" y="f377"/>
                </a:cxn>
                <a:cxn ang="f298">
                  <a:pos x="f378" y="f379"/>
                </a:cxn>
                <a:cxn ang="f298">
                  <a:pos x="f378" y="f380"/>
                </a:cxn>
                <a:cxn ang="f298">
                  <a:pos x="f381" y="f382"/>
                </a:cxn>
                <a:cxn ang="f298">
                  <a:pos x="f383" y="f384"/>
                </a:cxn>
                <a:cxn ang="f298">
                  <a:pos x="f385" y="f386"/>
                </a:cxn>
                <a:cxn ang="f298">
                  <a:pos x="f387" y="f388"/>
                </a:cxn>
                <a:cxn ang="f298">
                  <a:pos x="f389" y="f390"/>
                </a:cxn>
                <a:cxn ang="f298">
                  <a:pos x="f391" y="f375"/>
                </a:cxn>
                <a:cxn ang="f298">
                  <a:pos x="f392" y="f393"/>
                </a:cxn>
                <a:cxn ang="f298">
                  <a:pos x="f392" y="f394"/>
                </a:cxn>
                <a:cxn ang="f298">
                  <a:pos x="f391" y="f395"/>
                </a:cxn>
                <a:cxn ang="f298">
                  <a:pos x="f396" y="f397"/>
                </a:cxn>
                <a:cxn ang="f298">
                  <a:pos x="f398" y="f399"/>
                </a:cxn>
                <a:cxn ang="f298">
                  <a:pos x="f400" y="f401"/>
                </a:cxn>
                <a:cxn ang="f298">
                  <a:pos x="f402" y="f399"/>
                </a:cxn>
                <a:cxn ang="f298">
                  <a:pos x="f402" y="f403"/>
                </a:cxn>
                <a:cxn ang="f298">
                  <a:pos x="f404" y="f405"/>
                </a:cxn>
                <a:cxn ang="f298">
                  <a:pos x="f396" y="f406"/>
                </a:cxn>
                <a:cxn ang="f298">
                  <a:pos x="f407" y="f405"/>
                </a:cxn>
                <a:cxn ang="f298">
                  <a:pos x="f408" y="f409"/>
                </a:cxn>
                <a:cxn ang="f298">
                  <a:pos x="f410" y="f411"/>
                </a:cxn>
                <a:cxn ang="f298">
                  <a:pos x="f412" y="f413"/>
                </a:cxn>
                <a:cxn ang="f298">
                  <a:pos x="f414" y="f415"/>
                </a:cxn>
                <a:cxn ang="f298">
                  <a:pos x="f416" y="f417"/>
                </a:cxn>
                <a:cxn ang="f298">
                  <a:pos x="f418" y="f419"/>
                </a:cxn>
                <a:cxn ang="f298">
                  <a:pos x="f410" y="f419"/>
                </a:cxn>
                <a:cxn ang="f298">
                  <a:pos x="f376" y="f420"/>
                </a:cxn>
                <a:cxn ang="f298">
                  <a:pos x="f421" y="f420"/>
                </a:cxn>
                <a:cxn ang="f298">
                  <a:pos x="f422" y="f419"/>
                </a:cxn>
                <a:cxn ang="f298">
                  <a:pos x="f423" y="f424"/>
                </a:cxn>
                <a:cxn ang="f298">
                  <a:pos x="f423" y="f425"/>
                </a:cxn>
                <a:cxn ang="f298">
                  <a:pos x="f426" y="f427"/>
                </a:cxn>
                <a:cxn ang="f298">
                  <a:pos x="f423" y="f428"/>
                </a:cxn>
                <a:cxn ang="f298">
                  <a:pos x="f429" y="f409"/>
                </a:cxn>
                <a:cxn ang="f298">
                  <a:pos x="f430" y="f431"/>
                </a:cxn>
                <a:cxn ang="f298">
                  <a:pos x="f423" y="f432"/>
                </a:cxn>
                <a:cxn ang="f298">
                  <a:pos x="f423" y="f433"/>
                </a:cxn>
                <a:cxn ang="f298">
                  <a:pos x="f426" y="f434"/>
                </a:cxn>
                <a:cxn ang="f298">
                  <a:pos x="f435" y="f436"/>
                </a:cxn>
                <a:cxn ang="f298">
                  <a:pos x="f421" y="f377"/>
                </a:cxn>
                <a:cxn ang="f298">
                  <a:pos x="f421" y="f377"/>
                </a:cxn>
                <a:cxn ang="f298">
                  <a:pos x="f437" y="f438"/>
                </a:cxn>
                <a:cxn ang="f298">
                  <a:pos x="f385" y="f439"/>
                </a:cxn>
                <a:cxn ang="f298">
                  <a:pos x="f376" y="f440"/>
                </a:cxn>
                <a:cxn ang="f298">
                  <a:pos x="f441" y="f442"/>
                </a:cxn>
                <a:cxn ang="f298">
                  <a:pos x="f443" y="f444"/>
                </a:cxn>
              </a:cxnLst>
              <a:rect l="f370" t="f373" r="f371" b="f372"/>
              <a:pathLst>
                <a:path w="2076" h="1787">
                  <a:moveTo>
                    <a:pt x="f7" y="f9"/>
                  </a:moveTo>
                  <a:lnTo>
                    <a:pt x="f7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4" y="f26"/>
                  </a:lnTo>
                  <a:lnTo>
                    <a:pt x="f22" y="f27"/>
                  </a:lnTo>
                  <a:lnTo>
                    <a:pt x="f28" y="f29"/>
                  </a:lnTo>
                  <a:lnTo>
                    <a:pt x="f21" y="f30"/>
                  </a:lnTo>
                  <a:lnTo>
                    <a:pt x="f31" y="f30"/>
                  </a:lnTo>
                  <a:lnTo>
                    <a:pt x="f32" y="f30"/>
                  </a:lnTo>
                  <a:lnTo>
                    <a:pt x="f19" y="f29"/>
                  </a:lnTo>
                  <a:lnTo>
                    <a:pt x="f33" y="f29"/>
                  </a:lnTo>
                  <a:lnTo>
                    <a:pt x="f34" y="f26"/>
                  </a:lnTo>
                  <a:lnTo>
                    <a:pt x="f35" y="f36"/>
                  </a:lnTo>
                  <a:lnTo>
                    <a:pt x="f35" y="f37"/>
                  </a:lnTo>
                  <a:lnTo>
                    <a:pt x="f35" y="f38"/>
                  </a:lnTo>
                  <a:lnTo>
                    <a:pt x="f34" y="f39"/>
                  </a:lnTo>
                  <a:lnTo>
                    <a:pt x="f34" y="f40"/>
                  </a:lnTo>
                  <a:lnTo>
                    <a:pt x="f19" y="f12"/>
                  </a:lnTo>
                  <a:lnTo>
                    <a:pt x="f41" y="f42"/>
                  </a:lnTo>
                  <a:lnTo>
                    <a:pt x="f43" y="f8"/>
                  </a:lnTo>
                  <a:lnTo>
                    <a:pt x="f44" y="f8"/>
                  </a:lnTo>
                  <a:lnTo>
                    <a:pt x="f45" y="f42"/>
                  </a:lnTo>
                  <a:lnTo>
                    <a:pt x="f46" y="f12"/>
                  </a:lnTo>
                  <a:lnTo>
                    <a:pt x="f47" y="f48"/>
                  </a:lnTo>
                  <a:lnTo>
                    <a:pt x="f49" y="f39"/>
                  </a:lnTo>
                  <a:lnTo>
                    <a:pt x="f50" y="f38"/>
                  </a:lnTo>
                  <a:lnTo>
                    <a:pt x="f50" y="f37"/>
                  </a:lnTo>
                  <a:lnTo>
                    <a:pt x="f50" y="f51"/>
                  </a:lnTo>
                  <a:lnTo>
                    <a:pt x="f50" y="f52"/>
                  </a:lnTo>
                  <a:lnTo>
                    <a:pt x="f49" y="f53"/>
                  </a:lnTo>
                  <a:lnTo>
                    <a:pt x="f47" y="f54"/>
                  </a:lnTo>
                  <a:lnTo>
                    <a:pt x="f46" y="f55"/>
                  </a:lnTo>
                  <a:lnTo>
                    <a:pt x="f56" y="f57"/>
                  </a:lnTo>
                  <a:lnTo>
                    <a:pt x="f56" y="f58"/>
                  </a:lnTo>
                  <a:lnTo>
                    <a:pt x="f59" y="f60"/>
                  </a:lnTo>
                  <a:lnTo>
                    <a:pt x="f61" y="f58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68"/>
                  </a:lnTo>
                  <a:lnTo>
                    <a:pt x="f70" y="f68"/>
                  </a:lnTo>
                  <a:lnTo>
                    <a:pt x="f71" y="f66"/>
                  </a:lnTo>
                  <a:lnTo>
                    <a:pt x="f6" y="f64"/>
                  </a:lnTo>
                  <a:lnTo>
                    <a:pt x="f6" y="f62"/>
                  </a:lnTo>
                  <a:lnTo>
                    <a:pt x="f6" y="f72"/>
                  </a:lnTo>
                  <a:lnTo>
                    <a:pt x="f6" y="f73"/>
                  </a:lnTo>
                  <a:lnTo>
                    <a:pt x="f74" y="f75"/>
                  </a:lnTo>
                  <a:lnTo>
                    <a:pt x="f71" y="f76"/>
                  </a:lnTo>
                  <a:lnTo>
                    <a:pt x="f77" y="f78"/>
                  </a:lnTo>
                  <a:lnTo>
                    <a:pt x="f46" y="f79"/>
                  </a:lnTo>
                  <a:lnTo>
                    <a:pt x="f80" y="f81"/>
                  </a:lnTo>
                  <a:lnTo>
                    <a:pt x="f59" y="f81"/>
                  </a:lnTo>
                  <a:lnTo>
                    <a:pt x="f2" y="f81"/>
                  </a:lnTo>
                  <a:lnTo>
                    <a:pt x="f82" y="f79"/>
                  </a:lnTo>
                  <a:lnTo>
                    <a:pt x="f41" y="f78"/>
                  </a:lnTo>
                  <a:lnTo>
                    <a:pt x="f83" y="f73"/>
                  </a:lnTo>
                  <a:lnTo>
                    <a:pt x="f83" y="f57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6" y="f88"/>
                  </a:lnTo>
                  <a:lnTo>
                    <a:pt x="f86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28" y="f94"/>
                  </a:lnTo>
                  <a:lnTo>
                    <a:pt x="f95" y="f72"/>
                  </a:lnTo>
                  <a:lnTo>
                    <a:pt x="f28" y="f96"/>
                  </a:lnTo>
                  <a:lnTo>
                    <a:pt x="f45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0" y="f102"/>
                  </a:lnTo>
                  <a:lnTo>
                    <a:pt x="f56" y="f103"/>
                  </a:lnTo>
                  <a:lnTo>
                    <a:pt x="f56" y="f6"/>
                  </a:lnTo>
                  <a:lnTo>
                    <a:pt x="f83" y="f6"/>
                  </a:lnTo>
                  <a:lnTo>
                    <a:pt x="f83" y="f104"/>
                  </a:lnTo>
                  <a:lnTo>
                    <a:pt x="f86" y="f105"/>
                  </a:lnTo>
                  <a:lnTo>
                    <a:pt x="f86" y="f6"/>
                  </a:lnTo>
                  <a:lnTo>
                    <a:pt x="f35" y="f6"/>
                  </a:lnTo>
                  <a:lnTo>
                    <a:pt x="f35" y="f105"/>
                  </a:lnTo>
                  <a:lnTo>
                    <a:pt x="f17" y="f104"/>
                  </a:lnTo>
                  <a:lnTo>
                    <a:pt x="f17" y="f6"/>
                  </a:lnTo>
                  <a:lnTo>
                    <a:pt x="f106" y="f6"/>
                  </a:lnTo>
                  <a:lnTo>
                    <a:pt x="f106" y="f104"/>
                  </a:lnTo>
                  <a:lnTo>
                    <a:pt x="f107" y="f105"/>
                  </a:lnTo>
                  <a:lnTo>
                    <a:pt x="f107" y="f6"/>
                  </a:lnTo>
                  <a:lnTo>
                    <a:pt x="f108" y="f6"/>
                  </a:lnTo>
                  <a:lnTo>
                    <a:pt x="f108" y="f105"/>
                  </a:lnTo>
                  <a:lnTo>
                    <a:pt x="f7" y="f109"/>
                  </a:lnTo>
                  <a:lnTo>
                    <a:pt x="f7" y="f110"/>
                  </a:lnTo>
                  <a:lnTo>
                    <a:pt x="f111" y="f112"/>
                  </a:lnTo>
                  <a:lnTo>
                    <a:pt x="f7" y="f113"/>
                  </a:lnTo>
                  <a:lnTo>
                    <a:pt x="f7" y="f114"/>
                  </a:lnTo>
                  <a:lnTo>
                    <a:pt x="f115" y="f60"/>
                  </a:lnTo>
                  <a:lnTo>
                    <a:pt x="f116" y="f117"/>
                  </a:lnTo>
                  <a:lnTo>
                    <a:pt x="f118" y="f72"/>
                  </a:lnTo>
                  <a:lnTo>
                    <a:pt x="f119" y="f94"/>
                  </a:lnTo>
                  <a:lnTo>
                    <a:pt x="f7" y="f120"/>
                  </a:lnTo>
                  <a:lnTo>
                    <a:pt x="f7" y="f121"/>
                  </a:lnTo>
                  <a:lnTo>
                    <a:pt x="f108" y="f122"/>
                  </a:lnTo>
                  <a:lnTo>
                    <a:pt x="f108" y="f87"/>
                  </a:lnTo>
                  <a:lnTo>
                    <a:pt x="f123" y="f85"/>
                  </a:lnTo>
                  <a:lnTo>
                    <a:pt x="f7" y="f18"/>
                  </a:lnTo>
                  <a:lnTo>
                    <a:pt x="f7" y="f124"/>
                  </a:lnTo>
                  <a:lnTo>
                    <a:pt x="f125" y="f126"/>
                  </a:lnTo>
                  <a:lnTo>
                    <a:pt x="f108" y="f25"/>
                  </a:lnTo>
                  <a:lnTo>
                    <a:pt x="f108" y="f127"/>
                  </a:lnTo>
                  <a:lnTo>
                    <a:pt x="f7" y="f128"/>
                  </a:lnTo>
                  <a:lnTo>
                    <a:pt x="f7" y="f129"/>
                  </a:lnTo>
                  <a:lnTo>
                    <a:pt x="f111" y="f37"/>
                  </a:lnTo>
                  <a:lnTo>
                    <a:pt x="f7" y="f9"/>
                  </a:lnTo>
                  <a:close/>
                  <a:moveTo>
                    <a:pt x="f107" y="f87"/>
                  </a:moveTo>
                  <a:lnTo>
                    <a:pt x="f107" y="f122"/>
                  </a:lnTo>
                  <a:lnTo>
                    <a:pt x="f118" y="f62"/>
                  </a:lnTo>
                  <a:lnTo>
                    <a:pt x="f107" y="f87"/>
                  </a:lnTo>
                  <a:close/>
                  <a:moveTo>
                    <a:pt x="f118" y="f130"/>
                  </a:moveTo>
                  <a:lnTo>
                    <a:pt x="f107" y="f127"/>
                  </a:lnTo>
                  <a:lnTo>
                    <a:pt x="f107" y="f131"/>
                  </a:lnTo>
                  <a:lnTo>
                    <a:pt x="f118" y="f130"/>
                  </a:lnTo>
                  <a:close/>
                  <a:moveTo>
                    <a:pt x="f106" y="f18"/>
                  </a:moveTo>
                  <a:lnTo>
                    <a:pt x="f106" y="f132"/>
                  </a:lnTo>
                  <a:lnTo>
                    <a:pt x="f133" y="f51"/>
                  </a:lnTo>
                  <a:lnTo>
                    <a:pt x="f106" y="f18"/>
                  </a:lnTo>
                  <a:close/>
                  <a:moveTo>
                    <a:pt x="f106" y="f134"/>
                  </a:moveTo>
                  <a:lnTo>
                    <a:pt x="f106" y="f135"/>
                  </a:lnTo>
                  <a:lnTo>
                    <a:pt x="f133" y="f88"/>
                  </a:lnTo>
                  <a:lnTo>
                    <a:pt x="f106" y="f134"/>
                  </a:lnTo>
                  <a:close/>
                  <a:moveTo>
                    <a:pt x="f17" y="f134"/>
                  </a:moveTo>
                  <a:lnTo>
                    <a:pt x="f35" y="f136"/>
                  </a:lnTo>
                  <a:lnTo>
                    <a:pt x="f35" y="f87"/>
                  </a:lnTo>
                  <a:lnTo>
                    <a:pt x="f17" y="f57"/>
                  </a:lnTo>
                  <a:lnTo>
                    <a:pt x="f17" y="f134"/>
                  </a:lnTo>
                  <a:close/>
                  <a:moveTo>
                    <a:pt x="f137" y="f112"/>
                  </a:moveTo>
                  <a:lnTo>
                    <a:pt x="f138" y="f139"/>
                  </a:lnTo>
                  <a:lnTo>
                    <a:pt x="f140" y="f141"/>
                  </a:lnTo>
                  <a:lnTo>
                    <a:pt x="f133" y="f112"/>
                  </a:lnTo>
                  <a:lnTo>
                    <a:pt x="f138" y="f142"/>
                  </a:lnTo>
                  <a:lnTo>
                    <a:pt x="f137" y="f112"/>
                  </a:lnTo>
                  <a:close/>
                </a:path>
              </a:pathLst>
            </a:custGeom>
            <a:solidFill>
              <a:srgbClr val="0072C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333F48"/>
                </a:solidFill>
                <a:uFillTx/>
                <a:latin typeface="Arial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EE0B532-4E69-A065-B690-E2B2F1787406}"/>
                </a:ext>
              </a:extLst>
            </p:cNvPr>
            <p:cNvSpPr/>
            <p:nvPr/>
          </p:nvSpPr>
          <p:spPr>
            <a:xfrm>
              <a:off x="10056818" y="0"/>
              <a:ext cx="1228880" cy="946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20"/>
                <a:gd name="f7" fmla="val 1787"/>
                <a:gd name="f8" fmla="val 1275"/>
                <a:gd name="f9" fmla="val 518"/>
                <a:gd name="f10" fmla="val 1611"/>
                <a:gd name="f11" fmla="val 720"/>
                <a:gd name="f12" fmla="val 1948"/>
                <a:gd name="f13" fmla="val 316"/>
                <a:gd name="f14" fmla="val 1268"/>
                <a:gd name="f15" fmla="val 530"/>
                <a:gd name="f16" fmla="val 935"/>
                <a:gd name="f17" fmla="val 1604"/>
                <a:gd name="f18" fmla="val 1137"/>
                <a:gd name="f19" fmla="val 732"/>
                <a:gd name="f20" fmla="val 1261"/>
                <a:gd name="f21" fmla="val 510"/>
                <a:gd name="f22" fmla="val 1598"/>
                <a:gd name="f23" fmla="val 308"/>
                <a:gd name="f24" fmla="val 105"/>
                <a:gd name="f25" fmla="val 924"/>
                <a:gd name="f26" fmla="val 918"/>
                <a:gd name="f27" fmla="val 1254"/>
                <a:gd name="f28" fmla="val 320"/>
                <a:gd name="f29" fmla="val 716"/>
                <a:gd name="f30" fmla="val 1247"/>
                <a:gd name="f31" fmla="val 904"/>
                <a:gd name="f32" fmla="val 1162"/>
                <a:gd name="f33" fmla="val 566"/>
                <a:gd name="f34" fmla="val 1364"/>
                <a:gd name="f35" fmla="val 1768"/>
                <a:gd name="f36" fmla="val 1566"/>
                <a:gd name="f37" fmla="val 573"/>
                <a:gd name="f38" fmla="val 939"/>
                <a:gd name="f39" fmla="val 740"/>
                <a:gd name="f40" fmla="val 522"/>
                <a:gd name="f41" fmla="val 927"/>
                <a:gd name="f42" fmla="val 724"/>
                <a:gd name="f43" fmla="val 559"/>
                <a:gd name="f44" fmla="val 897"/>
                <a:gd name="f45" fmla="val 556"/>
                <a:gd name="f46" fmla="val 103"/>
                <a:gd name="f47" fmla="val 554"/>
                <a:gd name="f48" fmla="val 102"/>
                <a:gd name="f49" fmla="val 553"/>
                <a:gd name="f50" fmla="val 101"/>
                <a:gd name="f51" fmla="val 552"/>
                <a:gd name="f52" fmla="val 99"/>
                <a:gd name="f53" fmla="val 97"/>
                <a:gd name="f54" fmla="val 93"/>
                <a:gd name="f55" fmla="val 295"/>
                <a:gd name="f56" fmla="val 1618"/>
                <a:gd name="f57" fmla="val 1958"/>
                <a:gd name="f58" fmla="val 91"/>
                <a:gd name="f59" fmla="val 1961"/>
                <a:gd name="f60" fmla="val 90"/>
                <a:gd name="f61" fmla="val 1962"/>
                <a:gd name="f62" fmla="val 1963"/>
                <a:gd name="f63" fmla="val 1965"/>
                <a:gd name="f64" fmla="val 1966"/>
                <a:gd name="f65" fmla="val 92"/>
                <a:gd name="f66" fmla="val 1968"/>
                <a:gd name="f67" fmla="val 94"/>
                <a:gd name="f68" fmla="val 1969"/>
                <a:gd name="f69" fmla="val 96"/>
                <a:gd name="f70" fmla="val 98"/>
                <a:gd name="f71" fmla="val 100"/>
                <a:gd name="f72" fmla="val 1967"/>
                <a:gd name="f73" fmla="val 1625"/>
                <a:gd name="f74" fmla="val 512"/>
                <a:gd name="f75" fmla="val 2317"/>
                <a:gd name="f76" fmla="val 722"/>
                <a:gd name="f77" fmla="val 2318"/>
                <a:gd name="f78" fmla="val 723"/>
                <a:gd name="f79" fmla="val 2319"/>
                <a:gd name="f80" fmla="val 725"/>
                <a:gd name="f81" fmla="val 726"/>
                <a:gd name="f82" fmla="val 728"/>
                <a:gd name="f83" fmla="val 1149"/>
                <a:gd name="f84" fmla="val 1152"/>
                <a:gd name="f85" fmla="val 1154"/>
                <a:gd name="f86" fmla="val 2316"/>
                <a:gd name="f87" fmla="val 1156"/>
                <a:gd name="f88" fmla="val 2313"/>
                <a:gd name="f89" fmla="val 2310"/>
                <a:gd name="f90" fmla="val 2308"/>
                <a:gd name="f91" fmla="val 2307"/>
                <a:gd name="f92" fmla="val 2306"/>
                <a:gd name="f93" fmla="val 526"/>
                <a:gd name="f94" fmla="val 933"/>
                <a:gd name="f95" fmla="val 932"/>
                <a:gd name="f96" fmla="val 934"/>
                <a:gd name="f97" fmla="val 936"/>
                <a:gd name="f98" fmla="val 938"/>
                <a:gd name="f99" fmla="val 940"/>
                <a:gd name="f100" fmla="val 941"/>
                <a:gd name="f101" fmla="val 942"/>
                <a:gd name="f102" fmla="val 943"/>
                <a:gd name="f103" fmla="val 945"/>
                <a:gd name="f104" fmla="val 1354"/>
                <a:gd name="f105" fmla="val 1356"/>
                <a:gd name="f106" fmla="val 1358"/>
                <a:gd name="f107" fmla="val 1361"/>
                <a:gd name="f108" fmla="val 1363"/>
                <a:gd name="f109" fmla="val 1365"/>
                <a:gd name="f110" fmla="val 1366"/>
                <a:gd name="f111" fmla="val 1367"/>
                <a:gd name="f112" fmla="val 1608"/>
                <a:gd name="f113" fmla="val 1155"/>
                <a:gd name="f114" fmla="val 947"/>
                <a:gd name="f115" fmla="val 1265"/>
                <a:gd name="f116" fmla="val 1267"/>
                <a:gd name="f117" fmla="val 1266"/>
                <a:gd name="f118" fmla="val 1264"/>
                <a:gd name="f119" fmla="val 1263"/>
                <a:gd name="f120" fmla="val 1570"/>
                <a:gd name="f121" fmla="val 917"/>
                <a:gd name="f122" fmla="val 1572"/>
                <a:gd name="f123" fmla="val 1573"/>
                <a:gd name="f124" fmla="val 916"/>
                <a:gd name="f125" fmla="val 1575"/>
                <a:gd name="f126" fmla="val 914"/>
                <a:gd name="f127" fmla="val 1576"/>
                <a:gd name="f128" fmla="val 563"/>
                <a:gd name="f129" fmla="val 1786"/>
                <a:gd name="f130" fmla="val 557"/>
                <a:gd name="f131" fmla="val 1783"/>
                <a:gd name="f132" fmla="val 1360"/>
                <a:gd name="f133" fmla="val 1355"/>
                <a:gd name="f134" fmla="val 216"/>
                <a:gd name="f135" fmla="val 1153"/>
                <a:gd name="f136" fmla="val 214"/>
                <a:gd name="f137" fmla="val 1574"/>
                <a:gd name="f138" fmla="val 1703"/>
                <a:gd name="f139" fmla="val 1687"/>
                <a:gd name="f140" fmla="val 202"/>
                <a:gd name="f141" fmla="val 1032"/>
                <a:gd name="f142" fmla="val 1016"/>
                <a:gd name="f143" fmla="val 209"/>
                <a:gd name="f144" fmla="val 1141"/>
                <a:gd name="f145" fmla="val 546"/>
                <a:gd name="f146" fmla="val 205"/>
                <a:gd name="f147" fmla="val 734"/>
                <a:gd name="f148" fmla="val 204"/>
                <a:gd name="f149" fmla="val 733"/>
                <a:gd name="f150" fmla="val 203"/>
                <a:gd name="f151" fmla="val 731"/>
                <a:gd name="f152" fmla="val 730"/>
                <a:gd name="f153" fmla="val 441"/>
                <a:gd name="f154" fmla="val 425"/>
                <a:gd name="f155" fmla="val 195"/>
                <a:gd name="f156" fmla="val 191"/>
                <a:gd name="f157" fmla="val 174"/>
                <a:gd name="f158" fmla="val 304"/>
                <a:gd name="f159" fmla="+- 0 0 -90"/>
                <a:gd name="f160" fmla="*/ f3 1 2320"/>
                <a:gd name="f161" fmla="*/ f4 1 1787"/>
                <a:gd name="f162" fmla="+- f7 0 f5"/>
                <a:gd name="f163" fmla="+- f6 0 f5"/>
                <a:gd name="f164" fmla="*/ f159 f0 1"/>
                <a:gd name="f165" fmla="*/ f163 1 2320"/>
                <a:gd name="f166" fmla="*/ f162 1 1787"/>
                <a:gd name="f167" fmla="*/ 1948 f163 1"/>
                <a:gd name="f168" fmla="*/ 518 f162 1"/>
                <a:gd name="f169" fmla="*/ 1268 f163 1"/>
                <a:gd name="f170" fmla="*/ 530 f162 1"/>
                <a:gd name="f171" fmla="*/ 1604 f163 1"/>
                <a:gd name="f172" fmla="*/ 732 f162 1"/>
                <a:gd name="f173" fmla="*/ 1598 f163 1"/>
                <a:gd name="f174" fmla="*/ 308 f162 1"/>
                <a:gd name="f175" fmla="*/ 1261 f163 1"/>
                <a:gd name="f176" fmla="*/ 510 f162 1"/>
                <a:gd name="f177" fmla="*/ 1254 f163 1"/>
                <a:gd name="f178" fmla="*/ 935 f162 1"/>
                <a:gd name="f179" fmla="*/ 918 f163 1"/>
                <a:gd name="f180" fmla="*/ 320 f162 1"/>
                <a:gd name="f181" fmla="*/ 566 f163 1"/>
                <a:gd name="f182" fmla="*/ 1768 f162 1"/>
                <a:gd name="f183" fmla="*/ 573 f163 1"/>
                <a:gd name="f184" fmla="*/ 939 f162 1"/>
                <a:gd name="f185" fmla="*/ 904 f163 1"/>
                <a:gd name="f186" fmla="*/ 724 f162 1"/>
                <a:gd name="f187" fmla="*/ 559 f163 1"/>
                <a:gd name="f188" fmla="*/ 554 f163 1"/>
                <a:gd name="f189" fmla="*/ 102 f162 1"/>
                <a:gd name="f190" fmla="*/ 552 f163 1"/>
                <a:gd name="f191" fmla="*/ 97 f162 1"/>
                <a:gd name="f192" fmla="*/ 93 f162 1"/>
                <a:gd name="f193" fmla="*/ 0 f162 1"/>
                <a:gd name="f194" fmla="*/ 295 f162 1"/>
                <a:gd name="f195" fmla="*/ 1618 f163 1"/>
                <a:gd name="f196" fmla="*/ 1962 f163 1"/>
                <a:gd name="f197" fmla="*/ 90 f162 1"/>
                <a:gd name="f198" fmla="*/ 1966 f163 1"/>
                <a:gd name="f199" fmla="*/ 92 f162 1"/>
                <a:gd name="f200" fmla="*/ 1969 f163 1"/>
                <a:gd name="f201" fmla="*/ 98 f162 1"/>
                <a:gd name="f202" fmla="*/ 1967 f163 1"/>
                <a:gd name="f203" fmla="*/ 101 f162 1"/>
                <a:gd name="f204" fmla="*/ 1625 f163 1"/>
                <a:gd name="f205" fmla="*/ 2318 f163 1"/>
                <a:gd name="f206" fmla="*/ 723 f162 1"/>
                <a:gd name="f207" fmla="*/ 2320 f163 1"/>
                <a:gd name="f208" fmla="*/ 728 f162 1"/>
                <a:gd name="f209" fmla="*/ 1154 f162 1"/>
                <a:gd name="f210" fmla="*/ 2310 f163 1"/>
                <a:gd name="f211" fmla="*/ 1156 f162 1"/>
                <a:gd name="f212" fmla="*/ 2306 f163 1"/>
                <a:gd name="f213" fmla="*/ 1149 f162 1"/>
                <a:gd name="f214" fmla="*/ 1961 f163 1"/>
                <a:gd name="f215" fmla="*/ 932 f162 1"/>
                <a:gd name="f216" fmla="*/ 1965 f163 1"/>
                <a:gd name="f217" fmla="*/ 933 f162 1"/>
                <a:gd name="f218" fmla="*/ 938 f162 1"/>
                <a:gd name="f219" fmla="*/ 1968 f163 1"/>
                <a:gd name="f220" fmla="*/ 942 f162 1"/>
                <a:gd name="f221" fmla="*/ 1358 f162 1"/>
                <a:gd name="f222" fmla="*/ 1365 f162 1"/>
                <a:gd name="f223" fmla="*/ 1367 f162 1"/>
                <a:gd name="f224" fmla="*/ 924 f163 1"/>
                <a:gd name="f225" fmla="*/ 1266 f163 1"/>
                <a:gd name="f226" fmla="*/ 917 f163 1"/>
                <a:gd name="f227" fmla="*/ 1572 f162 1"/>
                <a:gd name="f228" fmla="*/ 914 f163 1"/>
                <a:gd name="f229" fmla="*/ 1576 f162 1"/>
                <a:gd name="f230" fmla="*/ 553 f163 1"/>
                <a:gd name="f231" fmla="*/ 1783 f162 1"/>
                <a:gd name="f232" fmla="*/ 1356 f162 1"/>
                <a:gd name="f233" fmla="*/ 897 f163 1"/>
                <a:gd name="f234" fmla="*/ 216 f163 1"/>
                <a:gd name="f235" fmla="*/ 1570 f162 1"/>
                <a:gd name="f236" fmla="*/ 0 f163 1"/>
                <a:gd name="f237" fmla="*/ 1687 f162 1"/>
                <a:gd name="f238" fmla="*/ 1032 f162 1"/>
                <a:gd name="f239" fmla="*/ 546 f163 1"/>
                <a:gd name="f240" fmla="*/ 203 f163 1"/>
                <a:gd name="f241" fmla="*/ 731 f162 1"/>
                <a:gd name="f242" fmla="*/ 202 f163 1"/>
                <a:gd name="f243" fmla="*/ 195 f163 1"/>
                <a:gd name="f244" fmla="*/ 304 f162 1"/>
                <a:gd name="f245" fmla="*/ 522 f162 1"/>
                <a:gd name="f246" fmla="*/ 927 f162 1"/>
                <a:gd name="f247" fmla="*/ f164 1 f2"/>
                <a:gd name="f248" fmla="*/ f167 1 2320"/>
                <a:gd name="f249" fmla="*/ f168 1 1787"/>
                <a:gd name="f250" fmla="*/ f169 1 2320"/>
                <a:gd name="f251" fmla="*/ f170 1 1787"/>
                <a:gd name="f252" fmla="*/ f171 1 2320"/>
                <a:gd name="f253" fmla="*/ f172 1 1787"/>
                <a:gd name="f254" fmla="*/ f173 1 2320"/>
                <a:gd name="f255" fmla="*/ f174 1 1787"/>
                <a:gd name="f256" fmla="*/ f175 1 2320"/>
                <a:gd name="f257" fmla="*/ f176 1 1787"/>
                <a:gd name="f258" fmla="*/ f177 1 2320"/>
                <a:gd name="f259" fmla="*/ f178 1 1787"/>
                <a:gd name="f260" fmla="*/ f179 1 2320"/>
                <a:gd name="f261" fmla="*/ f180 1 1787"/>
                <a:gd name="f262" fmla="*/ f181 1 2320"/>
                <a:gd name="f263" fmla="*/ f182 1 1787"/>
                <a:gd name="f264" fmla="*/ f183 1 2320"/>
                <a:gd name="f265" fmla="*/ f184 1 1787"/>
                <a:gd name="f266" fmla="*/ f185 1 2320"/>
                <a:gd name="f267" fmla="*/ f186 1 1787"/>
                <a:gd name="f268" fmla="*/ f187 1 2320"/>
                <a:gd name="f269" fmla="*/ f188 1 2320"/>
                <a:gd name="f270" fmla="*/ f189 1 1787"/>
                <a:gd name="f271" fmla="*/ f190 1 2320"/>
                <a:gd name="f272" fmla="*/ f191 1 1787"/>
                <a:gd name="f273" fmla="*/ f192 1 1787"/>
                <a:gd name="f274" fmla="*/ f193 1 1787"/>
                <a:gd name="f275" fmla="*/ f194 1 1787"/>
                <a:gd name="f276" fmla="*/ f195 1 2320"/>
                <a:gd name="f277" fmla="*/ f196 1 2320"/>
                <a:gd name="f278" fmla="*/ f197 1 1787"/>
                <a:gd name="f279" fmla="*/ f198 1 2320"/>
                <a:gd name="f280" fmla="*/ f199 1 1787"/>
                <a:gd name="f281" fmla="*/ f200 1 2320"/>
                <a:gd name="f282" fmla="*/ f201 1 1787"/>
                <a:gd name="f283" fmla="*/ f202 1 2320"/>
                <a:gd name="f284" fmla="*/ f203 1 1787"/>
                <a:gd name="f285" fmla="*/ f204 1 2320"/>
                <a:gd name="f286" fmla="*/ f205 1 2320"/>
                <a:gd name="f287" fmla="*/ f206 1 1787"/>
                <a:gd name="f288" fmla="*/ f207 1 2320"/>
                <a:gd name="f289" fmla="*/ f208 1 1787"/>
                <a:gd name="f290" fmla="*/ f209 1 1787"/>
                <a:gd name="f291" fmla="*/ f210 1 2320"/>
                <a:gd name="f292" fmla="*/ f211 1 1787"/>
                <a:gd name="f293" fmla="*/ f212 1 2320"/>
                <a:gd name="f294" fmla="*/ f213 1 1787"/>
                <a:gd name="f295" fmla="*/ f214 1 2320"/>
                <a:gd name="f296" fmla="*/ f215 1 1787"/>
                <a:gd name="f297" fmla="*/ f216 1 2320"/>
                <a:gd name="f298" fmla="*/ f217 1 1787"/>
                <a:gd name="f299" fmla="*/ f218 1 1787"/>
                <a:gd name="f300" fmla="*/ f219 1 2320"/>
                <a:gd name="f301" fmla="*/ f220 1 1787"/>
                <a:gd name="f302" fmla="*/ f221 1 1787"/>
                <a:gd name="f303" fmla="*/ f222 1 1787"/>
                <a:gd name="f304" fmla="*/ f223 1 1787"/>
                <a:gd name="f305" fmla="*/ f224 1 2320"/>
                <a:gd name="f306" fmla="*/ f225 1 2320"/>
                <a:gd name="f307" fmla="*/ f226 1 2320"/>
                <a:gd name="f308" fmla="*/ f227 1 1787"/>
                <a:gd name="f309" fmla="*/ f228 1 2320"/>
                <a:gd name="f310" fmla="*/ f229 1 1787"/>
                <a:gd name="f311" fmla="*/ f230 1 2320"/>
                <a:gd name="f312" fmla="*/ f231 1 1787"/>
                <a:gd name="f313" fmla="*/ f232 1 1787"/>
                <a:gd name="f314" fmla="*/ f233 1 2320"/>
                <a:gd name="f315" fmla="*/ f234 1 2320"/>
                <a:gd name="f316" fmla="*/ f235 1 1787"/>
                <a:gd name="f317" fmla="*/ f236 1 2320"/>
                <a:gd name="f318" fmla="*/ f237 1 1787"/>
                <a:gd name="f319" fmla="*/ f238 1 1787"/>
                <a:gd name="f320" fmla="*/ f239 1 2320"/>
                <a:gd name="f321" fmla="*/ f240 1 2320"/>
                <a:gd name="f322" fmla="*/ f241 1 1787"/>
                <a:gd name="f323" fmla="*/ f242 1 2320"/>
                <a:gd name="f324" fmla="*/ f243 1 2320"/>
                <a:gd name="f325" fmla="*/ f244 1 1787"/>
                <a:gd name="f326" fmla="*/ f245 1 1787"/>
                <a:gd name="f327" fmla="*/ f246 1 1787"/>
                <a:gd name="f328" fmla="*/ 0 1 f165"/>
                <a:gd name="f329" fmla="*/ f6 1 f165"/>
                <a:gd name="f330" fmla="*/ 0 1 f166"/>
                <a:gd name="f331" fmla="*/ f7 1 f166"/>
                <a:gd name="f332" fmla="+- f247 0 f1"/>
                <a:gd name="f333" fmla="*/ f248 1 f165"/>
                <a:gd name="f334" fmla="*/ f249 1 f166"/>
                <a:gd name="f335" fmla="*/ f250 1 f165"/>
                <a:gd name="f336" fmla="*/ f251 1 f166"/>
                <a:gd name="f337" fmla="*/ f252 1 f165"/>
                <a:gd name="f338" fmla="*/ f253 1 f166"/>
                <a:gd name="f339" fmla="*/ f254 1 f165"/>
                <a:gd name="f340" fmla="*/ f255 1 f166"/>
                <a:gd name="f341" fmla="*/ f256 1 f165"/>
                <a:gd name="f342" fmla="*/ f257 1 f166"/>
                <a:gd name="f343" fmla="*/ f258 1 f165"/>
                <a:gd name="f344" fmla="*/ f259 1 f166"/>
                <a:gd name="f345" fmla="*/ f260 1 f165"/>
                <a:gd name="f346" fmla="*/ f261 1 f166"/>
                <a:gd name="f347" fmla="*/ f262 1 f165"/>
                <a:gd name="f348" fmla="*/ f263 1 f166"/>
                <a:gd name="f349" fmla="*/ f264 1 f165"/>
                <a:gd name="f350" fmla="*/ f265 1 f166"/>
                <a:gd name="f351" fmla="*/ f266 1 f165"/>
                <a:gd name="f352" fmla="*/ f267 1 f166"/>
                <a:gd name="f353" fmla="*/ f268 1 f165"/>
                <a:gd name="f354" fmla="*/ f269 1 f165"/>
                <a:gd name="f355" fmla="*/ f270 1 f166"/>
                <a:gd name="f356" fmla="*/ f271 1 f165"/>
                <a:gd name="f357" fmla="*/ f272 1 f166"/>
                <a:gd name="f358" fmla="*/ f273 1 f166"/>
                <a:gd name="f359" fmla="*/ f274 1 f166"/>
                <a:gd name="f360" fmla="*/ f275 1 f166"/>
                <a:gd name="f361" fmla="*/ f276 1 f165"/>
                <a:gd name="f362" fmla="*/ f277 1 f165"/>
                <a:gd name="f363" fmla="*/ f278 1 f166"/>
                <a:gd name="f364" fmla="*/ f279 1 f165"/>
                <a:gd name="f365" fmla="*/ f280 1 f166"/>
                <a:gd name="f366" fmla="*/ f281 1 f165"/>
                <a:gd name="f367" fmla="*/ f282 1 f166"/>
                <a:gd name="f368" fmla="*/ f283 1 f165"/>
                <a:gd name="f369" fmla="*/ f284 1 f166"/>
                <a:gd name="f370" fmla="*/ f285 1 f165"/>
                <a:gd name="f371" fmla="*/ f286 1 f165"/>
                <a:gd name="f372" fmla="*/ f287 1 f166"/>
                <a:gd name="f373" fmla="*/ f288 1 f165"/>
                <a:gd name="f374" fmla="*/ f289 1 f166"/>
                <a:gd name="f375" fmla="*/ f290 1 f166"/>
                <a:gd name="f376" fmla="*/ f291 1 f165"/>
                <a:gd name="f377" fmla="*/ f292 1 f166"/>
                <a:gd name="f378" fmla="*/ f293 1 f165"/>
                <a:gd name="f379" fmla="*/ f294 1 f166"/>
                <a:gd name="f380" fmla="*/ f295 1 f165"/>
                <a:gd name="f381" fmla="*/ f296 1 f166"/>
                <a:gd name="f382" fmla="*/ f297 1 f165"/>
                <a:gd name="f383" fmla="*/ f298 1 f166"/>
                <a:gd name="f384" fmla="*/ f299 1 f166"/>
                <a:gd name="f385" fmla="*/ f300 1 f165"/>
                <a:gd name="f386" fmla="*/ f301 1 f166"/>
                <a:gd name="f387" fmla="*/ f302 1 f166"/>
                <a:gd name="f388" fmla="*/ f303 1 f166"/>
                <a:gd name="f389" fmla="*/ f304 1 f166"/>
                <a:gd name="f390" fmla="*/ f305 1 f165"/>
                <a:gd name="f391" fmla="*/ f306 1 f165"/>
                <a:gd name="f392" fmla="*/ f307 1 f165"/>
                <a:gd name="f393" fmla="*/ f308 1 f166"/>
                <a:gd name="f394" fmla="*/ f309 1 f165"/>
                <a:gd name="f395" fmla="*/ f310 1 f166"/>
                <a:gd name="f396" fmla="*/ f311 1 f165"/>
                <a:gd name="f397" fmla="*/ f312 1 f166"/>
                <a:gd name="f398" fmla="*/ f313 1 f166"/>
                <a:gd name="f399" fmla="*/ f314 1 f165"/>
                <a:gd name="f400" fmla="*/ f315 1 f165"/>
                <a:gd name="f401" fmla="*/ f316 1 f166"/>
                <a:gd name="f402" fmla="*/ f317 1 f165"/>
                <a:gd name="f403" fmla="*/ f318 1 f166"/>
                <a:gd name="f404" fmla="*/ f319 1 f166"/>
                <a:gd name="f405" fmla="*/ f320 1 f165"/>
                <a:gd name="f406" fmla="*/ f321 1 f165"/>
                <a:gd name="f407" fmla="*/ f322 1 f166"/>
                <a:gd name="f408" fmla="*/ f323 1 f165"/>
                <a:gd name="f409" fmla="*/ f324 1 f165"/>
                <a:gd name="f410" fmla="*/ f325 1 f166"/>
                <a:gd name="f411" fmla="*/ f326 1 f166"/>
                <a:gd name="f412" fmla="*/ f327 1 f166"/>
                <a:gd name="f413" fmla="*/ f328 f160 1"/>
                <a:gd name="f414" fmla="*/ f329 f160 1"/>
                <a:gd name="f415" fmla="*/ f331 f161 1"/>
                <a:gd name="f416" fmla="*/ f330 f161 1"/>
                <a:gd name="f417" fmla="*/ f333 f160 1"/>
                <a:gd name="f418" fmla="*/ f334 f161 1"/>
                <a:gd name="f419" fmla="*/ f335 f160 1"/>
                <a:gd name="f420" fmla="*/ f336 f161 1"/>
                <a:gd name="f421" fmla="*/ f337 f160 1"/>
                <a:gd name="f422" fmla="*/ f338 f161 1"/>
                <a:gd name="f423" fmla="*/ f339 f160 1"/>
                <a:gd name="f424" fmla="*/ f340 f161 1"/>
                <a:gd name="f425" fmla="*/ f341 f160 1"/>
                <a:gd name="f426" fmla="*/ f342 f161 1"/>
                <a:gd name="f427" fmla="*/ f343 f160 1"/>
                <a:gd name="f428" fmla="*/ f344 f161 1"/>
                <a:gd name="f429" fmla="*/ f345 f160 1"/>
                <a:gd name="f430" fmla="*/ f346 f161 1"/>
                <a:gd name="f431" fmla="*/ f347 f160 1"/>
                <a:gd name="f432" fmla="*/ f348 f161 1"/>
                <a:gd name="f433" fmla="*/ f349 f160 1"/>
                <a:gd name="f434" fmla="*/ f350 f161 1"/>
                <a:gd name="f435" fmla="*/ f351 f160 1"/>
                <a:gd name="f436" fmla="*/ f352 f161 1"/>
                <a:gd name="f437" fmla="*/ f353 f160 1"/>
                <a:gd name="f438" fmla="*/ f354 f160 1"/>
                <a:gd name="f439" fmla="*/ f355 f161 1"/>
                <a:gd name="f440" fmla="*/ f356 f160 1"/>
                <a:gd name="f441" fmla="*/ f357 f161 1"/>
                <a:gd name="f442" fmla="*/ f358 f161 1"/>
                <a:gd name="f443" fmla="*/ f359 f161 1"/>
                <a:gd name="f444" fmla="*/ f360 f161 1"/>
                <a:gd name="f445" fmla="*/ f361 f160 1"/>
                <a:gd name="f446" fmla="*/ f362 f160 1"/>
                <a:gd name="f447" fmla="*/ f363 f161 1"/>
                <a:gd name="f448" fmla="*/ f364 f160 1"/>
                <a:gd name="f449" fmla="*/ f365 f161 1"/>
                <a:gd name="f450" fmla="*/ f366 f160 1"/>
                <a:gd name="f451" fmla="*/ f367 f161 1"/>
                <a:gd name="f452" fmla="*/ f368 f160 1"/>
                <a:gd name="f453" fmla="*/ f369 f161 1"/>
                <a:gd name="f454" fmla="*/ f370 f160 1"/>
                <a:gd name="f455" fmla="*/ f371 f160 1"/>
                <a:gd name="f456" fmla="*/ f372 f161 1"/>
                <a:gd name="f457" fmla="*/ f373 f160 1"/>
                <a:gd name="f458" fmla="*/ f374 f161 1"/>
                <a:gd name="f459" fmla="*/ f375 f161 1"/>
                <a:gd name="f460" fmla="*/ f376 f160 1"/>
                <a:gd name="f461" fmla="*/ f377 f161 1"/>
                <a:gd name="f462" fmla="*/ f378 f160 1"/>
                <a:gd name="f463" fmla="*/ f379 f161 1"/>
                <a:gd name="f464" fmla="*/ f380 f160 1"/>
                <a:gd name="f465" fmla="*/ f381 f161 1"/>
                <a:gd name="f466" fmla="*/ f382 f160 1"/>
                <a:gd name="f467" fmla="*/ f383 f161 1"/>
                <a:gd name="f468" fmla="*/ f384 f161 1"/>
                <a:gd name="f469" fmla="*/ f385 f160 1"/>
                <a:gd name="f470" fmla="*/ f386 f161 1"/>
                <a:gd name="f471" fmla="*/ f387 f161 1"/>
                <a:gd name="f472" fmla="*/ f388 f161 1"/>
                <a:gd name="f473" fmla="*/ f389 f161 1"/>
                <a:gd name="f474" fmla="*/ f390 f160 1"/>
                <a:gd name="f475" fmla="*/ f391 f160 1"/>
                <a:gd name="f476" fmla="*/ f392 f160 1"/>
                <a:gd name="f477" fmla="*/ f393 f161 1"/>
                <a:gd name="f478" fmla="*/ f394 f160 1"/>
                <a:gd name="f479" fmla="*/ f395 f161 1"/>
                <a:gd name="f480" fmla="*/ f396 f160 1"/>
                <a:gd name="f481" fmla="*/ f397 f161 1"/>
                <a:gd name="f482" fmla="*/ f398 f161 1"/>
                <a:gd name="f483" fmla="*/ f399 f160 1"/>
                <a:gd name="f484" fmla="*/ f400 f160 1"/>
                <a:gd name="f485" fmla="*/ f401 f161 1"/>
                <a:gd name="f486" fmla="*/ f402 f160 1"/>
                <a:gd name="f487" fmla="*/ f403 f161 1"/>
                <a:gd name="f488" fmla="*/ f404 f161 1"/>
                <a:gd name="f489" fmla="*/ f405 f160 1"/>
                <a:gd name="f490" fmla="*/ f406 f160 1"/>
                <a:gd name="f491" fmla="*/ f407 f161 1"/>
                <a:gd name="f492" fmla="*/ f408 f160 1"/>
                <a:gd name="f493" fmla="*/ f409 f160 1"/>
                <a:gd name="f494" fmla="*/ f410 f161 1"/>
                <a:gd name="f495" fmla="*/ f411 f161 1"/>
                <a:gd name="f496" fmla="*/ f412 f1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2">
                  <a:pos x="f417" y="f418"/>
                </a:cxn>
                <a:cxn ang="f332">
                  <a:pos x="f419" y="f420"/>
                </a:cxn>
                <a:cxn ang="f332">
                  <a:pos x="f421" y="f422"/>
                </a:cxn>
                <a:cxn ang="f332">
                  <a:pos x="f423" y="f424"/>
                </a:cxn>
                <a:cxn ang="f332">
                  <a:pos x="f425" y="f426"/>
                </a:cxn>
                <a:cxn ang="f332">
                  <a:pos x="f427" y="f428"/>
                </a:cxn>
                <a:cxn ang="f332">
                  <a:pos x="f429" y="f430"/>
                </a:cxn>
                <a:cxn ang="f332">
                  <a:pos x="f429" y="f430"/>
                </a:cxn>
                <a:cxn ang="f332">
                  <a:pos x="f431" y="f432"/>
                </a:cxn>
                <a:cxn ang="f332">
                  <a:pos x="f433" y="f434"/>
                </a:cxn>
                <a:cxn ang="f332">
                  <a:pos x="f433" y="f434"/>
                </a:cxn>
                <a:cxn ang="f332">
                  <a:pos x="f435" y="f436"/>
                </a:cxn>
                <a:cxn ang="f332">
                  <a:pos x="f437" y="f426"/>
                </a:cxn>
                <a:cxn ang="f332">
                  <a:pos x="f438" y="f439"/>
                </a:cxn>
                <a:cxn ang="f332">
                  <a:pos x="f440" y="f441"/>
                </a:cxn>
                <a:cxn ang="f332">
                  <a:pos x="f431" y="f442"/>
                </a:cxn>
                <a:cxn ang="f332">
                  <a:pos x="f429" y="f443"/>
                </a:cxn>
                <a:cxn ang="f332">
                  <a:pos x="f427" y="f443"/>
                </a:cxn>
                <a:cxn ang="f332">
                  <a:pos x="f421" y="f444"/>
                </a:cxn>
                <a:cxn ang="f332">
                  <a:pos x="f445" y="f444"/>
                </a:cxn>
                <a:cxn ang="f332">
                  <a:pos x="f446" y="f447"/>
                </a:cxn>
                <a:cxn ang="f332">
                  <a:pos x="f448" y="f449"/>
                </a:cxn>
                <a:cxn ang="f332">
                  <a:pos x="f450" y="f451"/>
                </a:cxn>
                <a:cxn ang="f332">
                  <a:pos x="f452" y="f453"/>
                </a:cxn>
                <a:cxn ang="f332">
                  <a:pos x="f454" y="f424"/>
                </a:cxn>
                <a:cxn ang="f332">
                  <a:pos x="f455" y="f456"/>
                </a:cxn>
                <a:cxn ang="f332">
                  <a:pos x="f457" y="f458"/>
                </a:cxn>
                <a:cxn ang="f332">
                  <a:pos x="f455" y="f459"/>
                </a:cxn>
                <a:cxn ang="f332">
                  <a:pos x="f460" y="f461"/>
                </a:cxn>
                <a:cxn ang="f332">
                  <a:pos x="f462" y="f463"/>
                </a:cxn>
                <a:cxn ang="f332">
                  <a:pos x="f445" y="f422"/>
                </a:cxn>
                <a:cxn ang="f332">
                  <a:pos x="f464" y="f465"/>
                </a:cxn>
                <a:cxn ang="f332">
                  <a:pos x="f466" y="f467"/>
                </a:cxn>
                <a:cxn ang="f332">
                  <a:pos x="f450" y="f468"/>
                </a:cxn>
                <a:cxn ang="f332">
                  <a:pos x="f469" y="f470"/>
                </a:cxn>
                <a:cxn ang="f332">
                  <a:pos x="f454" y="f463"/>
                </a:cxn>
                <a:cxn ang="f332">
                  <a:pos x="f469" y="f471"/>
                </a:cxn>
                <a:cxn ang="f332">
                  <a:pos x="f452" y="f472"/>
                </a:cxn>
                <a:cxn ang="f332">
                  <a:pos x="f446" y="f473"/>
                </a:cxn>
                <a:cxn ang="f332">
                  <a:pos x="f474" y="f463"/>
                </a:cxn>
                <a:cxn ang="f332">
                  <a:pos x="f419" y="f471"/>
                </a:cxn>
                <a:cxn ang="f332">
                  <a:pos x="f475" y="f472"/>
                </a:cxn>
                <a:cxn ang="f332">
                  <a:pos x="f425" y="f473"/>
                </a:cxn>
                <a:cxn ang="f332">
                  <a:pos x="f476" y="f477"/>
                </a:cxn>
                <a:cxn ang="f332">
                  <a:pos x="f478" y="f479"/>
                </a:cxn>
                <a:cxn ang="f332">
                  <a:pos x="f480" y="f481"/>
                </a:cxn>
                <a:cxn ang="f332">
                  <a:pos x="f480" y="f482"/>
                </a:cxn>
                <a:cxn ang="f332">
                  <a:pos x="f483" y="f463"/>
                </a:cxn>
                <a:cxn ang="f332">
                  <a:pos x="f484" y="f485"/>
                </a:cxn>
                <a:cxn ang="f332">
                  <a:pos x="f486" y="f487"/>
                </a:cxn>
                <a:cxn ang="f332">
                  <a:pos x="f486" y="f488"/>
                </a:cxn>
                <a:cxn ang="f332">
                  <a:pos x="f489" y="f434"/>
                </a:cxn>
                <a:cxn ang="f332">
                  <a:pos x="f490" y="f491"/>
                </a:cxn>
                <a:cxn ang="f332">
                  <a:pos x="f492" y="f430"/>
                </a:cxn>
                <a:cxn ang="f332">
                  <a:pos x="f493" y="f424"/>
                </a:cxn>
                <a:cxn ang="f332">
                  <a:pos x="f492" y="f444"/>
                </a:cxn>
                <a:cxn ang="f332">
                  <a:pos x="f484" y="f494"/>
                </a:cxn>
                <a:cxn ang="f332">
                  <a:pos x="f440" y="f495"/>
                </a:cxn>
                <a:cxn ang="f332">
                  <a:pos x="f440" y="f496"/>
                </a:cxn>
              </a:cxnLst>
              <a:rect l="f413" t="f416" r="f414" b="f415"/>
              <a:pathLst>
                <a:path w="2320" h="1787">
                  <a:moveTo>
                    <a:pt x="f8" y="f9"/>
                  </a:moveTo>
                  <a:lnTo>
                    <a:pt x="f10" y="f11"/>
                  </a:lnTo>
                  <a:lnTo>
                    <a:pt x="f12" y="f9"/>
                  </a:lnTo>
                  <a:lnTo>
                    <a:pt x="f10" y="f13"/>
                  </a:lnTo>
                  <a:lnTo>
                    <a:pt x="f8" y="f9"/>
                  </a:lnTo>
                  <a:close/>
                  <a:moveTo>
                    <a:pt x="f14" y="f15"/>
                  </a:moveTo>
                  <a:lnTo>
                    <a:pt x="f14" y="f16"/>
                  </a:lnTo>
                  <a:lnTo>
                    <a:pt x="f17" y="f18"/>
                  </a:lnTo>
                  <a:lnTo>
                    <a:pt x="f17" y="f19"/>
                  </a:lnTo>
                  <a:lnTo>
                    <a:pt x="f14" y="f15"/>
                  </a:lnTo>
                  <a:close/>
                  <a:moveTo>
                    <a:pt x="f20" y="f21"/>
                  </a:moveTo>
                  <a:lnTo>
                    <a:pt x="f22" y="f23"/>
                  </a:lnTo>
                  <a:lnTo>
                    <a:pt x="f20" y="f24"/>
                  </a:lnTo>
                  <a:lnTo>
                    <a:pt x="f25" y="f23"/>
                  </a:lnTo>
                  <a:lnTo>
                    <a:pt x="f20" y="f21"/>
                  </a:lnTo>
                  <a:close/>
                  <a:moveTo>
                    <a:pt x="f26" y="f19"/>
                  </a:moveTo>
                  <a:lnTo>
                    <a:pt x="f26" y="f18"/>
                  </a:lnTo>
                  <a:lnTo>
                    <a:pt x="f27" y="f16"/>
                  </a:lnTo>
                  <a:lnTo>
                    <a:pt x="f27" y="f15"/>
                  </a:lnTo>
                  <a:lnTo>
                    <a:pt x="f26" y="f19"/>
                  </a:lnTo>
                  <a:close/>
                  <a:moveTo>
                    <a:pt x="f26" y="f28"/>
                  </a:moveTo>
                  <a:lnTo>
                    <a:pt x="f26" y="f29"/>
                  </a:lnTo>
                  <a:lnTo>
                    <a:pt x="f30" y="f9"/>
                  </a:lnTo>
                  <a:lnTo>
                    <a:pt x="f26" y="f28"/>
                  </a:lnTo>
                  <a:close/>
                  <a:moveTo>
                    <a:pt x="f31" y="f32"/>
                  </a:moveTo>
                  <a:lnTo>
                    <a:pt x="f33" y="f34"/>
                  </a:lnTo>
                  <a:lnTo>
                    <a:pt x="f33" y="f35"/>
                  </a:lnTo>
                  <a:lnTo>
                    <a:pt x="f31" y="f36"/>
                  </a:lnTo>
                  <a:lnTo>
                    <a:pt x="f31" y="f32"/>
                  </a:lnTo>
                  <a:close/>
                  <a:moveTo>
                    <a:pt x="f37" y="f38"/>
                  </a:moveTo>
                  <a:lnTo>
                    <a:pt x="f31" y="f18"/>
                  </a:lnTo>
                  <a:lnTo>
                    <a:pt x="f31" y="f39"/>
                  </a:lnTo>
                  <a:lnTo>
                    <a:pt x="f37" y="f38"/>
                  </a:lnTo>
                  <a:close/>
                  <a:moveTo>
                    <a:pt x="f33" y="f40"/>
                  </a:moveTo>
                  <a:lnTo>
                    <a:pt x="f33" y="f41"/>
                  </a:lnTo>
                  <a:lnTo>
                    <a:pt x="f31" y="f42"/>
                  </a:lnTo>
                  <a:lnTo>
                    <a:pt x="f31" y="f28"/>
                  </a:lnTo>
                  <a:lnTo>
                    <a:pt x="f33" y="f40"/>
                  </a:lnTo>
                  <a:close/>
                  <a:moveTo>
                    <a:pt x="f43" y="f21"/>
                  </a:moveTo>
                  <a:lnTo>
                    <a:pt x="f44" y="f23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1" y="f53"/>
                  </a:lnTo>
                  <a:lnTo>
                    <a:pt x="f51" y="f5"/>
                  </a:lnTo>
                  <a:lnTo>
                    <a:pt x="f33" y="f5"/>
                  </a:lnTo>
                  <a:lnTo>
                    <a:pt x="f33" y="f54"/>
                  </a:lnTo>
                  <a:lnTo>
                    <a:pt x="f31" y="f55"/>
                  </a:lnTo>
                  <a:lnTo>
                    <a:pt x="f31" y="f5"/>
                  </a:lnTo>
                  <a:lnTo>
                    <a:pt x="f26" y="f5"/>
                  </a:lnTo>
                  <a:lnTo>
                    <a:pt x="f26" y="f55"/>
                  </a:lnTo>
                  <a:lnTo>
                    <a:pt x="f27" y="f54"/>
                  </a:lnTo>
                  <a:lnTo>
                    <a:pt x="f27" y="f5"/>
                  </a:lnTo>
                  <a:lnTo>
                    <a:pt x="f14" y="f5"/>
                  </a:lnTo>
                  <a:lnTo>
                    <a:pt x="f14" y="f54"/>
                  </a:lnTo>
                  <a:lnTo>
                    <a:pt x="f17" y="f55"/>
                  </a:lnTo>
                  <a:lnTo>
                    <a:pt x="f17" y="f5"/>
                  </a:lnTo>
                  <a:lnTo>
                    <a:pt x="f56" y="f5"/>
                  </a:lnTo>
                  <a:lnTo>
                    <a:pt x="f56" y="f55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0"/>
                  </a:lnTo>
                  <a:lnTo>
                    <a:pt x="f62" y="f60"/>
                  </a:lnTo>
                  <a:lnTo>
                    <a:pt x="f63" y="f58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68" y="f70"/>
                  </a:lnTo>
                  <a:lnTo>
                    <a:pt x="f66" y="f52"/>
                  </a:lnTo>
                  <a:lnTo>
                    <a:pt x="f66" y="f71"/>
                  </a:lnTo>
                  <a:lnTo>
                    <a:pt x="f72" y="f50"/>
                  </a:lnTo>
                  <a:lnTo>
                    <a:pt x="f64" y="f48"/>
                  </a:lnTo>
                  <a:lnTo>
                    <a:pt x="f63" y="f46"/>
                  </a:lnTo>
                  <a:lnTo>
                    <a:pt x="f73" y="f23"/>
                  </a:lnTo>
                  <a:lnTo>
                    <a:pt x="f6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6" y="f81"/>
                  </a:lnTo>
                  <a:lnTo>
                    <a:pt x="f6" y="f82"/>
                  </a:lnTo>
                  <a:lnTo>
                    <a:pt x="f6" y="f83"/>
                  </a:lnTo>
                  <a:lnTo>
                    <a:pt x="f6" y="f84"/>
                  </a:lnTo>
                  <a:lnTo>
                    <a:pt x="f77" y="f85"/>
                  </a:lnTo>
                  <a:lnTo>
                    <a:pt x="f86" y="f87"/>
                  </a:lnTo>
                  <a:lnTo>
                    <a:pt x="f88" y="f87"/>
                  </a:lnTo>
                  <a:lnTo>
                    <a:pt x="f89" y="f87"/>
                  </a:lnTo>
                  <a:lnTo>
                    <a:pt x="f90" y="f85"/>
                  </a:lnTo>
                  <a:lnTo>
                    <a:pt x="f91" y="f84"/>
                  </a:lnTo>
                  <a:lnTo>
                    <a:pt x="f92" y="f83"/>
                  </a:lnTo>
                  <a:lnTo>
                    <a:pt x="f92" y="f19"/>
                  </a:lnTo>
                  <a:lnTo>
                    <a:pt x="f61" y="f93"/>
                  </a:lnTo>
                  <a:lnTo>
                    <a:pt x="f56" y="f19"/>
                  </a:lnTo>
                  <a:lnTo>
                    <a:pt x="f56" y="f18"/>
                  </a:lnTo>
                  <a:lnTo>
                    <a:pt x="f57" y="f94"/>
                  </a:lnTo>
                  <a:lnTo>
                    <a:pt x="f59" y="f95"/>
                  </a:lnTo>
                  <a:lnTo>
                    <a:pt x="f61" y="f95"/>
                  </a:lnTo>
                  <a:lnTo>
                    <a:pt x="f62" y="f95"/>
                  </a:lnTo>
                  <a:lnTo>
                    <a:pt x="f63" y="f94"/>
                  </a:lnTo>
                  <a:lnTo>
                    <a:pt x="f64" y="f96"/>
                  </a:lnTo>
                  <a:lnTo>
                    <a:pt x="f66" y="f97"/>
                  </a:lnTo>
                  <a:lnTo>
                    <a:pt x="f68" y="f98"/>
                  </a:lnTo>
                  <a:lnTo>
                    <a:pt x="f68" y="f99"/>
                  </a:lnTo>
                  <a:lnTo>
                    <a:pt x="f66" y="f100"/>
                  </a:lnTo>
                  <a:lnTo>
                    <a:pt x="f66" y="f101"/>
                  </a:lnTo>
                  <a:lnTo>
                    <a:pt x="f72" y="f102"/>
                  </a:lnTo>
                  <a:lnTo>
                    <a:pt x="f63" y="f103"/>
                  </a:lnTo>
                  <a:lnTo>
                    <a:pt x="f73" y="f83"/>
                  </a:lnTo>
                  <a:lnTo>
                    <a:pt x="f63" y="f104"/>
                  </a:lnTo>
                  <a:lnTo>
                    <a:pt x="f72" y="f105"/>
                  </a:lnTo>
                  <a:lnTo>
                    <a:pt x="f66" y="f106"/>
                  </a:lnTo>
                  <a:lnTo>
                    <a:pt x="f68" y="f107"/>
                  </a:lnTo>
                  <a:lnTo>
                    <a:pt x="f66" y="f108"/>
                  </a:lnTo>
                  <a:lnTo>
                    <a:pt x="f72" y="f109"/>
                  </a:lnTo>
                  <a:lnTo>
                    <a:pt x="f63" y="f110"/>
                  </a:lnTo>
                  <a:lnTo>
                    <a:pt x="f62" y="f110"/>
                  </a:lnTo>
                  <a:lnTo>
                    <a:pt x="f61" y="f111"/>
                  </a:lnTo>
                  <a:lnTo>
                    <a:pt x="f112" y="f113"/>
                  </a:lnTo>
                  <a:lnTo>
                    <a:pt x="f20" y="f114"/>
                  </a:lnTo>
                  <a:lnTo>
                    <a:pt x="f25" y="f83"/>
                  </a:lnTo>
                  <a:lnTo>
                    <a:pt x="f115" y="f104"/>
                  </a:lnTo>
                  <a:lnTo>
                    <a:pt x="f116" y="f105"/>
                  </a:lnTo>
                  <a:lnTo>
                    <a:pt x="f14" y="f106"/>
                  </a:lnTo>
                  <a:lnTo>
                    <a:pt x="f14" y="f107"/>
                  </a:lnTo>
                  <a:lnTo>
                    <a:pt x="f116" y="f108"/>
                  </a:lnTo>
                  <a:lnTo>
                    <a:pt x="f117" y="f109"/>
                  </a:lnTo>
                  <a:lnTo>
                    <a:pt x="f118" y="f110"/>
                  </a:lnTo>
                  <a:lnTo>
                    <a:pt x="f119" y="f110"/>
                  </a:lnTo>
                  <a:lnTo>
                    <a:pt x="f20" y="f111"/>
                  </a:lnTo>
                  <a:lnTo>
                    <a:pt x="f26" y="f32"/>
                  </a:lnTo>
                  <a:lnTo>
                    <a:pt x="f26" y="f120"/>
                  </a:lnTo>
                  <a:lnTo>
                    <a:pt x="f121" y="f122"/>
                  </a:lnTo>
                  <a:lnTo>
                    <a:pt x="f121" y="f123"/>
                  </a:lnTo>
                  <a:lnTo>
                    <a:pt x="f124" y="f125"/>
                  </a:lnTo>
                  <a:lnTo>
                    <a:pt x="f126" y="f127"/>
                  </a:lnTo>
                  <a:lnTo>
                    <a:pt x="f128" y="f129"/>
                  </a:lnTo>
                  <a:lnTo>
                    <a:pt x="f130" y="f7"/>
                  </a:lnTo>
                  <a:lnTo>
                    <a:pt x="f49" y="f131"/>
                  </a:lnTo>
                  <a:lnTo>
                    <a:pt x="f51" y="f132"/>
                  </a:lnTo>
                  <a:lnTo>
                    <a:pt x="f51" y="f106"/>
                  </a:lnTo>
                  <a:lnTo>
                    <a:pt x="f49" y="f105"/>
                  </a:lnTo>
                  <a:lnTo>
                    <a:pt x="f47" y="f133"/>
                  </a:lnTo>
                  <a:lnTo>
                    <a:pt x="f45" y="f104"/>
                  </a:lnTo>
                  <a:lnTo>
                    <a:pt x="f44" y="f83"/>
                  </a:lnTo>
                  <a:lnTo>
                    <a:pt x="f43" y="f114"/>
                  </a:lnTo>
                  <a:lnTo>
                    <a:pt x="f134" y="f135"/>
                  </a:lnTo>
                  <a:lnTo>
                    <a:pt x="f134" y="f120"/>
                  </a:lnTo>
                  <a:lnTo>
                    <a:pt x="f136" y="f137"/>
                  </a:lnTo>
                  <a:lnTo>
                    <a:pt x="f5" y="f138"/>
                  </a:lnTo>
                  <a:lnTo>
                    <a:pt x="f5" y="f139"/>
                  </a:lnTo>
                  <a:lnTo>
                    <a:pt x="f140" y="f36"/>
                  </a:lnTo>
                  <a:lnTo>
                    <a:pt x="f140" y="f135"/>
                  </a:lnTo>
                  <a:lnTo>
                    <a:pt x="f5" y="f141"/>
                  </a:lnTo>
                  <a:lnTo>
                    <a:pt x="f5" y="f142"/>
                  </a:lnTo>
                  <a:lnTo>
                    <a:pt x="f143" y="f144"/>
                  </a:lnTo>
                  <a:lnTo>
                    <a:pt x="f145" y="f38"/>
                  </a:lnTo>
                  <a:lnTo>
                    <a:pt x="f146" y="f147"/>
                  </a:lnTo>
                  <a:lnTo>
                    <a:pt x="f148" y="f149"/>
                  </a:lnTo>
                  <a:lnTo>
                    <a:pt x="f150" y="f151"/>
                  </a:lnTo>
                  <a:lnTo>
                    <a:pt x="f140" y="f152"/>
                  </a:lnTo>
                  <a:lnTo>
                    <a:pt x="f140" y="f82"/>
                  </a:lnTo>
                  <a:lnTo>
                    <a:pt x="f140" y="f28"/>
                  </a:lnTo>
                  <a:lnTo>
                    <a:pt x="f5" y="f153"/>
                  </a:lnTo>
                  <a:lnTo>
                    <a:pt x="f5" y="f154"/>
                  </a:lnTo>
                  <a:lnTo>
                    <a:pt x="f155" y="f23"/>
                  </a:lnTo>
                  <a:lnTo>
                    <a:pt x="f5" y="f156"/>
                  </a:lnTo>
                  <a:lnTo>
                    <a:pt x="f5" y="f157"/>
                  </a:lnTo>
                  <a:lnTo>
                    <a:pt x="f140" y="f55"/>
                  </a:lnTo>
                  <a:lnTo>
                    <a:pt x="f140" y="f5"/>
                  </a:lnTo>
                  <a:lnTo>
                    <a:pt x="f134" y="f5"/>
                  </a:lnTo>
                  <a:lnTo>
                    <a:pt x="f134" y="f158"/>
                  </a:lnTo>
                  <a:lnTo>
                    <a:pt x="f43" y="f21"/>
                  </a:lnTo>
                  <a:close/>
                  <a:moveTo>
                    <a:pt x="f51" y="f41"/>
                  </a:moveTo>
                  <a:lnTo>
                    <a:pt x="f51" y="f40"/>
                  </a:lnTo>
                  <a:lnTo>
                    <a:pt x="f134" y="f28"/>
                  </a:lnTo>
                  <a:lnTo>
                    <a:pt x="f134" y="f42"/>
                  </a:lnTo>
                  <a:lnTo>
                    <a:pt x="f51" y="f41"/>
                  </a:lnTo>
                  <a:close/>
                </a:path>
              </a:pathLst>
            </a:custGeom>
            <a:solidFill>
              <a:srgbClr val="FFA3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333F48"/>
                </a:solidFill>
                <a:uFillTx/>
                <a:latin typeface="Arial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664760-0740-75C7-EDDB-7F7290E2A1ED}"/>
                </a:ext>
              </a:extLst>
            </p:cNvPr>
            <p:cNvSpPr/>
            <p:nvPr/>
          </p:nvSpPr>
          <p:spPr>
            <a:xfrm>
              <a:off x="10163812" y="0"/>
              <a:ext cx="2028184" cy="17718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9"/>
                <a:gd name="f7" fmla="val 3345"/>
                <a:gd name="f8" fmla="val 3507"/>
                <a:gd name="f9" fmla="val 2293"/>
                <a:gd name="f10" fmla="val 1885"/>
                <a:gd name="f11" fmla="val 1477"/>
                <a:gd name="f12" fmla="val 2825"/>
                <a:gd name="f13" fmla="val 2727"/>
                <a:gd name="f14" fmla="val 3135"/>
                <a:gd name="f15" fmla="val 2318"/>
                <a:gd name="f16" fmla="val 2819"/>
                <a:gd name="f17" fmla="val 1898"/>
                <a:gd name="f18" fmla="val 2306"/>
                <a:gd name="f19" fmla="val 2715"/>
                <a:gd name="f20" fmla="val 3500"/>
                <a:gd name="f21" fmla="val 1057"/>
                <a:gd name="f22" fmla="val 1465"/>
                <a:gd name="f23" fmla="val 1873"/>
                <a:gd name="f24" fmla="val 2805"/>
                <a:gd name="f25" fmla="val 2118"/>
                <a:gd name="f26" fmla="val 1469"/>
                <a:gd name="f27" fmla="val 1881"/>
                <a:gd name="f28" fmla="val 2125"/>
                <a:gd name="f29" fmla="val 623"/>
                <a:gd name="f30" fmla="val 2812"/>
                <a:gd name="f31" fmla="val 1036"/>
                <a:gd name="f32" fmla="val 211"/>
                <a:gd name="f33" fmla="val 1416"/>
                <a:gd name="f34" fmla="val 198"/>
                <a:gd name="f35" fmla="val 2104"/>
                <a:gd name="f36" fmla="val 610"/>
                <a:gd name="f37" fmla="val 3521"/>
                <a:gd name="f38" fmla="val 425"/>
                <a:gd name="f39" fmla="val 442"/>
                <a:gd name="f40" fmla="val 3527"/>
                <a:gd name="f41" fmla="val 804"/>
                <a:gd name="f42" fmla="val 820"/>
                <a:gd name="f43" fmla="val 3514"/>
                <a:gd name="f44" fmla="val 631"/>
                <a:gd name="f45" fmla="val 1044"/>
                <a:gd name="f46" fmla="val 3517"/>
                <a:gd name="f47" fmla="val 1459"/>
                <a:gd name="f48" fmla="val 1646"/>
                <a:gd name="f49" fmla="val 1662"/>
                <a:gd name="f50" fmla="val 2108"/>
                <a:gd name="f51" fmla="val 2310"/>
                <a:gd name="f52" fmla="val 2723"/>
                <a:gd name="f53" fmla="val 2950"/>
                <a:gd name="f54" fmla="val 2967"/>
                <a:gd name="f55" fmla="val 3148"/>
                <a:gd name="f56" fmla="val 3329"/>
                <a:gd name="f57" fmla="val 3510"/>
                <a:gd name="f58" fmla="val 3154"/>
                <a:gd name="f59" fmla="val 2808"/>
                <a:gd name="f60" fmla="val 2733"/>
                <a:gd name="f61" fmla="val 2729"/>
                <a:gd name="f62" fmla="val 2313"/>
                <a:gd name="f63" fmla="val 2114"/>
                <a:gd name="f64" fmla="val 2312"/>
                <a:gd name="f65" fmla="val 2109"/>
                <a:gd name="f66" fmla="val 1406"/>
                <a:gd name="f67" fmla="val 1891"/>
                <a:gd name="f68" fmla="val 1404"/>
                <a:gd name="f69" fmla="val 1890"/>
                <a:gd name="f70" fmla="val 1403"/>
                <a:gd name="f71" fmla="val 1889"/>
                <a:gd name="f72" fmla="val 1887"/>
                <a:gd name="f73" fmla="val 1402"/>
                <a:gd name="f74" fmla="val 1466"/>
                <a:gd name="f75" fmla="val 1048"/>
                <a:gd name="f76" fmla="val 709"/>
                <a:gd name="f77" fmla="val 14"/>
                <a:gd name="f78" fmla="val 13"/>
                <a:gd name="f79" fmla="val 1888"/>
                <a:gd name="f80" fmla="val 12"/>
                <a:gd name="f81" fmla="val 9"/>
                <a:gd name="f82" fmla="val 1892"/>
                <a:gd name="f83" fmla="val 7"/>
                <a:gd name="f84" fmla="val 4"/>
                <a:gd name="f85" fmla="val 2"/>
                <a:gd name="f86" fmla="val 1464"/>
                <a:gd name="f87" fmla="val 1043"/>
                <a:gd name="f88" fmla="val 1"/>
                <a:gd name="f89" fmla="val 1041"/>
                <a:gd name="f90" fmla="val 1039"/>
                <a:gd name="f91" fmla="val 3"/>
                <a:gd name="f92" fmla="val 1038"/>
                <a:gd name="f93" fmla="val 705"/>
                <a:gd name="f94" fmla="val 617"/>
                <a:gd name="f95" fmla="val 707"/>
                <a:gd name="f96" fmla="val 616"/>
                <a:gd name="f97" fmla="val 710"/>
                <a:gd name="f98" fmla="val 712"/>
                <a:gd name="f99" fmla="val 1413"/>
                <a:gd name="f100" fmla="val 1462"/>
                <a:gd name="f101" fmla="val 1879"/>
                <a:gd name="f102" fmla="val 1463"/>
                <a:gd name="f103" fmla="val 2105"/>
                <a:gd name="f104" fmla="val 1461"/>
                <a:gd name="f105" fmla="val 2106"/>
                <a:gd name="f106" fmla="val 1460"/>
                <a:gd name="f107" fmla="val 2107"/>
                <a:gd name="f108" fmla="val 2798"/>
                <a:gd name="f109" fmla="val 629"/>
                <a:gd name="f110" fmla="val 208"/>
                <a:gd name="f111" fmla="val 207"/>
                <a:gd name="f112" fmla="val 206"/>
                <a:gd name="f113" fmla="val 204"/>
                <a:gd name="f114" fmla="val 202"/>
                <a:gd name="f115" fmla="+- 0 0 -90"/>
                <a:gd name="f116" fmla="*/ f3 1 3829"/>
                <a:gd name="f117" fmla="*/ f4 1 3345"/>
                <a:gd name="f118" fmla="+- f7 0 f5"/>
                <a:gd name="f119" fmla="+- f6 0 f5"/>
                <a:gd name="f120" fmla="*/ f115 f0 1"/>
                <a:gd name="f121" fmla="*/ f119 1 3829"/>
                <a:gd name="f122" fmla="*/ f118 1 3345"/>
                <a:gd name="f123" fmla="*/ 3507 f119 1"/>
                <a:gd name="f124" fmla="*/ 1885 f118 1"/>
                <a:gd name="f125" fmla="*/ 2825 f119 1"/>
                <a:gd name="f126" fmla="*/ 2727 f118 1"/>
                <a:gd name="f127" fmla="*/ 2819 f119 1"/>
                <a:gd name="f128" fmla="*/ 2306 f118 1"/>
                <a:gd name="f129" fmla="*/ 3500 f119 1"/>
                <a:gd name="f130" fmla="*/ 1057 f118 1"/>
                <a:gd name="f131" fmla="*/ 1873 f118 1"/>
                <a:gd name="f132" fmla="*/ 2118 f119 1"/>
                <a:gd name="f133" fmla="*/ 1469 f118 1"/>
                <a:gd name="f134" fmla="*/ 2293 f118 1"/>
                <a:gd name="f135" fmla="*/ 2805 f119 1"/>
                <a:gd name="f136" fmla="*/ 2125 f119 1"/>
                <a:gd name="f137" fmla="*/ 623 f118 1"/>
                <a:gd name="f138" fmla="*/ 1416 f119 1"/>
                <a:gd name="f139" fmla="*/ 198 f118 1"/>
                <a:gd name="f140" fmla="*/ 2104 f119 1"/>
                <a:gd name="f141" fmla="*/ 0 f118 1"/>
                <a:gd name="f142" fmla="*/ 610 f118 1"/>
                <a:gd name="f143" fmla="*/ 3521 f119 1"/>
                <a:gd name="f144" fmla="*/ 3829 f119 1"/>
                <a:gd name="f145" fmla="*/ 442 f118 1"/>
                <a:gd name="f146" fmla="*/ 804 f118 1"/>
                <a:gd name="f147" fmla="*/ 3514 f119 1"/>
                <a:gd name="f148" fmla="*/ 631 f118 1"/>
                <a:gd name="f149" fmla="*/ 3517 f119 1"/>
                <a:gd name="f150" fmla="*/ 1459 f118 1"/>
                <a:gd name="f151" fmla="*/ 1662 f118 1"/>
                <a:gd name="f152" fmla="*/ 2108 f118 1"/>
                <a:gd name="f153" fmla="*/ 2310 f118 1"/>
                <a:gd name="f154" fmla="*/ 3135 f118 1"/>
                <a:gd name="f155" fmla="*/ 2967 f118 1"/>
                <a:gd name="f156" fmla="*/ 3329 f118 1"/>
                <a:gd name="f157" fmla="*/ 3510 f119 1"/>
                <a:gd name="f158" fmla="*/ 3154 f118 1"/>
                <a:gd name="f159" fmla="*/ 2729 f118 1"/>
                <a:gd name="f160" fmla="*/ 1898 f118 1"/>
                <a:gd name="f161" fmla="*/ 2109 f119 1"/>
                <a:gd name="f162" fmla="*/ 2313 f118 1"/>
                <a:gd name="f163" fmla="*/ 1404 f119 1"/>
                <a:gd name="f164" fmla="*/ 1890 f118 1"/>
                <a:gd name="f165" fmla="*/ 1403 f119 1"/>
                <a:gd name="f166" fmla="*/ 1887 f118 1"/>
                <a:gd name="f167" fmla="*/ 1402 f119 1"/>
                <a:gd name="f168" fmla="*/ 1466 f118 1"/>
                <a:gd name="f169" fmla="*/ 709 f119 1"/>
                <a:gd name="f170" fmla="*/ 14 f119 1"/>
                <a:gd name="f171" fmla="*/ 13 f119 1"/>
                <a:gd name="f172" fmla="*/ 1888 f118 1"/>
                <a:gd name="f173" fmla="*/ 9 f119 1"/>
                <a:gd name="f174" fmla="*/ 1892 f118 1"/>
                <a:gd name="f175" fmla="*/ 4 f119 1"/>
                <a:gd name="f176" fmla="*/ 0 f119 1"/>
                <a:gd name="f177" fmla="*/ 1464 f118 1"/>
                <a:gd name="f178" fmla="*/ 1043 f118 1"/>
                <a:gd name="f179" fmla="*/ 2 f119 1"/>
                <a:gd name="f180" fmla="*/ 1039 f118 1"/>
                <a:gd name="f181" fmla="*/ 705 f119 1"/>
                <a:gd name="f182" fmla="*/ 617 f118 1"/>
                <a:gd name="f183" fmla="*/ 616 f118 1"/>
                <a:gd name="f184" fmla="*/ 712 f119 1"/>
                <a:gd name="f185" fmla="*/ 1881 f118 1"/>
                <a:gd name="f186" fmla="*/ 1879 f118 1"/>
                <a:gd name="f187" fmla="*/ 1463 f118 1"/>
                <a:gd name="f188" fmla="*/ 2106 f119 1"/>
                <a:gd name="f189" fmla="*/ 1460 f118 1"/>
                <a:gd name="f190" fmla="*/ 2798 f119 1"/>
                <a:gd name="f191" fmla="*/ 1044 f118 1"/>
                <a:gd name="f192" fmla="*/ 1406 f119 1"/>
                <a:gd name="f193" fmla="*/ 208 f118 1"/>
                <a:gd name="f194" fmla="*/ 206 f118 1"/>
                <a:gd name="f195" fmla="*/ 202 f118 1"/>
                <a:gd name="f196" fmla="*/ f120 1 f2"/>
                <a:gd name="f197" fmla="*/ f123 1 3829"/>
                <a:gd name="f198" fmla="*/ f124 1 3345"/>
                <a:gd name="f199" fmla="*/ f125 1 3829"/>
                <a:gd name="f200" fmla="*/ f126 1 3345"/>
                <a:gd name="f201" fmla="*/ f127 1 3829"/>
                <a:gd name="f202" fmla="*/ f128 1 3345"/>
                <a:gd name="f203" fmla="*/ f129 1 3829"/>
                <a:gd name="f204" fmla="*/ f130 1 3345"/>
                <a:gd name="f205" fmla="*/ f131 1 3345"/>
                <a:gd name="f206" fmla="*/ f132 1 3829"/>
                <a:gd name="f207" fmla="*/ f133 1 3345"/>
                <a:gd name="f208" fmla="*/ f134 1 3345"/>
                <a:gd name="f209" fmla="*/ f135 1 3829"/>
                <a:gd name="f210" fmla="*/ f136 1 3829"/>
                <a:gd name="f211" fmla="*/ f137 1 3345"/>
                <a:gd name="f212" fmla="*/ f138 1 3829"/>
                <a:gd name="f213" fmla="*/ f139 1 3345"/>
                <a:gd name="f214" fmla="*/ f140 1 3829"/>
                <a:gd name="f215" fmla="*/ f141 1 3345"/>
                <a:gd name="f216" fmla="*/ f142 1 3345"/>
                <a:gd name="f217" fmla="*/ f143 1 3829"/>
                <a:gd name="f218" fmla="*/ f144 1 3829"/>
                <a:gd name="f219" fmla="*/ f145 1 3345"/>
                <a:gd name="f220" fmla="*/ f146 1 3345"/>
                <a:gd name="f221" fmla="*/ f147 1 3829"/>
                <a:gd name="f222" fmla="*/ f148 1 3345"/>
                <a:gd name="f223" fmla="*/ f149 1 3829"/>
                <a:gd name="f224" fmla="*/ f150 1 3345"/>
                <a:gd name="f225" fmla="*/ f151 1 3345"/>
                <a:gd name="f226" fmla="*/ f152 1 3345"/>
                <a:gd name="f227" fmla="*/ f153 1 3345"/>
                <a:gd name="f228" fmla="*/ f154 1 3345"/>
                <a:gd name="f229" fmla="*/ f155 1 3345"/>
                <a:gd name="f230" fmla="*/ f156 1 3345"/>
                <a:gd name="f231" fmla="*/ f157 1 3829"/>
                <a:gd name="f232" fmla="*/ f158 1 3345"/>
                <a:gd name="f233" fmla="*/ f159 1 3345"/>
                <a:gd name="f234" fmla="*/ f160 1 3345"/>
                <a:gd name="f235" fmla="*/ f161 1 3829"/>
                <a:gd name="f236" fmla="*/ f162 1 3345"/>
                <a:gd name="f237" fmla="*/ f163 1 3829"/>
                <a:gd name="f238" fmla="*/ f164 1 3345"/>
                <a:gd name="f239" fmla="*/ f165 1 3829"/>
                <a:gd name="f240" fmla="*/ f166 1 3345"/>
                <a:gd name="f241" fmla="*/ f167 1 3829"/>
                <a:gd name="f242" fmla="*/ f168 1 3345"/>
                <a:gd name="f243" fmla="*/ f169 1 3829"/>
                <a:gd name="f244" fmla="*/ f170 1 3829"/>
                <a:gd name="f245" fmla="*/ f171 1 3829"/>
                <a:gd name="f246" fmla="*/ f172 1 3345"/>
                <a:gd name="f247" fmla="*/ f173 1 3829"/>
                <a:gd name="f248" fmla="*/ f174 1 3345"/>
                <a:gd name="f249" fmla="*/ f175 1 3829"/>
                <a:gd name="f250" fmla="*/ f176 1 3829"/>
                <a:gd name="f251" fmla="*/ f177 1 3345"/>
                <a:gd name="f252" fmla="*/ f178 1 3345"/>
                <a:gd name="f253" fmla="*/ f179 1 3829"/>
                <a:gd name="f254" fmla="*/ f180 1 3345"/>
                <a:gd name="f255" fmla="*/ f181 1 3829"/>
                <a:gd name="f256" fmla="*/ f182 1 3345"/>
                <a:gd name="f257" fmla="*/ f183 1 3345"/>
                <a:gd name="f258" fmla="*/ f184 1 3829"/>
                <a:gd name="f259" fmla="*/ f185 1 3345"/>
                <a:gd name="f260" fmla="*/ f186 1 3345"/>
                <a:gd name="f261" fmla="*/ f187 1 3345"/>
                <a:gd name="f262" fmla="*/ f188 1 3829"/>
                <a:gd name="f263" fmla="*/ f189 1 3345"/>
                <a:gd name="f264" fmla="*/ f190 1 3829"/>
                <a:gd name="f265" fmla="*/ f191 1 3345"/>
                <a:gd name="f266" fmla="*/ f192 1 3829"/>
                <a:gd name="f267" fmla="*/ f193 1 3345"/>
                <a:gd name="f268" fmla="*/ f194 1 3345"/>
                <a:gd name="f269" fmla="*/ f195 1 3345"/>
                <a:gd name="f270" fmla="*/ 0 1 f121"/>
                <a:gd name="f271" fmla="*/ f6 1 f121"/>
                <a:gd name="f272" fmla="*/ 0 1 f122"/>
                <a:gd name="f273" fmla="*/ f7 1 f122"/>
                <a:gd name="f274" fmla="+- f196 0 f1"/>
                <a:gd name="f275" fmla="*/ f197 1 f121"/>
                <a:gd name="f276" fmla="*/ f198 1 f122"/>
                <a:gd name="f277" fmla="*/ f199 1 f121"/>
                <a:gd name="f278" fmla="*/ f200 1 f122"/>
                <a:gd name="f279" fmla="*/ f201 1 f121"/>
                <a:gd name="f280" fmla="*/ f202 1 f122"/>
                <a:gd name="f281" fmla="*/ f203 1 f121"/>
                <a:gd name="f282" fmla="*/ f204 1 f122"/>
                <a:gd name="f283" fmla="*/ f205 1 f122"/>
                <a:gd name="f284" fmla="*/ f206 1 f121"/>
                <a:gd name="f285" fmla="*/ f207 1 f122"/>
                <a:gd name="f286" fmla="*/ f208 1 f122"/>
                <a:gd name="f287" fmla="*/ f209 1 f121"/>
                <a:gd name="f288" fmla="*/ f210 1 f121"/>
                <a:gd name="f289" fmla="*/ f211 1 f122"/>
                <a:gd name="f290" fmla="*/ f212 1 f121"/>
                <a:gd name="f291" fmla="*/ f213 1 f122"/>
                <a:gd name="f292" fmla="*/ f214 1 f121"/>
                <a:gd name="f293" fmla="*/ f215 1 f122"/>
                <a:gd name="f294" fmla="*/ f216 1 f122"/>
                <a:gd name="f295" fmla="*/ f217 1 f121"/>
                <a:gd name="f296" fmla="*/ f218 1 f121"/>
                <a:gd name="f297" fmla="*/ f219 1 f122"/>
                <a:gd name="f298" fmla="*/ f220 1 f122"/>
                <a:gd name="f299" fmla="*/ f221 1 f121"/>
                <a:gd name="f300" fmla="*/ f222 1 f122"/>
                <a:gd name="f301" fmla="*/ f223 1 f121"/>
                <a:gd name="f302" fmla="*/ f224 1 f122"/>
                <a:gd name="f303" fmla="*/ f225 1 f122"/>
                <a:gd name="f304" fmla="*/ f226 1 f122"/>
                <a:gd name="f305" fmla="*/ f227 1 f122"/>
                <a:gd name="f306" fmla="*/ f228 1 f122"/>
                <a:gd name="f307" fmla="*/ f229 1 f122"/>
                <a:gd name="f308" fmla="*/ f230 1 f122"/>
                <a:gd name="f309" fmla="*/ f231 1 f121"/>
                <a:gd name="f310" fmla="*/ f232 1 f122"/>
                <a:gd name="f311" fmla="*/ f233 1 f122"/>
                <a:gd name="f312" fmla="*/ f234 1 f122"/>
                <a:gd name="f313" fmla="*/ f235 1 f121"/>
                <a:gd name="f314" fmla="*/ f236 1 f122"/>
                <a:gd name="f315" fmla="*/ f237 1 f121"/>
                <a:gd name="f316" fmla="*/ f238 1 f122"/>
                <a:gd name="f317" fmla="*/ f239 1 f121"/>
                <a:gd name="f318" fmla="*/ f240 1 f122"/>
                <a:gd name="f319" fmla="*/ f241 1 f121"/>
                <a:gd name="f320" fmla="*/ f242 1 f122"/>
                <a:gd name="f321" fmla="*/ f243 1 f121"/>
                <a:gd name="f322" fmla="*/ f244 1 f121"/>
                <a:gd name="f323" fmla="*/ f245 1 f121"/>
                <a:gd name="f324" fmla="*/ f246 1 f122"/>
                <a:gd name="f325" fmla="*/ f247 1 f121"/>
                <a:gd name="f326" fmla="*/ f248 1 f122"/>
                <a:gd name="f327" fmla="*/ f249 1 f121"/>
                <a:gd name="f328" fmla="*/ f250 1 f121"/>
                <a:gd name="f329" fmla="*/ f251 1 f122"/>
                <a:gd name="f330" fmla="*/ f252 1 f122"/>
                <a:gd name="f331" fmla="*/ f253 1 f121"/>
                <a:gd name="f332" fmla="*/ f254 1 f122"/>
                <a:gd name="f333" fmla="*/ f255 1 f121"/>
                <a:gd name="f334" fmla="*/ f256 1 f122"/>
                <a:gd name="f335" fmla="*/ f257 1 f122"/>
                <a:gd name="f336" fmla="*/ f258 1 f121"/>
                <a:gd name="f337" fmla="*/ f259 1 f122"/>
                <a:gd name="f338" fmla="*/ f260 1 f122"/>
                <a:gd name="f339" fmla="*/ f261 1 f122"/>
                <a:gd name="f340" fmla="*/ f262 1 f121"/>
                <a:gd name="f341" fmla="*/ f263 1 f122"/>
                <a:gd name="f342" fmla="*/ f264 1 f121"/>
                <a:gd name="f343" fmla="*/ f265 1 f122"/>
                <a:gd name="f344" fmla="*/ f266 1 f121"/>
                <a:gd name="f345" fmla="*/ f267 1 f122"/>
                <a:gd name="f346" fmla="*/ f268 1 f122"/>
                <a:gd name="f347" fmla="*/ f269 1 f122"/>
                <a:gd name="f348" fmla="*/ f270 f116 1"/>
                <a:gd name="f349" fmla="*/ f271 f116 1"/>
                <a:gd name="f350" fmla="*/ f273 f117 1"/>
                <a:gd name="f351" fmla="*/ f272 f117 1"/>
                <a:gd name="f352" fmla="*/ f275 f116 1"/>
                <a:gd name="f353" fmla="*/ f276 f117 1"/>
                <a:gd name="f354" fmla="*/ f277 f116 1"/>
                <a:gd name="f355" fmla="*/ f278 f117 1"/>
                <a:gd name="f356" fmla="*/ f279 f116 1"/>
                <a:gd name="f357" fmla="*/ f280 f117 1"/>
                <a:gd name="f358" fmla="*/ f281 f116 1"/>
                <a:gd name="f359" fmla="*/ f282 f117 1"/>
                <a:gd name="f360" fmla="*/ f283 f117 1"/>
                <a:gd name="f361" fmla="*/ f284 f116 1"/>
                <a:gd name="f362" fmla="*/ f285 f117 1"/>
                <a:gd name="f363" fmla="*/ f286 f117 1"/>
                <a:gd name="f364" fmla="*/ f287 f116 1"/>
                <a:gd name="f365" fmla="*/ f288 f116 1"/>
                <a:gd name="f366" fmla="*/ f289 f117 1"/>
                <a:gd name="f367" fmla="*/ f290 f116 1"/>
                <a:gd name="f368" fmla="*/ f291 f117 1"/>
                <a:gd name="f369" fmla="*/ f292 f116 1"/>
                <a:gd name="f370" fmla="*/ f293 f117 1"/>
                <a:gd name="f371" fmla="*/ f294 f117 1"/>
                <a:gd name="f372" fmla="*/ f295 f116 1"/>
                <a:gd name="f373" fmla="*/ f296 f116 1"/>
                <a:gd name="f374" fmla="*/ f297 f117 1"/>
                <a:gd name="f375" fmla="*/ f298 f117 1"/>
                <a:gd name="f376" fmla="*/ f299 f116 1"/>
                <a:gd name="f377" fmla="*/ f300 f117 1"/>
                <a:gd name="f378" fmla="*/ f301 f116 1"/>
                <a:gd name="f379" fmla="*/ f302 f117 1"/>
                <a:gd name="f380" fmla="*/ f303 f117 1"/>
                <a:gd name="f381" fmla="*/ f304 f117 1"/>
                <a:gd name="f382" fmla="*/ f305 f117 1"/>
                <a:gd name="f383" fmla="*/ f306 f117 1"/>
                <a:gd name="f384" fmla="*/ f307 f117 1"/>
                <a:gd name="f385" fmla="*/ f308 f117 1"/>
                <a:gd name="f386" fmla="*/ f309 f116 1"/>
                <a:gd name="f387" fmla="*/ f310 f117 1"/>
                <a:gd name="f388" fmla="*/ f311 f117 1"/>
                <a:gd name="f389" fmla="*/ f312 f117 1"/>
                <a:gd name="f390" fmla="*/ f313 f116 1"/>
                <a:gd name="f391" fmla="*/ f314 f117 1"/>
                <a:gd name="f392" fmla="*/ f315 f116 1"/>
                <a:gd name="f393" fmla="*/ f316 f117 1"/>
                <a:gd name="f394" fmla="*/ f317 f116 1"/>
                <a:gd name="f395" fmla="*/ f318 f117 1"/>
                <a:gd name="f396" fmla="*/ f319 f116 1"/>
                <a:gd name="f397" fmla="*/ f320 f117 1"/>
                <a:gd name="f398" fmla="*/ f321 f116 1"/>
                <a:gd name="f399" fmla="*/ f322 f116 1"/>
                <a:gd name="f400" fmla="*/ f323 f116 1"/>
                <a:gd name="f401" fmla="*/ f324 f117 1"/>
                <a:gd name="f402" fmla="*/ f325 f116 1"/>
                <a:gd name="f403" fmla="*/ f326 f117 1"/>
                <a:gd name="f404" fmla="*/ f327 f116 1"/>
                <a:gd name="f405" fmla="*/ f328 f116 1"/>
                <a:gd name="f406" fmla="*/ f329 f117 1"/>
                <a:gd name="f407" fmla="*/ f330 f117 1"/>
                <a:gd name="f408" fmla="*/ f331 f116 1"/>
                <a:gd name="f409" fmla="*/ f332 f117 1"/>
                <a:gd name="f410" fmla="*/ f333 f116 1"/>
                <a:gd name="f411" fmla="*/ f334 f117 1"/>
                <a:gd name="f412" fmla="*/ f335 f117 1"/>
                <a:gd name="f413" fmla="*/ f336 f116 1"/>
                <a:gd name="f414" fmla="*/ f337 f117 1"/>
                <a:gd name="f415" fmla="*/ f338 f117 1"/>
                <a:gd name="f416" fmla="*/ f339 f117 1"/>
                <a:gd name="f417" fmla="*/ f340 f116 1"/>
                <a:gd name="f418" fmla="*/ f341 f117 1"/>
                <a:gd name="f419" fmla="*/ f342 f116 1"/>
                <a:gd name="f420" fmla="*/ f343 f117 1"/>
                <a:gd name="f421" fmla="*/ f344 f116 1"/>
                <a:gd name="f422" fmla="*/ f345 f117 1"/>
                <a:gd name="f423" fmla="*/ f346 f117 1"/>
                <a:gd name="f424" fmla="*/ f34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4">
                  <a:pos x="f352" y="f353"/>
                </a:cxn>
                <a:cxn ang="f274">
                  <a:pos x="f354" y="f353"/>
                </a:cxn>
                <a:cxn ang="f274">
                  <a:pos x="f354" y="f355"/>
                </a:cxn>
                <a:cxn ang="f274">
                  <a:pos x="f352" y="f355"/>
                </a:cxn>
                <a:cxn ang="f274">
                  <a:pos x="f354" y="f355"/>
                </a:cxn>
                <a:cxn ang="f274">
                  <a:pos x="f356" y="f357"/>
                </a:cxn>
                <a:cxn ang="f274">
                  <a:pos x="f358" y="f357"/>
                </a:cxn>
                <a:cxn ang="f274">
                  <a:pos x="f356" y="f359"/>
                </a:cxn>
                <a:cxn ang="f274">
                  <a:pos x="f356" y="f360"/>
                </a:cxn>
                <a:cxn ang="f274">
                  <a:pos x="f356" y="f359"/>
                </a:cxn>
                <a:cxn ang="f274">
                  <a:pos x="f361" y="f362"/>
                </a:cxn>
                <a:cxn ang="f274">
                  <a:pos x="f361" y="f363"/>
                </a:cxn>
                <a:cxn ang="f274">
                  <a:pos x="f364" y="f362"/>
                </a:cxn>
                <a:cxn ang="f274">
                  <a:pos x="f365" y="f366"/>
                </a:cxn>
                <a:cxn ang="f274">
                  <a:pos x="f358" y="f366"/>
                </a:cxn>
                <a:cxn ang="f274">
                  <a:pos x="f365" y="f366"/>
                </a:cxn>
                <a:cxn ang="f274">
                  <a:pos x="f367" y="f368"/>
                </a:cxn>
                <a:cxn ang="f274">
                  <a:pos x="f369" y="f370"/>
                </a:cxn>
                <a:cxn ang="f274">
                  <a:pos x="f361" y="f371"/>
                </a:cxn>
                <a:cxn ang="f274">
                  <a:pos x="f364" y="f370"/>
                </a:cxn>
                <a:cxn ang="f274">
                  <a:pos x="f356" y="f368"/>
                </a:cxn>
                <a:cxn ang="f274">
                  <a:pos x="f352" y="f370"/>
                </a:cxn>
                <a:cxn ang="f274">
                  <a:pos x="f372" y="f371"/>
                </a:cxn>
                <a:cxn ang="f274">
                  <a:pos x="f373" y="f374"/>
                </a:cxn>
                <a:cxn ang="f274">
                  <a:pos x="f373" y="f375"/>
                </a:cxn>
                <a:cxn ang="f274">
                  <a:pos x="f376" y="f377"/>
                </a:cxn>
                <a:cxn ang="f274">
                  <a:pos x="f378" y="f379"/>
                </a:cxn>
                <a:cxn ang="f274">
                  <a:pos x="f373" y="f380"/>
                </a:cxn>
                <a:cxn ang="f274">
                  <a:pos x="f372" y="f353"/>
                </a:cxn>
                <a:cxn ang="f274">
                  <a:pos x="f373" y="f381"/>
                </a:cxn>
                <a:cxn ang="f274">
                  <a:pos x="f372" y="f382"/>
                </a:cxn>
                <a:cxn ang="f274">
                  <a:pos x="f372" y="f383"/>
                </a:cxn>
                <a:cxn ang="f274">
                  <a:pos x="f373" y="f384"/>
                </a:cxn>
                <a:cxn ang="f274">
                  <a:pos x="f373" y="f385"/>
                </a:cxn>
                <a:cxn ang="f274">
                  <a:pos x="f386" y="f387"/>
                </a:cxn>
                <a:cxn ang="f274">
                  <a:pos x="f364" y="f388"/>
                </a:cxn>
                <a:cxn ang="f274">
                  <a:pos x="f364" y="f389"/>
                </a:cxn>
                <a:cxn ang="f274">
                  <a:pos x="f390" y="f391"/>
                </a:cxn>
                <a:cxn ang="f274">
                  <a:pos x="f392" y="f393"/>
                </a:cxn>
                <a:cxn ang="f274">
                  <a:pos x="f394" y="f395"/>
                </a:cxn>
                <a:cxn ang="f274">
                  <a:pos x="f396" y="f397"/>
                </a:cxn>
                <a:cxn ang="f274">
                  <a:pos x="f398" y="f377"/>
                </a:cxn>
                <a:cxn ang="f274">
                  <a:pos x="f399" y="f397"/>
                </a:cxn>
                <a:cxn ang="f274">
                  <a:pos x="f400" y="f401"/>
                </a:cxn>
                <a:cxn ang="f274">
                  <a:pos x="f402" y="f403"/>
                </a:cxn>
                <a:cxn ang="f274">
                  <a:pos x="f404" y="f403"/>
                </a:cxn>
                <a:cxn ang="f274">
                  <a:pos x="f405" y="f401"/>
                </a:cxn>
                <a:cxn ang="f274">
                  <a:pos x="f405" y="f406"/>
                </a:cxn>
                <a:cxn ang="f274">
                  <a:pos x="f405" y="f407"/>
                </a:cxn>
                <a:cxn ang="f274">
                  <a:pos x="f408" y="f409"/>
                </a:cxn>
                <a:cxn ang="f274">
                  <a:pos x="f410" y="f411"/>
                </a:cxn>
                <a:cxn ang="f274">
                  <a:pos x="f398" y="f412"/>
                </a:cxn>
                <a:cxn ang="f274">
                  <a:pos x="f413" y="f411"/>
                </a:cxn>
                <a:cxn ang="f274">
                  <a:pos x="f367" y="f407"/>
                </a:cxn>
                <a:cxn ang="f274">
                  <a:pos x="f367" y="f414"/>
                </a:cxn>
                <a:cxn ang="f274">
                  <a:pos x="f369" y="f415"/>
                </a:cxn>
                <a:cxn ang="f274">
                  <a:pos x="f369" y="f416"/>
                </a:cxn>
                <a:cxn ang="f274">
                  <a:pos x="f417" y="f418"/>
                </a:cxn>
                <a:cxn ang="f274">
                  <a:pos x="f419" y="f420"/>
                </a:cxn>
                <a:cxn ang="f274">
                  <a:pos x="f421" y="f422"/>
                </a:cxn>
                <a:cxn ang="f274">
                  <a:pos x="f394" y="f423"/>
                </a:cxn>
                <a:cxn ang="f274">
                  <a:pos x="f396" y="f424"/>
                </a:cxn>
                <a:cxn ang="f274">
                  <a:pos x="f367" y="f370"/>
                </a:cxn>
              </a:cxnLst>
              <a:rect l="f348" t="f351" r="f349" b="f350"/>
              <a:pathLst>
                <a:path w="3829" h="3345">
                  <a:moveTo>
                    <a:pt x="f8" y="f9"/>
                  </a:moveTo>
                  <a:lnTo>
                    <a:pt x="f8" y="f10"/>
                  </a:lnTo>
                  <a:lnTo>
                    <a:pt x="f8" y="f11"/>
                  </a:lnTo>
                  <a:lnTo>
                    <a:pt x="f12" y="f10"/>
                  </a:lnTo>
                  <a:lnTo>
                    <a:pt x="f8" y="f9"/>
                  </a:lnTo>
                  <a:close/>
                  <a:moveTo>
                    <a:pt x="f12" y="f13"/>
                  </a:moveTo>
                  <a:lnTo>
                    <a:pt x="f8" y="f14"/>
                  </a:lnTo>
                  <a:lnTo>
                    <a:pt x="f8" y="f13"/>
                  </a:lnTo>
                  <a:lnTo>
                    <a:pt x="f8" y="f15"/>
                  </a:lnTo>
                  <a:lnTo>
                    <a:pt x="f12" y="f13"/>
                  </a:lnTo>
                  <a:close/>
                  <a:moveTo>
                    <a:pt x="f16" y="f17"/>
                  </a:moveTo>
                  <a:lnTo>
                    <a:pt x="f16" y="f18"/>
                  </a:lnTo>
                  <a:lnTo>
                    <a:pt x="f16" y="f19"/>
                  </a:lnTo>
                  <a:lnTo>
                    <a:pt x="f20" y="f18"/>
                  </a:lnTo>
                  <a:lnTo>
                    <a:pt x="f16" y="f17"/>
                  </a:lnTo>
                  <a:close/>
                  <a:moveTo>
                    <a:pt x="f16" y="f21"/>
                  </a:moveTo>
                  <a:lnTo>
                    <a:pt x="f16" y="f22"/>
                  </a:lnTo>
                  <a:lnTo>
                    <a:pt x="f16" y="f23"/>
                  </a:lnTo>
                  <a:lnTo>
                    <a:pt x="f20" y="f22"/>
                  </a:lnTo>
                  <a:lnTo>
                    <a:pt x="f16" y="f21"/>
                  </a:lnTo>
                  <a:close/>
                  <a:moveTo>
                    <a:pt x="f24" y="f21"/>
                  </a:moveTo>
                  <a:lnTo>
                    <a:pt x="f25" y="f26"/>
                  </a:lnTo>
                  <a:lnTo>
                    <a:pt x="f25" y="f27"/>
                  </a:lnTo>
                  <a:lnTo>
                    <a:pt x="f25" y="f9"/>
                  </a:lnTo>
                  <a:lnTo>
                    <a:pt x="f24" y="f27"/>
                  </a:lnTo>
                  <a:lnTo>
                    <a:pt x="f24" y="f26"/>
                  </a:lnTo>
                  <a:lnTo>
                    <a:pt x="f24" y="f21"/>
                  </a:lnTo>
                  <a:close/>
                  <a:moveTo>
                    <a:pt x="f28" y="f29"/>
                  </a:moveTo>
                  <a:lnTo>
                    <a:pt x="f30" y="f31"/>
                  </a:lnTo>
                  <a:lnTo>
                    <a:pt x="f20" y="f29"/>
                  </a:lnTo>
                  <a:lnTo>
                    <a:pt x="f30" y="f32"/>
                  </a:lnTo>
                  <a:lnTo>
                    <a:pt x="f28" y="f29"/>
                  </a:lnTo>
                  <a:close/>
                  <a:moveTo>
                    <a:pt x="f33" y="f5"/>
                  </a:moveTo>
                  <a:lnTo>
                    <a:pt x="f33" y="f34"/>
                  </a:lnTo>
                  <a:lnTo>
                    <a:pt x="f35" y="f36"/>
                  </a:lnTo>
                  <a:lnTo>
                    <a:pt x="f35" y="f5"/>
                  </a:lnTo>
                  <a:lnTo>
                    <a:pt x="f25" y="f5"/>
                  </a:lnTo>
                  <a:lnTo>
                    <a:pt x="f25" y="f36"/>
                  </a:lnTo>
                  <a:lnTo>
                    <a:pt x="f24" y="f34"/>
                  </a:lnTo>
                  <a:lnTo>
                    <a:pt x="f24" y="f5"/>
                  </a:lnTo>
                  <a:lnTo>
                    <a:pt x="f16" y="f5"/>
                  </a:lnTo>
                  <a:lnTo>
                    <a:pt x="f16" y="f34"/>
                  </a:lnTo>
                  <a:lnTo>
                    <a:pt x="f8" y="f36"/>
                  </a:lnTo>
                  <a:lnTo>
                    <a:pt x="f8" y="f5"/>
                  </a:lnTo>
                  <a:lnTo>
                    <a:pt x="f37" y="f5"/>
                  </a:lnTo>
                  <a:lnTo>
                    <a:pt x="f37" y="f36"/>
                  </a:lnTo>
                  <a:lnTo>
                    <a:pt x="f6" y="f38"/>
                  </a:lnTo>
                  <a:lnTo>
                    <a:pt x="f6" y="f39"/>
                  </a:lnTo>
                  <a:lnTo>
                    <a:pt x="f40" y="f29"/>
                  </a:lnTo>
                  <a:lnTo>
                    <a:pt x="f6" y="f41"/>
                  </a:lnTo>
                  <a:lnTo>
                    <a:pt x="f6" y="f42"/>
                  </a:lnTo>
                  <a:lnTo>
                    <a:pt x="f43" y="f44"/>
                  </a:lnTo>
                  <a:lnTo>
                    <a:pt x="f12" y="f45"/>
                  </a:lnTo>
                  <a:lnTo>
                    <a:pt x="f46" y="f47"/>
                  </a:lnTo>
                  <a:lnTo>
                    <a:pt x="f6" y="f48"/>
                  </a:lnTo>
                  <a:lnTo>
                    <a:pt x="f6" y="f49"/>
                  </a:lnTo>
                  <a:lnTo>
                    <a:pt x="f37" y="f11"/>
                  </a:lnTo>
                  <a:lnTo>
                    <a:pt x="f37" y="f10"/>
                  </a:lnTo>
                  <a:lnTo>
                    <a:pt x="f37" y="f9"/>
                  </a:lnTo>
                  <a:lnTo>
                    <a:pt x="f6" y="f50"/>
                  </a:lnTo>
                  <a:lnTo>
                    <a:pt x="f6" y="f28"/>
                  </a:lnTo>
                  <a:lnTo>
                    <a:pt x="f37" y="f51"/>
                  </a:lnTo>
                  <a:lnTo>
                    <a:pt x="f37" y="f52"/>
                  </a:lnTo>
                  <a:lnTo>
                    <a:pt x="f37" y="f14"/>
                  </a:lnTo>
                  <a:lnTo>
                    <a:pt x="f6" y="f53"/>
                  </a:lnTo>
                  <a:lnTo>
                    <a:pt x="f6" y="f54"/>
                  </a:lnTo>
                  <a:lnTo>
                    <a:pt x="f40" y="f55"/>
                  </a:lnTo>
                  <a:lnTo>
                    <a:pt x="f6" y="f56"/>
                  </a:lnTo>
                  <a:lnTo>
                    <a:pt x="f6" y="f7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24" y="f61"/>
                  </a:lnTo>
                  <a:lnTo>
                    <a:pt x="f24" y="f62"/>
                  </a:lnTo>
                  <a:lnTo>
                    <a:pt x="f24" y="f17"/>
                  </a:lnTo>
                  <a:lnTo>
                    <a:pt x="f63" y="f64"/>
                  </a:lnTo>
                  <a:lnTo>
                    <a:pt x="f65" y="f62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2"/>
                  </a:lnTo>
                  <a:lnTo>
                    <a:pt x="f73" y="f10"/>
                  </a:lnTo>
                  <a:lnTo>
                    <a:pt x="f73" y="f74"/>
                  </a:lnTo>
                  <a:lnTo>
                    <a:pt x="f73" y="f75"/>
                  </a:lnTo>
                  <a:lnTo>
                    <a:pt x="f76" y="f44"/>
                  </a:lnTo>
                  <a:lnTo>
                    <a:pt x="f77" y="f75"/>
                  </a:lnTo>
                  <a:lnTo>
                    <a:pt x="f77" y="f74"/>
                  </a:lnTo>
                  <a:lnTo>
                    <a:pt x="f77" y="f10"/>
                  </a:lnTo>
                  <a:lnTo>
                    <a:pt x="f78" y="f79"/>
                  </a:lnTo>
                  <a:lnTo>
                    <a:pt x="f80" y="f69"/>
                  </a:lnTo>
                  <a:lnTo>
                    <a:pt x="f81" y="f82"/>
                  </a:lnTo>
                  <a:lnTo>
                    <a:pt x="f83" y="f82"/>
                  </a:lnTo>
                  <a:lnTo>
                    <a:pt x="f84" y="f82"/>
                  </a:lnTo>
                  <a:lnTo>
                    <a:pt x="f85" y="f69"/>
                  </a:lnTo>
                  <a:lnTo>
                    <a:pt x="f5" y="f79"/>
                  </a:lnTo>
                  <a:lnTo>
                    <a:pt x="f5" y="f10"/>
                  </a:lnTo>
                  <a:lnTo>
                    <a:pt x="f5" y="f86"/>
                  </a:lnTo>
                  <a:lnTo>
                    <a:pt x="f5" y="f45"/>
                  </a:lnTo>
                  <a:lnTo>
                    <a:pt x="f5" y="f87"/>
                  </a:lnTo>
                  <a:lnTo>
                    <a:pt x="f88" y="f89"/>
                  </a:lnTo>
                  <a:lnTo>
                    <a:pt x="f85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76" y="f96"/>
                  </a:lnTo>
                  <a:lnTo>
                    <a:pt x="f97" y="f96"/>
                  </a:lnTo>
                  <a:lnTo>
                    <a:pt x="f98" y="f94"/>
                  </a:lnTo>
                  <a:lnTo>
                    <a:pt x="f99" y="f92"/>
                  </a:lnTo>
                  <a:lnTo>
                    <a:pt x="f33" y="f87"/>
                  </a:lnTo>
                  <a:lnTo>
                    <a:pt x="f33" y="f100"/>
                  </a:lnTo>
                  <a:lnTo>
                    <a:pt x="f33" y="f27"/>
                  </a:lnTo>
                  <a:lnTo>
                    <a:pt x="f35" y="f9"/>
                  </a:lnTo>
                  <a:lnTo>
                    <a:pt x="f35" y="f101"/>
                  </a:lnTo>
                  <a:lnTo>
                    <a:pt x="f35" y="f22"/>
                  </a:lnTo>
                  <a:lnTo>
                    <a:pt x="f35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47"/>
                  </a:lnTo>
                  <a:lnTo>
                    <a:pt x="f108" y="f45"/>
                  </a:lnTo>
                  <a:lnTo>
                    <a:pt x="f107" y="f109"/>
                  </a:lnTo>
                  <a:lnTo>
                    <a:pt x="f66" y="f110"/>
                  </a:lnTo>
                  <a:lnTo>
                    <a:pt x="f68" y="f111"/>
                  </a:lnTo>
                  <a:lnTo>
                    <a:pt x="f70" y="f112"/>
                  </a:lnTo>
                  <a:lnTo>
                    <a:pt x="f70" y="f113"/>
                  </a:lnTo>
                  <a:lnTo>
                    <a:pt x="f73" y="f114"/>
                  </a:lnTo>
                  <a:lnTo>
                    <a:pt x="f73" y="f5"/>
                  </a:lnTo>
                  <a:lnTo>
                    <a:pt x="f33" y="f5"/>
                  </a:lnTo>
                  <a:close/>
                </a:path>
              </a:pathLst>
            </a:custGeom>
            <a:solidFill>
              <a:srgbClr val="96C1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333F48"/>
                </a:solidFill>
                <a:uFillTx/>
                <a:latin typeface="Arial"/>
              </a:endParaRPr>
            </a:p>
          </p:txBody>
        </p:sp>
      </p:grpSp>
      <p:sp>
        <p:nvSpPr>
          <p:cNvPr id="12" name="Téglalap 11">
            <a:extLst>
              <a:ext uri="{FF2B5EF4-FFF2-40B4-BE49-F238E27FC236}">
                <a16:creationId xmlns:a16="http://schemas.microsoft.com/office/drawing/2014/main" id="{025EB223-3C56-5FEF-0DE2-C60AE4C886F5}"/>
              </a:ext>
            </a:extLst>
          </p:cNvPr>
          <p:cNvSpPr/>
          <p:nvPr/>
        </p:nvSpPr>
        <p:spPr>
          <a:xfrm>
            <a:off x="445568" y="83734"/>
            <a:ext cx="3134867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AFEB276-EBCC-A7AE-021B-AE6EF9EED777}"/>
              </a:ext>
            </a:extLst>
          </p:cNvPr>
          <p:cNvSpPr/>
          <p:nvPr/>
        </p:nvSpPr>
        <p:spPr>
          <a:xfrm>
            <a:off x="6916587" y="77889"/>
            <a:ext cx="3134867" cy="1524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19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rak.h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t.vcomplex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vegkapu.gov.hu/login%20-" TargetMode="External"/><Relationship Id="rId2" Type="http://schemas.openxmlformats.org/officeDocument/2006/relationships/hyperlink" Target="https://rendelkezes.gov.hu/rny-public/" TargetMode="Externa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ndelkezes.gov.hu/rny-public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vegkapu.gov.hu/logi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uvegkapu.gov.h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rak.hu/gyi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ndelkezes.gov.hu/rny-public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ndelkezes.gov.hu/rny-public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egkapu.gov.h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egkapu.gov.h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egkapu.gov.h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egkapu.gov.h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8C5F82EB-24A0-44EB-8690-5961256A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lehet kérdezni?</a:t>
            </a:r>
          </a:p>
        </p:txBody>
      </p:sp>
      <p:pic>
        <p:nvPicPr>
          <p:cNvPr id="1026" name="Picture 2" descr="HP M27fe FHD monitor | HP® Magyarország">
            <a:extLst>
              <a:ext uri="{FF2B5EF4-FFF2-40B4-BE49-F238E27FC236}">
                <a16:creationId xmlns:a16="http://schemas.microsoft.com/office/drawing/2014/main" id="{590F3A82-18AE-9D69-C46C-587BC87D2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886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1CD04E9-12E4-401B-BFB9-ABAB1FA86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657" t="3390" r="-338" b="78344"/>
          <a:stretch/>
        </p:blipFill>
        <p:spPr>
          <a:xfrm>
            <a:off x="11563117" y="1317814"/>
            <a:ext cx="499343" cy="142538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921B036-33C2-4DDC-BB10-353924BDE8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535" t="3169" b="29303"/>
          <a:stretch/>
        </p:blipFill>
        <p:spPr>
          <a:xfrm>
            <a:off x="9776332" y="1317814"/>
            <a:ext cx="1786785" cy="33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4AD311-A39F-415B-B35B-23B690FE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Üvegkapu alkalmazási szabályok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430937-5DD5-4D0E-9324-72B2B01D0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ED1FC61-EE1C-4C76-BE94-96FAF4E052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ajánlattevő </a:t>
            </a:r>
            <a:r>
              <a:rPr lang="hu-H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ajánlatában nyilatkozik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hogy az Üvegkapu használatára vonatkozó követelményeket megismerte </a:t>
            </a:r>
            <a:r>
              <a:rPr lang="hu-H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(célszerű már az eljárást megindító felhívásban is előírni e nyilatkozattételi kötelezettséget)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8BF8C80-8EFE-4E9A-8D0E-2DA9EB9FA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24351B-6CEF-420E-996B-2E7B4F5055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közbeszerzési </a:t>
            </a:r>
            <a:r>
              <a:rPr lang="hu-H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dokumentumokban is rögzíteni kell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szerződés teljesítésére vonatkozó feltételként, hogy a nyertes ajánlattevő biztosítani köteles az Üvegkapu alkalmazását.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szerződés teljesítése során </a:t>
            </a:r>
            <a:r>
              <a:rPr lang="hu-H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nyertes ajánlattevőként szerződő fél köteles az Üvegkapu alkalmazására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0BF59EB-E2A0-43CC-8338-FB3D7008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6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43CF31-8960-4692-BCFB-810C84DA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kis anomália 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1EF5413-0052-41FD-A32E-41C88E74B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Jelenleg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F2564A-EB2B-4D28-BC72-911278E148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hu-H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építtető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regisztráció során megjelöli, hogy az építési munkaterület környezetében a 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beléptető rendszer telepítésére</a:t>
            </a:r>
            <a:endParaRPr lang="hu-H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hu-H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beléptetőkapu,</a:t>
            </a:r>
            <a:endParaRPr lang="hu-H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hu-H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beléptetőpont, illetve</a:t>
            </a:r>
            <a:endParaRPr lang="hu-H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hu-H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a beléptetést biztosító alkalmazás</a:t>
            </a:r>
            <a:endParaRPr lang="hu-H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elhelyezésével, illetve használatával fog-e sor kerülni.</a:t>
            </a:r>
            <a:endParaRPr lang="hu-H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7F9169E-826B-43EA-A9B5-9E6B65091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Majd ….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E360495-EDFC-41A7-B4E2-E8EE202407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?????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2C343E8-9DA6-4AEB-A38F-4252156D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299AB9-C704-456A-9EBE-935ED70A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8842164-65F8-405B-8C9B-D372D2B36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kivitelező feladata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1944149-80DA-4E83-81A4-61FC6566C4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annak biztosítása, hogy az építési munkaterületen csak </a:t>
            </a:r>
            <a:r>
              <a:rPr lang="hu-H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olyan, a vállalkozói nyilvántartásban szereplő személyek </a:t>
            </a: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tartózkodjanak, </a:t>
            </a:r>
          </a:p>
          <a:p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akik erre jogosultsággal rendelkeznek, és</a:t>
            </a:r>
          </a:p>
          <a:p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 építési napló által igazoltan részt vesznek a napi munkában, annak ellenőrzésében és irányításában.</a:t>
            </a: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CC5162D-3E31-4673-B99A-0F60DE42B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Megrendelői oldal ??????????????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382EDE2-A4E1-4017-8D7D-EADCABCC54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Tervező, tervezői művezetés ???</a:t>
            </a:r>
          </a:p>
          <a:p>
            <a:r>
              <a:rPr lang="hu-HU" sz="2000" dirty="0"/>
              <a:t>Műszaki ellenőr ???</a:t>
            </a:r>
          </a:p>
          <a:p>
            <a:endParaRPr lang="hu-HU" sz="2000" dirty="0"/>
          </a:p>
          <a:p>
            <a:pPr marL="0" indent="0" algn="ctr">
              <a:buNone/>
            </a:pPr>
            <a:r>
              <a:rPr lang="hu-HU" sz="2000" dirty="0"/>
              <a:t>Esetleg „ideiglenes kártyák”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6E236D6-09A1-4DC9-9ECE-9C80306E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9BA9CE-FBD9-4CB0-B000-6EA42B9C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Kivitelező felelőssége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117F84E-5BC4-471A-B392-E24B7E54F7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FF49B61-F9BF-4C00-B462-DE4367243C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építkezések területének megfelelő biztosítása – így </a:t>
            </a:r>
            <a:r>
              <a:rPr lang="hu-H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szükség szerinti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körbekerítése, kapukkal való ellátása – ma is 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kivitelezői felelősségi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körbe tartozik.</a:t>
            </a: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szükséges beléptető eszközök kiépítéséért és üzemetetéséért a fővállalkozó kivitelező felel</a:t>
            </a:r>
            <a:r>
              <a:rPr lang="hu-H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aki a beléptető eszközökhöz illesztett 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elügyeleti egység 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üzemeltető általi telepítését biztosítani köteles.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10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Az – általa birtokolt -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építési munkaterületet a fővállalkozó kivitelezőnek kell ellátnia a megfelelő 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fizikai beléptetési eszközökkel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azokat neki kell telepítenie.</a:t>
            </a: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C79FAFA-CE84-413A-9A0F-07C1EC707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fővállalkozó kötelezettsége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4C20EC1-95B5-4019-BB5D-C8124EEE57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építési munkaterület </a:t>
            </a:r>
            <a:r>
              <a:rPr lang="hu-HU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átjárásra alkalmatlan körbekerítése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vagy</a:t>
            </a:r>
          </a:p>
          <a:p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nyomvonal jellegű építmény esetén </a:t>
            </a:r>
            <a:r>
              <a:rPr lang="hu-HU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annak jól látható módon történő kijelölése,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valamint </a:t>
            </a:r>
          </a:p>
          <a:p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hu-HU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beléptető rendszer elhelyezése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üzemeltetése, karbantartása, meghibásodás esetén javíttatása, 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fővállalkozó</a:t>
            </a:r>
            <a:r>
              <a:rPr lang="hu-H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kötelezettségét meghatalmazás útján valamely általa megbízott vállalkozónak átruházhatja (pl. alvállalkozó, őrző-védő cég). </a:t>
            </a:r>
            <a:endParaRPr lang="hu-H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Általánosságban kijelenthető, hogy az Üvegkapu jogszerű használatáért a fővállalkozónak mögöttes felelősséget kell vállalnia.</a:t>
            </a: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256D18A-7FCC-4CCF-B315-FFC0BF95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55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01FF24-CBBE-4346-A8DE-75648F74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Szintén a fővállalkozó kötelezettsége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866D90-4EB8-442C-9EE5-76C210521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Áram ellátás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E0A7038-B614-40F6-B083-4747B79C51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Felügyeleti Egység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áramellátásának kialakítása oly módon, hogy az 72 órán keresztül folyamatosan üzemelni tudjon áramkimaradás esetén (szünetmentes tápellátás biztosítása). 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7F0D896-6966-4F5B-B5CC-6DB24B435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kapcsolat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9B42CB9-21EE-4589-A4F7-E2AE82C40A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 kapcsolat hiánya esetén a </a:t>
            </a:r>
            <a:r>
              <a:rPr lang="hu-H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Felügyeleti Egység </a:t>
            </a: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lokálisan gyűjti az adatokat minimum 72 órán keresztül.</a:t>
            </a:r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5F4D35C-9460-48CA-B003-CFAB6480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9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7EF94D-52B1-4327-BC05-32FA7F5E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Üzemzavar esetén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F11A66F-247C-49E7-BDF4-D3604428D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BBFA4FA-0255-46AB-9A19-2B1096368C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Üzemzavar vagy rendkívüli esemény bekövetkezésekor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amely az Üvegkapu eszközeinek rendeltetésszerű használatát akadályozza, a </a:t>
            </a:r>
            <a:r>
              <a:rPr lang="hu-H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jelenléti adatokat </a:t>
            </a:r>
            <a:r>
              <a:rPr lang="hu-HU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manuálisan kell rögzíteni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823DC1D-7B8B-449F-BA30-EF9A759AC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9A1FDAA-3AF0-4D63-8945-C8E2A3A910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Üvegkapu eszközeinek ismételt rendeltetésszerű használatára alkalmassá válását követő 24 órán belül az adatokat </a:t>
            </a:r>
          </a:p>
          <a:p>
            <a:pPr marL="0" indent="0">
              <a:buNone/>
            </a:pP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utólag kell az Üvegkapu rendszerének e célból </a:t>
            </a:r>
          </a:p>
          <a:p>
            <a:pPr marL="0" indent="0">
              <a:buNone/>
            </a:pP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kialakított felületén rögzíteni a manuálisan </a:t>
            </a:r>
          </a:p>
          <a:p>
            <a:pPr marL="0" indent="0">
              <a:buNone/>
            </a:pP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felvett ívek digitális feltöltése mellett.</a:t>
            </a:r>
            <a:endParaRPr lang="hu-H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A87C951-8C1C-449E-A3B0-1D78F85C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38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6222BE-0C52-446D-8547-8FD9A17C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104A98A-4C7B-4A51-ABFF-7CC2A5099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89DF067-E279-4D83-83E8-CA2EA00E12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fővállalkozó kivitelező </a:t>
            </a: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szolgáltatási szerződést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köt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 üzemeltetővel,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DATRAK Digitális Adattranzakciós Központ Korlátolt Felelősségű Társasággal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Üvegkapu igénybe vételére, 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Felügyeleti Egység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biztosítására, bérbeadására, távoli üzemeltetésére, valamint karbantartására.</a:t>
            </a: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üzemeltető azért felel, hogy a beléptető eszközökhöz biztosítsa és telepítse azt a </a:t>
            </a:r>
            <a:r>
              <a:rPr lang="hu-H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elügyeleti egységet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amely az Üvegkapuba küldi a tartózkodás adatait.</a:t>
            </a:r>
          </a:p>
          <a:p>
            <a:pPr marL="0" indent="0" algn="just">
              <a:buNone/>
            </a:pP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1111CF5-5203-4827-BC69-FC5EAEE3C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B25C831-3F22-4BD6-9395-15BED78CE2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alapvető szerződéses feltételeket a DATRAK Kft. az Általános Szerződéses Feltételekben (</a:t>
            </a:r>
            <a:r>
              <a:rPr lang="hu-H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ÁSzF</a:t>
            </a: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szabályozza. 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DATRAK Kft. a szabályozás részét nem képező, a fővállalkozók által igényelt </a:t>
            </a:r>
            <a:r>
              <a:rPr lang="hu-HU" sz="1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többletszolgáltatásokat egyedi megállapodás alapján </a:t>
            </a:r>
            <a:r>
              <a:rPr lang="hu-H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tudja nyújtani.</a:t>
            </a:r>
            <a:endParaRPr lang="hu-H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E7B2C47-5D86-4C4E-B5FC-AC866191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0B3270-6C0E-49F3-A235-931CCD4A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9610557" cy="988332"/>
          </a:xfrm>
        </p:spPr>
        <p:txBody>
          <a:bodyPr>
            <a:normAutofit fontScale="90000"/>
          </a:bodyPr>
          <a:lstStyle/>
          <a:p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DATRAK Digitális Adattranzakciós Központ Korlátolt Felelősségű Társaság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3C566E2-C674-429D-AD34-5D1A55021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hlinkClick r:id="rId3"/>
              </a:rPr>
              <a:t>www.datrak.hu</a:t>
            </a:r>
            <a:r>
              <a:rPr lang="hu-HU" dirty="0"/>
              <a:t> –n elérhető </a:t>
            </a:r>
            <a:r>
              <a:rPr lang="hu-HU" dirty="0" err="1"/>
              <a:t>adatszerint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C0BF744-A482-428F-BED8-70E522C4D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3821589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Építőipari ágazat működésének javítása, átláthatóság növelése, jogkövetés ösztönzése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Foglalkoztatottság „fehérítése”, növelve a legálisan foglalkoztatottak számát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Alvállalkozói lánc átláthatóságának biztosítása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Hatósági ellenőrzések támogatása</a:t>
            </a:r>
          </a:p>
          <a:p>
            <a:pPr marL="0" indent="0"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 Elektronikus építési napló bevezetésekor ugyanezeket a célokat határozták meg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F9693F0-7C46-4ABA-825F-88852141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FB16ED59-35EC-90C4-FB71-20BB4EDA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ÁRTÁBLÁZAT</a:t>
            </a:r>
          </a:p>
          <a:p>
            <a:pPr algn="ctr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(https://www.datrak.hu/uvegkapu/)</a:t>
            </a:r>
          </a:p>
        </p:txBody>
      </p:sp>
      <p:graphicFrame>
        <p:nvGraphicFramePr>
          <p:cNvPr id="12" name="Táblázat 12">
            <a:extLst>
              <a:ext uri="{FF2B5EF4-FFF2-40B4-BE49-F238E27FC236}">
                <a16:creationId xmlns:a16="http://schemas.microsoft.com/office/drawing/2014/main" id="{63E69E98-FD7C-B20C-2EDE-3AD3CB847685}"/>
              </a:ext>
            </a:extLst>
          </p:cNvPr>
          <p:cNvGraphicFramePr>
            <a:graphicFrameLocks noGrp="1"/>
          </p:cNvGraphicFramePr>
          <p:nvPr/>
        </p:nvGraphicFramePr>
        <p:xfrm>
          <a:off x="6040445" y="3130729"/>
          <a:ext cx="5943850" cy="37033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713356">
                  <a:extLst>
                    <a:ext uri="{9D8B030D-6E8A-4147-A177-3AD203B41FA5}">
                      <a16:colId xmlns:a16="http://schemas.microsoft.com/office/drawing/2014/main" val="887176435"/>
                    </a:ext>
                  </a:extLst>
                </a:gridCol>
                <a:gridCol w="1230494">
                  <a:extLst>
                    <a:ext uri="{9D8B030D-6E8A-4147-A177-3AD203B41FA5}">
                      <a16:colId xmlns:a16="http://schemas.microsoft.com/office/drawing/2014/main" val="422014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Szolgáltatás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Nettó ár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790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Üvegkapu szolgáltatás és HFE/Mobil HFE havi bérleti díj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240 000,- Ft/hó/db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59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Üvegkapu szolgáltatás és HFE/mobil HFE napi bérleti díj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8 000,- Ft/nap/db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10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Sérült zárjegy cseréje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500 000 Ft/HFE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66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HFE/Mobil HFE elvesztése, megrongálása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450 000,- Ft/készülék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272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Kiszállási díj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6 500,- Ft/alkalom</a:t>
                      </a:r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93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Fizetési figyelmeztető megküldése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70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Fordítás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04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724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4A921B8-81A7-42F8-8C01-15CF2A26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anchor="b">
            <a:normAutofit fontScale="90000"/>
          </a:bodyPr>
          <a:lstStyle/>
          <a:p>
            <a:r>
              <a:rPr lang="hu-HU" dirty="0"/>
              <a:t>Üvegkapu rendszer kapcsolatok (forrás datrak.hu)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4F1741C-E01A-496A-9EC1-E21150F83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772" y="2340864"/>
            <a:ext cx="6898454" cy="3634486"/>
          </a:xfrm>
          <a:prstGeom prst="rect">
            <a:avLst/>
          </a:prstGeom>
          <a:noFill/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09D4EAC9-D0AA-4818-BE9D-617EAAFB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smtClean="0"/>
              <a:pPr rtl="0"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602CC309-0A10-C671-62C1-F88C97343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65211C9-ECBA-8322-A644-899E262A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19</a:t>
            </a:fld>
            <a:endParaRPr lang="en-US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060FB486-72AB-5801-A882-9C8CE834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ÜVEGKAPU – </a:t>
            </a:r>
            <a:br>
              <a:rPr lang="hu-HU" dirty="0"/>
            </a:br>
            <a:r>
              <a:rPr lang="hu-HU" dirty="0"/>
              <a:t>TAPASZTALATOK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4246572-F8CC-357C-1D6F-2C94ADEAF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714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">
            <a:extLst>
              <a:ext uri="{FF2B5EF4-FFF2-40B4-BE49-F238E27FC236}">
                <a16:creationId xmlns:a16="http://schemas.microsoft.com/office/drawing/2014/main" id="{142D80C2-D655-4115-B644-F6277A33ECE1}"/>
              </a:ext>
            </a:extLst>
          </p:cNvPr>
          <p:cNvGrpSpPr/>
          <p:nvPr/>
        </p:nvGrpSpPr>
        <p:grpSpPr>
          <a:xfrm>
            <a:off x="263520" y="1000029"/>
            <a:ext cx="11664945" cy="5679578"/>
            <a:chOff x="263520" y="260347"/>
            <a:chExt cx="11664945" cy="59054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72E67D-FB42-481F-9F72-37B423999D73}"/>
                </a:ext>
              </a:extLst>
            </p:cNvPr>
            <p:cNvSpPr/>
            <p:nvPr/>
          </p:nvSpPr>
          <p:spPr>
            <a:xfrm>
              <a:off x="263520" y="260347"/>
              <a:ext cx="11664945" cy="5905496"/>
            </a:xfrm>
            <a:prstGeom prst="rect">
              <a:avLst/>
            </a:prstGeom>
            <a:solidFill>
              <a:srgbClr val="96C11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731AD87-C8F8-48AA-A8E9-534CFC49A907}"/>
                </a:ext>
              </a:extLst>
            </p:cNvPr>
            <p:cNvSpPr/>
            <p:nvPr/>
          </p:nvSpPr>
          <p:spPr>
            <a:xfrm>
              <a:off x="4748780" y="260347"/>
              <a:ext cx="7170176" cy="5905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30"/>
                <a:gd name="f7" fmla="val 3731"/>
                <a:gd name="f8" fmla="val 2251"/>
                <a:gd name="f9" fmla="val 3560"/>
                <a:gd name="f10" fmla="val 2149"/>
                <a:gd name="f11" fmla="val 2200"/>
                <a:gd name="f12" fmla="val 3646"/>
                <a:gd name="f13" fmla="val 3456"/>
                <a:gd name="f14" fmla="val 3542"/>
                <a:gd name="f15" fmla="val 2520"/>
                <a:gd name="f16" fmla="val 3113"/>
                <a:gd name="f17" fmla="val 2406"/>
                <a:gd name="f18" fmla="val 2275"/>
                <a:gd name="f19" fmla="val 3332"/>
                <a:gd name="f20" fmla="val 2210"/>
                <a:gd name="f21" fmla="val 3439"/>
                <a:gd name="f22" fmla="val 2266"/>
                <a:gd name="f23" fmla="val 3534"/>
                <a:gd name="f24" fmla="val 3191"/>
                <a:gd name="f25" fmla="val 2647"/>
                <a:gd name="f26" fmla="val 3006"/>
                <a:gd name="f27" fmla="val 2337"/>
                <a:gd name="f28" fmla="val 2820"/>
                <a:gd name="f29" fmla="val 2974"/>
                <a:gd name="f30" fmla="val 2665"/>
                <a:gd name="f31" fmla="val 2551"/>
                <a:gd name="f32" fmla="val 3094"/>
                <a:gd name="f33" fmla="val 2933"/>
                <a:gd name="f34" fmla="val 2995"/>
                <a:gd name="f35" fmla="val 2992"/>
                <a:gd name="f36" fmla="val 2804"/>
                <a:gd name="f37" fmla="val 2673"/>
                <a:gd name="f38" fmla="val 1580"/>
                <a:gd name="f39" fmla="val 1319"/>
                <a:gd name="f40" fmla="val 3108"/>
                <a:gd name="f41" fmla="val 1318"/>
                <a:gd name="f42" fmla="val 3105"/>
                <a:gd name="f43" fmla="val 3103"/>
                <a:gd name="f44" fmla="val 3101"/>
                <a:gd name="f45" fmla="val 3098"/>
                <a:gd name="f46" fmla="val 1125"/>
                <a:gd name="f47" fmla="val 672"/>
                <a:gd name="f48" fmla="val 934"/>
                <a:gd name="f49" fmla="val 1198"/>
                <a:gd name="f50" fmla="val 3422"/>
                <a:gd name="f51" fmla="val 2391"/>
                <a:gd name="f52" fmla="val 2128"/>
                <a:gd name="f53" fmla="val 1746"/>
                <a:gd name="f54" fmla="val 2189"/>
                <a:gd name="f55" fmla="val 1725"/>
                <a:gd name="f56" fmla="val 1601"/>
                <a:gd name="f57" fmla="val 1337"/>
                <a:gd name="f58" fmla="val 3274"/>
                <a:gd name="f59" fmla="val 3223"/>
                <a:gd name="f60" fmla="val 3325"/>
                <a:gd name="f61" fmla="val 3997"/>
                <a:gd name="f62" fmla="val 3480"/>
                <a:gd name="f63" fmla="val 3284"/>
                <a:gd name="f64" fmla="val 3346"/>
                <a:gd name="f65" fmla="val 3739"/>
                <a:gd name="f66" fmla="val 3760"/>
                <a:gd name="f67" fmla="val 4012"/>
                <a:gd name="f68" fmla="val 3086"/>
                <a:gd name="f69" fmla="val 4069"/>
                <a:gd name="f70" fmla="val 3873"/>
                <a:gd name="f71" fmla="val 3468"/>
                <a:gd name="f72" fmla="val 3469"/>
                <a:gd name="f73" fmla="val 3097"/>
                <a:gd name="f74" fmla="val 3471"/>
                <a:gd name="f75" fmla="val 3095"/>
                <a:gd name="f76" fmla="val 3473"/>
                <a:gd name="f77" fmla="val 3475"/>
                <a:gd name="f78" fmla="val 3212"/>
                <a:gd name="f79" fmla="val 3016"/>
                <a:gd name="f80" fmla="val 4266"/>
                <a:gd name="f81" fmla="val 3121"/>
                <a:gd name="f82" fmla="val 4399"/>
                <a:gd name="f83" fmla="val 4297"/>
                <a:gd name="f84" fmla="val 4348"/>
                <a:gd name="f85" fmla="val 4079"/>
                <a:gd name="f86" fmla="val 3009"/>
                <a:gd name="f87" fmla="val 4023"/>
                <a:gd name="f88" fmla="val 4281"/>
                <a:gd name="f89" fmla="val 4338"/>
                <a:gd name="f90" fmla="val 4286"/>
                <a:gd name="f91" fmla="val 1770"/>
                <a:gd name="f92" fmla="val 2208"/>
                <a:gd name="f93" fmla="val 2303"/>
                <a:gd name="f94" fmla="val 4271"/>
                <a:gd name="f95" fmla="val 2656"/>
                <a:gd name="f96" fmla="val 3888"/>
                <a:gd name="f97" fmla="val 1752"/>
                <a:gd name="f98" fmla="val 3341"/>
                <a:gd name="f99" fmla="val 1321"/>
                <a:gd name="f100" fmla="val 2938"/>
                <a:gd name="f101" fmla="val 1330"/>
                <a:gd name="f102" fmla="val 2680"/>
                <a:gd name="f103" fmla="val 1761"/>
                <a:gd name="f104" fmla="val 2191"/>
                <a:gd name="f105" fmla="val 3197"/>
                <a:gd name="f106" fmla="val 2261"/>
                <a:gd name="f107" fmla="val 2922"/>
                <a:gd name="f108" fmla="val 2540"/>
                <a:gd name="f109" fmla="val 2283"/>
                <a:gd name="f110" fmla="val 2948"/>
                <a:gd name="f111" fmla="val 1313"/>
                <a:gd name="f112" fmla="val 3207"/>
                <a:gd name="f113" fmla="val 1743"/>
                <a:gd name="f114" fmla="val 3465"/>
                <a:gd name="f115" fmla="val 883"/>
                <a:gd name="f116" fmla="val 1304"/>
                <a:gd name="f117" fmla="val 2737"/>
                <a:gd name="f118" fmla="val 995"/>
                <a:gd name="f119" fmla="val 874"/>
                <a:gd name="f120" fmla="val 2530"/>
                <a:gd name="f121" fmla="val 2726"/>
                <a:gd name="f122" fmla="val 978"/>
                <a:gd name="f123" fmla="val 2788"/>
                <a:gd name="f124" fmla="val 2686"/>
                <a:gd name="f125" fmla="val 959"/>
                <a:gd name="f126" fmla="val 2809"/>
                <a:gd name="f127" fmla="val 2747"/>
                <a:gd name="f128" fmla="val 1295"/>
                <a:gd name="f129" fmla="val 3755"/>
                <a:gd name="f130" fmla="val 865"/>
                <a:gd name="f131" fmla="val 1201"/>
                <a:gd name="f132" fmla="val 3870"/>
                <a:gd name="f133" fmla="val 870"/>
                <a:gd name="f134" fmla="val 3869"/>
                <a:gd name="f135" fmla="val 868"/>
                <a:gd name="f136" fmla="val 867"/>
                <a:gd name="f137" fmla="val 863"/>
                <a:gd name="f138" fmla="val 862"/>
                <a:gd name="f139" fmla="val 3871"/>
                <a:gd name="f140" fmla="val 860"/>
                <a:gd name="f141" fmla="val 858"/>
                <a:gd name="f142" fmla="val 3875"/>
                <a:gd name="f143" fmla="val 857"/>
                <a:gd name="f144" fmla="val 3877"/>
                <a:gd name="f145" fmla="val 3878"/>
                <a:gd name="f146" fmla="val 3880"/>
                <a:gd name="f147" fmla="val 3882"/>
                <a:gd name="f148" fmla="val 3883"/>
                <a:gd name="f149" fmla="val 3885"/>
                <a:gd name="f150" fmla="val 861"/>
                <a:gd name="f151" fmla="val 1184"/>
                <a:gd name="f152" fmla="val 435"/>
                <a:gd name="f153" fmla="val 426"/>
                <a:gd name="f154" fmla="val 2117"/>
                <a:gd name="f155" fmla="val 1859"/>
                <a:gd name="f156" fmla="val 1342"/>
                <a:gd name="f157" fmla="val 2401"/>
                <a:gd name="f158" fmla="val 2654"/>
                <a:gd name="f159" fmla="val 2417"/>
                <a:gd name="f160" fmla="val 2675"/>
                <a:gd name="f161" fmla="val 2199"/>
                <a:gd name="f162" fmla="val 2133"/>
                <a:gd name="f163" fmla="val 2217"/>
                <a:gd name="f164" fmla="val 2399"/>
                <a:gd name="f165" fmla="val 2216"/>
                <a:gd name="f166" fmla="val 2397"/>
                <a:gd name="f167" fmla="val 2395"/>
                <a:gd name="f168" fmla="val 2214"/>
                <a:gd name="f169" fmla="val 2393"/>
                <a:gd name="f170" fmla="val 2212"/>
                <a:gd name="f171" fmla="val 1778"/>
                <a:gd name="f172" fmla="val 1871"/>
                <a:gd name="f173" fmla="val 1870"/>
                <a:gd name="f174" fmla="val 1869"/>
                <a:gd name="f175" fmla="val 2215"/>
                <a:gd name="f176" fmla="val 1866"/>
                <a:gd name="f177" fmla="val 1863"/>
                <a:gd name="f178" fmla="val 1861"/>
                <a:gd name="f179" fmla="val 1857"/>
                <a:gd name="f180" fmla="val 1856"/>
                <a:gd name="f181" fmla="val 1855"/>
                <a:gd name="f182" fmla="val 2205"/>
                <a:gd name="f183" fmla="val 2203"/>
                <a:gd name="f184" fmla="val 1657"/>
                <a:gd name="f185" fmla="val 1133"/>
                <a:gd name="f186" fmla="val 1596"/>
                <a:gd name="f187" fmla="val 1730"/>
                <a:gd name="f188" fmla="val 2226"/>
                <a:gd name="f189" fmla="val 2678"/>
                <a:gd name="f190" fmla="val 2660"/>
                <a:gd name="f191" fmla="val 2676"/>
                <a:gd name="f192" fmla="val 2662"/>
                <a:gd name="f193" fmla="val 2674"/>
                <a:gd name="f194" fmla="val 2664"/>
                <a:gd name="f195" fmla="val 2672"/>
                <a:gd name="f196" fmla="val 2670"/>
                <a:gd name="f197" fmla="val 2796"/>
                <a:gd name="f198" fmla="val 2651"/>
                <a:gd name="f199" fmla="val 2320"/>
                <a:gd name="f200" fmla="val 3264"/>
                <a:gd name="f201" fmla="val 1873"/>
                <a:gd name="f202" fmla="val 3744"/>
                <a:gd name="f203" fmla="val 3483"/>
                <a:gd name="f204" fmla="val 3484"/>
                <a:gd name="f205" fmla="val 2207"/>
                <a:gd name="f206" fmla="val 3482"/>
                <a:gd name="f207" fmla="val 2213"/>
                <a:gd name="f208" fmla="val 3478"/>
                <a:gd name="f209" fmla="val 3476"/>
                <a:gd name="f210" fmla="val 3470"/>
                <a:gd name="f211" fmla="val 1890"/>
                <a:gd name="f212" fmla="val 4005"/>
                <a:gd name="f213" fmla="val 4004"/>
                <a:gd name="f214" fmla="val 4003"/>
                <a:gd name="f215" fmla="val 1219"/>
                <a:gd name="f216" fmla="val 4020"/>
                <a:gd name="f217" fmla="val 1317"/>
                <a:gd name="f218" fmla="val 408"/>
                <a:gd name="f219" fmla="val 3179"/>
                <a:gd name="f220" fmla="val 3200"/>
                <a:gd name="f221" fmla="val 417"/>
                <a:gd name="f222" fmla="val 848"/>
                <a:gd name="f223" fmla="val 413"/>
                <a:gd name="f224" fmla="val 411"/>
                <a:gd name="f225" fmla="val 410"/>
                <a:gd name="f226" fmla="val 409"/>
                <a:gd name="f227" fmla="val 3751"/>
                <a:gd name="f228" fmla="val 3772"/>
                <a:gd name="f229" fmla="val 400"/>
                <a:gd name="f230" fmla="val 4252"/>
                <a:gd name="f231" fmla="val 4274"/>
                <a:gd name="f232" fmla="val 432"/>
                <a:gd name="f233" fmla="val 467"/>
                <a:gd name="f234" fmla="val 1264"/>
                <a:gd name="f235" fmla="val 1298"/>
                <a:gd name="f236" fmla="val 4090"/>
                <a:gd name="f237" fmla="val 4415"/>
                <a:gd name="f238" fmla="val 1552"/>
                <a:gd name="f239" fmla="val 1586"/>
                <a:gd name="f240" fmla="val 4431"/>
                <a:gd name="f241" fmla="val 1935"/>
                <a:gd name="f242" fmla="val 1970"/>
                <a:gd name="f243" fmla="val 2639"/>
                <a:gd name="f244" fmla="val 2223"/>
                <a:gd name="f245" fmla="val 2258"/>
                <a:gd name="f246" fmla="val 3054"/>
                <a:gd name="f247" fmla="val 3089"/>
                <a:gd name="f248" fmla="val 3118"/>
                <a:gd name="f249" fmla="val 3153"/>
                <a:gd name="f250" fmla="val 4359"/>
                <a:gd name="f251" fmla="val 3342"/>
                <a:gd name="f252" fmla="val 3377"/>
                <a:gd name="f253" fmla="val 3726"/>
                <a:gd name="f254" fmla="val 4513"/>
                <a:gd name="f255" fmla="val 3568"/>
                <a:gd name="f256" fmla="val 3663"/>
                <a:gd name="f257" fmla="val 4378"/>
                <a:gd name="f258" fmla="val 3681"/>
                <a:gd name="f259" fmla="val 4318"/>
                <a:gd name="f260" fmla="val 4183"/>
                <a:gd name="f261" fmla="val 4163"/>
                <a:gd name="f262" fmla="val 3862"/>
                <a:gd name="f263" fmla="val 3841"/>
                <a:gd name="f264" fmla="val 3304"/>
                <a:gd name="f265" fmla="val 3244"/>
                <a:gd name="f266" fmla="val 3109"/>
                <a:gd name="f267" fmla="val 3088"/>
                <a:gd name="f268" fmla="val 3199"/>
                <a:gd name="f269" fmla="val 3547"/>
                <a:gd name="f270" fmla="val 2946"/>
                <a:gd name="f271" fmla="val 2945"/>
                <a:gd name="f272" fmla="val 3110"/>
                <a:gd name="f273" fmla="val 2942"/>
                <a:gd name="f274" fmla="val 3112"/>
                <a:gd name="f275" fmla="val 2941"/>
                <a:gd name="f276" fmla="val 2939"/>
                <a:gd name="f277" fmla="val 2541"/>
                <a:gd name="f278" fmla="val 3543"/>
                <a:gd name="f279" fmla="val 3545"/>
                <a:gd name="f280" fmla="val 2767"/>
                <a:gd name="f281" fmla="val 2385"/>
                <a:gd name="f282" fmla="val 2364"/>
                <a:gd name="f283" fmla="val 2230"/>
                <a:gd name="f284" fmla="val 2169"/>
                <a:gd name="f285" fmla="val 1209"/>
                <a:gd name="f286" fmla="val 1311"/>
                <a:gd name="f287" fmla="val 1290"/>
                <a:gd name="f288" fmla="val 1193"/>
                <a:gd name="f289" fmla="val 1095"/>
                <a:gd name="f290" fmla="val 1074"/>
                <a:gd name="f291" fmla="val 1176"/>
                <a:gd name="f292" fmla="val 656"/>
                <a:gd name="f293" fmla="val 135"/>
                <a:gd name="f294" fmla="val 237"/>
                <a:gd name="f295" fmla="val 216"/>
                <a:gd name="f296" fmla="val 119"/>
                <a:gd name="f297" fmla="val 21"/>
                <a:gd name="f298" fmla="val 111"/>
                <a:gd name="f299" fmla="val 113"/>
                <a:gd name="f300" fmla="val 114"/>
                <a:gd name="f301" fmla="val 116"/>
                <a:gd name="f302" fmla="val 648"/>
                <a:gd name="f303" fmla="val 912"/>
                <a:gd name="f304" fmla="val 3100"/>
                <a:gd name="f305" fmla="val 2659"/>
                <a:gd name="f306" fmla="val 647"/>
                <a:gd name="f307" fmla="val 2652"/>
                <a:gd name="f308" fmla="val 916"/>
                <a:gd name="f309" fmla="val 1186"/>
                <a:gd name="f310" fmla="val 1756"/>
                <a:gd name="f311" fmla="val 1187"/>
                <a:gd name="f312" fmla="val 1754"/>
                <a:gd name="f313" fmla="val 1189"/>
                <a:gd name="f314" fmla="val 1753"/>
                <a:gd name="f315" fmla="val 1191"/>
                <a:gd name="f316" fmla="val 1660"/>
                <a:gd name="f317" fmla="val 1320"/>
                <a:gd name="f318" fmla="val 1315"/>
                <a:gd name="f319" fmla="val 1310"/>
                <a:gd name="f320" fmla="val 1308"/>
                <a:gd name="f321" fmla="val 1593"/>
                <a:gd name="f322" fmla="val 1591"/>
                <a:gd name="f323" fmla="val 873"/>
                <a:gd name="f324" fmla="val 1590"/>
                <a:gd name="f325" fmla="val 872"/>
                <a:gd name="f326" fmla="val 1588"/>
                <a:gd name="f327" fmla="val 422"/>
                <a:gd name="f328" fmla="val 420"/>
                <a:gd name="f329" fmla="val 415"/>
                <a:gd name="f330" fmla="val 1322"/>
                <a:gd name="f331" fmla="val 1324"/>
                <a:gd name="f332" fmla="val 1325"/>
                <a:gd name="f333" fmla="val 1327"/>
                <a:gd name="f334" fmla="val 1864"/>
                <a:gd name="f335" fmla="val 1868"/>
                <a:gd name="f336" fmla="val 2140"/>
                <a:gd name="f337" fmla="val 2161"/>
                <a:gd name="f338" fmla="val 2458"/>
                <a:gd name="f339" fmla="val 306"/>
                <a:gd name="f340" fmla="val 2295"/>
                <a:gd name="f341" fmla="val 2469"/>
                <a:gd name="f342" fmla="val 289"/>
                <a:gd name="f343" fmla="val 2642"/>
                <a:gd name="f344" fmla="val 2663"/>
                <a:gd name="f345" fmla="val 2479"/>
                <a:gd name="f346" fmla="val 323"/>
                <a:gd name="f347" fmla="+- 0 0 -90"/>
                <a:gd name="f348" fmla="*/ f3 1 4530"/>
                <a:gd name="f349" fmla="*/ f4 1 3731"/>
                <a:gd name="f350" fmla="+- f7 0 f5"/>
                <a:gd name="f351" fmla="+- f6 0 f5"/>
                <a:gd name="f352" fmla="*/ f347 f0 1"/>
                <a:gd name="f353" fmla="*/ f351 1 4530"/>
                <a:gd name="f354" fmla="*/ f350 1 3731"/>
                <a:gd name="f355" fmla="*/ 2200 f351 1"/>
                <a:gd name="f356" fmla="*/ 3456 f350 1"/>
                <a:gd name="f357" fmla="*/ 3006 f351 1"/>
                <a:gd name="f358" fmla="*/ 2337 f350 1"/>
                <a:gd name="f359" fmla="*/ 2933 f351 1"/>
                <a:gd name="f360" fmla="*/ 3094 f350 1"/>
                <a:gd name="f361" fmla="*/ 1318 f351 1"/>
                <a:gd name="f362" fmla="*/ 3101 f350 1"/>
                <a:gd name="f363" fmla="*/ 3422 f350 1"/>
                <a:gd name="f364" fmla="*/ 1601 f351 1"/>
                <a:gd name="f365" fmla="*/ 2665 f350 1"/>
                <a:gd name="f366" fmla="*/ 3997 f351 1"/>
                <a:gd name="f367" fmla="*/ 3113 f350 1"/>
                <a:gd name="f368" fmla="*/ 4069 f351 1"/>
                <a:gd name="f369" fmla="*/ 2992 f350 1"/>
                <a:gd name="f370" fmla="*/ 3475 f351 1"/>
                <a:gd name="f371" fmla="*/ 3274 f351 1"/>
                <a:gd name="f372" fmla="*/ 3646 f350 1"/>
                <a:gd name="f373" fmla="*/ 4348 f351 1"/>
                <a:gd name="f374" fmla="*/ 4281 f351 1"/>
                <a:gd name="f375" fmla="*/ 3534 f350 1"/>
                <a:gd name="f376" fmla="*/ 4271 f351 1"/>
                <a:gd name="f377" fmla="*/ 2656 f350 1"/>
                <a:gd name="f378" fmla="*/ 1321 f350 1"/>
                <a:gd name="f379" fmla="*/ 2520 f351 1"/>
                <a:gd name="f380" fmla="*/ 2665 f351 1"/>
                <a:gd name="f381" fmla="*/ 1752 f350 1"/>
                <a:gd name="f382" fmla="*/ 2922 f351 1"/>
                <a:gd name="f383" fmla="*/ 1304 f350 1"/>
                <a:gd name="f384" fmla="*/ 874 f350 1"/>
                <a:gd name="f385" fmla="*/ 2938 f351 1"/>
                <a:gd name="f386" fmla="*/ 1295 f350 1"/>
                <a:gd name="f387" fmla="*/ 4012 f351 1"/>
                <a:gd name="f388" fmla="*/ 3871 f351 1"/>
                <a:gd name="f389" fmla="*/ 860 f350 1"/>
                <a:gd name="f390" fmla="*/ 3885 f351 1"/>
                <a:gd name="f391" fmla="*/ 861 f350 1"/>
                <a:gd name="f392" fmla="*/ 3223 f351 1"/>
                <a:gd name="f393" fmla="*/ 857 f350 1"/>
                <a:gd name="f394" fmla="*/ 2149 f351 1"/>
                <a:gd name="f395" fmla="*/ 426 f350 1"/>
                <a:gd name="f396" fmla="*/ 2406 f351 1"/>
                <a:gd name="f397" fmla="*/ 2199 f350 1"/>
                <a:gd name="f398" fmla="*/ 2395 f351 1"/>
                <a:gd name="f399" fmla="*/ 2214 f350 1"/>
                <a:gd name="f400" fmla="*/ 1861 f351 1"/>
                <a:gd name="f401" fmla="*/ 2216 f350 1"/>
                <a:gd name="f402" fmla="*/ 2117 f351 1"/>
                <a:gd name="f403" fmla="*/ 1770 f350 1"/>
                <a:gd name="f404" fmla="*/ 2133 f351 1"/>
                <a:gd name="f405" fmla="*/ 2647 f350 1"/>
                <a:gd name="f406" fmla="*/ 2303 f350 1"/>
                <a:gd name="f407" fmla="*/ 3284 f351 1"/>
                <a:gd name="f408" fmla="*/ 1873 f350 1"/>
                <a:gd name="f409" fmla="*/ 3480 f351 1"/>
                <a:gd name="f410" fmla="*/ 2215 f350 1"/>
                <a:gd name="f411" fmla="*/ 1890 f350 1"/>
                <a:gd name="f412" fmla="*/ 4003 f351 1"/>
                <a:gd name="f413" fmla="*/ 2208 f350 1"/>
                <a:gd name="f414" fmla="*/ 4399 f351 1"/>
                <a:gd name="f415" fmla="*/ 3468 f351 1"/>
                <a:gd name="f416" fmla="*/ 413 f350 1"/>
                <a:gd name="f417" fmla="*/ 400 f350 1"/>
                <a:gd name="f418" fmla="*/ 4530 f351 1"/>
                <a:gd name="f419" fmla="*/ 1552 f350 1"/>
                <a:gd name="f420" fmla="*/ 4415 f351 1"/>
                <a:gd name="f421" fmla="*/ 1778 f350 1"/>
                <a:gd name="f422" fmla="*/ 4297 f351 1"/>
                <a:gd name="f423" fmla="*/ 4359 f351 1"/>
                <a:gd name="f424" fmla="*/ 3439 f350 1"/>
                <a:gd name="f425" fmla="*/ 3726 f350 1"/>
                <a:gd name="f426" fmla="*/ 4318 f351 1"/>
                <a:gd name="f427" fmla="*/ 3731 f350 1"/>
                <a:gd name="f428" fmla="*/ 3862 f351 1"/>
                <a:gd name="f429" fmla="*/ 3244 f351 1"/>
                <a:gd name="f430" fmla="*/ 3009 f350 1"/>
                <a:gd name="f431" fmla="*/ 2670 f351 1"/>
                <a:gd name="f432" fmla="*/ 3542 f350 1"/>
                <a:gd name="f433" fmla="*/ 2283 f351 1"/>
                <a:gd name="f434" fmla="*/ 3560 f350 1"/>
                <a:gd name="f435" fmla="*/ 2169 f351 1"/>
                <a:gd name="f436" fmla="*/ 1193 f351 1"/>
                <a:gd name="f437" fmla="*/ 3568 f350 1"/>
                <a:gd name="f438" fmla="*/ 119 f351 1"/>
                <a:gd name="f439" fmla="*/ 648 f351 1"/>
                <a:gd name="f440" fmla="*/ 916 f351 1"/>
                <a:gd name="f441" fmla="*/ 2203 f350 1"/>
                <a:gd name="f442" fmla="*/ 2391 f351 1"/>
                <a:gd name="f443" fmla="*/ 1313 f350 1"/>
                <a:gd name="f444" fmla="*/ 1859 f351 1"/>
                <a:gd name="f445" fmla="*/ 1320 f350 1"/>
                <a:gd name="f446" fmla="*/ 1596 f351 1"/>
                <a:gd name="f447" fmla="*/ 415 f350 1"/>
                <a:gd name="f448" fmla="*/ 1866 f351 1"/>
                <a:gd name="f449" fmla="*/ 409 f350 1"/>
                <a:gd name="f450" fmla="*/ 2401 f351 1"/>
                <a:gd name="f451" fmla="*/ 2540 f351 1"/>
                <a:gd name="f452" fmla="*/ 408 f350 1"/>
                <a:gd name="f453" fmla="*/ f352 1 f2"/>
                <a:gd name="f454" fmla="*/ f355 1 4530"/>
                <a:gd name="f455" fmla="*/ f356 1 3731"/>
                <a:gd name="f456" fmla="*/ f357 1 4530"/>
                <a:gd name="f457" fmla="*/ f358 1 3731"/>
                <a:gd name="f458" fmla="*/ f359 1 4530"/>
                <a:gd name="f459" fmla="*/ f360 1 3731"/>
                <a:gd name="f460" fmla="*/ f361 1 4530"/>
                <a:gd name="f461" fmla="*/ f362 1 3731"/>
                <a:gd name="f462" fmla="*/ f363 1 3731"/>
                <a:gd name="f463" fmla="*/ f364 1 4530"/>
                <a:gd name="f464" fmla="*/ f365 1 3731"/>
                <a:gd name="f465" fmla="*/ f366 1 4530"/>
                <a:gd name="f466" fmla="*/ f367 1 3731"/>
                <a:gd name="f467" fmla="*/ f368 1 4530"/>
                <a:gd name="f468" fmla="*/ f369 1 3731"/>
                <a:gd name="f469" fmla="*/ f370 1 4530"/>
                <a:gd name="f470" fmla="*/ f371 1 4530"/>
                <a:gd name="f471" fmla="*/ f372 1 3731"/>
                <a:gd name="f472" fmla="*/ f373 1 4530"/>
                <a:gd name="f473" fmla="*/ f374 1 4530"/>
                <a:gd name="f474" fmla="*/ f375 1 3731"/>
                <a:gd name="f475" fmla="*/ f376 1 4530"/>
                <a:gd name="f476" fmla="*/ f377 1 3731"/>
                <a:gd name="f477" fmla="*/ f378 1 3731"/>
                <a:gd name="f478" fmla="*/ f379 1 4530"/>
                <a:gd name="f479" fmla="*/ f380 1 4530"/>
                <a:gd name="f480" fmla="*/ f381 1 3731"/>
                <a:gd name="f481" fmla="*/ f382 1 4530"/>
                <a:gd name="f482" fmla="*/ f383 1 3731"/>
                <a:gd name="f483" fmla="*/ f384 1 3731"/>
                <a:gd name="f484" fmla="*/ f385 1 4530"/>
                <a:gd name="f485" fmla="*/ f386 1 3731"/>
                <a:gd name="f486" fmla="*/ f387 1 4530"/>
                <a:gd name="f487" fmla="*/ f388 1 4530"/>
                <a:gd name="f488" fmla="*/ f389 1 3731"/>
                <a:gd name="f489" fmla="*/ f390 1 4530"/>
                <a:gd name="f490" fmla="*/ f391 1 3731"/>
                <a:gd name="f491" fmla="*/ f392 1 4530"/>
                <a:gd name="f492" fmla="*/ f393 1 3731"/>
                <a:gd name="f493" fmla="*/ f394 1 4530"/>
                <a:gd name="f494" fmla="*/ f395 1 3731"/>
                <a:gd name="f495" fmla="*/ f396 1 4530"/>
                <a:gd name="f496" fmla="*/ f397 1 3731"/>
                <a:gd name="f497" fmla="*/ f398 1 4530"/>
                <a:gd name="f498" fmla="*/ f399 1 3731"/>
                <a:gd name="f499" fmla="*/ f400 1 4530"/>
                <a:gd name="f500" fmla="*/ f401 1 3731"/>
                <a:gd name="f501" fmla="*/ f402 1 4530"/>
                <a:gd name="f502" fmla="*/ f403 1 3731"/>
                <a:gd name="f503" fmla="*/ f404 1 4530"/>
                <a:gd name="f504" fmla="*/ f405 1 3731"/>
                <a:gd name="f505" fmla="*/ f406 1 3731"/>
                <a:gd name="f506" fmla="*/ f407 1 4530"/>
                <a:gd name="f507" fmla="*/ f408 1 3731"/>
                <a:gd name="f508" fmla="*/ f409 1 4530"/>
                <a:gd name="f509" fmla="*/ f410 1 3731"/>
                <a:gd name="f510" fmla="*/ f411 1 3731"/>
                <a:gd name="f511" fmla="*/ f412 1 4530"/>
                <a:gd name="f512" fmla="*/ f413 1 3731"/>
                <a:gd name="f513" fmla="*/ f414 1 4530"/>
                <a:gd name="f514" fmla="*/ f415 1 4530"/>
                <a:gd name="f515" fmla="*/ f416 1 3731"/>
                <a:gd name="f516" fmla="*/ f417 1 3731"/>
                <a:gd name="f517" fmla="*/ f418 1 4530"/>
                <a:gd name="f518" fmla="*/ f419 1 3731"/>
                <a:gd name="f519" fmla="*/ f420 1 4530"/>
                <a:gd name="f520" fmla="*/ f421 1 3731"/>
                <a:gd name="f521" fmla="*/ f422 1 4530"/>
                <a:gd name="f522" fmla="*/ f423 1 4530"/>
                <a:gd name="f523" fmla="*/ f424 1 3731"/>
                <a:gd name="f524" fmla="*/ f425 1 3731"/>
                <a:gd name="f525" fmla="*/ f426 1 4530"/>
                <a:gd name="f526" fmla="*/ f427 1 3731"/>
                <a:gd name="f527" fmla="*/ f428 1 4530"/>
                <a:gd name="f528" fmla="*/ f429 1 4530"/>
                <a:gd name="f529" fmla="*/ f430 1 3731"/>
                <a:gd name="f530" fmla="*/ f431 1 4530"/>
                <a:gd name="f531" fmla="*/ f432 1 3731"/>
                <a:gd name="f532" fmla="*/ f433 1 4530"/>
                <a:gd name="f533" fmla="*/ f434 1 3731"/>
                <a:gd name="f534" fmla="*/ f435 1 4530"/>
                <a:gd name="f535" fmla="*/ f436 1 4530"/>
                <a:gd name="f536" fmla="*/ f437 1 3731"/>
                <a:gd name="f537" fmla="*/ f438 1 4530"/>
                <a:gd name="f538" fmla="*/ f439 1 4530"/>
                <a:gd name="f539" fmla="*/ f440 1 4530"/>
                <a:gd name="f540" fmla="*/ f441 1 3731"/>
                <a:gd name="f541" fmla="*/ f442 1 4530"/>
                <a:gd name="f542" fmla="*/ f443 1 3731"/>
                <a:gd name="f543" fmla="*/ f444 1 4530"/>
                <a:gd name="f544" fmla="*/ f445 1 3731"/>
                <a:gd name="f545" fmla="*/ f446 1 4530"/>
                <a:gd name="f546" fmla="*/ f447 1 3731"/>
                <a:gd name="f547" fmla="*/ f448 1 4530"/>
                <a:gd name="f548" fmla="*/ f449 1 3731"/>
                <a:gd name="f549" fmla="*/ f450 1 4530"/>
                <a:gd name="f550" fmla="*/ f451 1 4530"/>
                <a:gd name="f551" fmla="*/ f452 1 3731"/>
                <a:gd name="f552" fmla="*/ 0 1 f353"/>
                <a:gd name="f553" fmla="*/ f6 1 f353"/>
                <a:gd name="f554" fmla="*/ 0 1 f354"/>
                <a:gd name="f555" fmla="*/ f7 1 f354"/>
                <a:gd name="f556" fmla="+- f453 0 f1"/>
                <a:gd name="f557" fmla="*/ f454 1 f353"/>
                <a:gd name="f558" fmla="*/ f455 1 f354"/>
                <a:gd name="f559" fmla="*/ f456 1 f353"/>
                <a:gd name="f560" fmla="*/ f457 1 f354"/>
                <a:gd name="f561" fmla="*/ f458 1 f353"/>
                <a:gd name="f562" fmla="*/ f459 1 f354"/>
                <a:gd name="f563" fmla="*/ f460 1 f353"/>
                <a:gd name="f564" fmla="*/ f461 1 f354"/>
                <a:gd name="f565" fmla="*/ f462 1 f354"/>
                <a:gd name="f566" fmla="*/ f463 1 f353"/>
                <a:gd name="f567" fmla="*/ f464 1 f354"/>
                <a:gd name="f568" fmla="*/ f465 1 f353"/>
                <a:gd name="f569" fmla="*/ f466 1 f354"/>
                <a:gd name="f570" fmla="*/ f467 1 f353"/>
                <a:gd name="f571" fmla="*/ f468 1 f354"/>
                <a:gd name="f572" fmla="*/ f469 1 f353"/>
                <a:gd name="f573" fmla="*/ f470 1 f353"/>
                <a:gd name="f574" fmla="*/ f471 1 f354"/>
                <a:gd name="f575" fmla="*/ f472 1 f353"/>
                <a:gd name="f576" fmla="*/ f473 1 f353"/>
                <a:gd name="f577" fmla="*/ f474 1 f354"/>
                <a:gd name="f578" fmla="*/ f475 1 f353"/>
                <a:gd name="f579" fmla="*/ f476 1 f354"/>
                <a:gd name="f580" fmla="*/ f477 1 f354"/>
                <a:gd name="f581" fmla="*/ f478 1 f353"/>
                <a:gd name="f582" fmla="*/ f479 1 f353"/>
                <a:gd name="f583" fmla="*/ f480 1 f354"/>
                <a:gd name="f584" fmla="*/ f481 1 f353"/>
                <a:gd name="f585" fmla="*/ f482 1 f354"/>
                <a:gd name="f586" fmla="*/ f483 1 f354"/>
                <a:gd name="f587" fmla="*/ f484 1 f353"/>
                <a:gd name="f588" fmla="*/ f485 1 f354"/>
                <a:gd name="f589" fmla="*/ f486 1 f353"/>
                <a:gd name="f590" fmla="*/ f487 1 f353"/>
                <a:gd name="f591" fmla="*/ f488 1 f354"/>
                <a:gd name="f592" fmla="*/ f489 1 f353"/>
                <a:gd name="f593" fmla="*/ f490 1 f354"/>
                <a:gd name="f594" fmla="*/ f491 1 f353"/>
                <a:gd name="f595" fmla="*/ f492 1 f354"/>
                <a:gd name="f596" fmla="*/ f493 1 f353"/>
                <a:gd name="f597" fmla="*/ f494 1 f354"/>
                <a:gd name="f598" fmla="*/ f495 1 f353"/>
                <a:gd name="f599" fmla="*/ f496 1 f354"/>
                <a:gd name="f600" fmla="*/ f497 1 f353"/>
                <a:gd name="f601" fmla="*/ f498 1 f354"/>
                <a:gd name="f602" fmla="*/ f499 1 f353"/>
                <a:gd name="f603" fmla="*/ f500 1 f354"/>
                <a:gd name="f604" fmla="*/ f501 1 f353"/>
                <a:gd name="f605" fmla="*/ f502 1 f354"/>
                <a:gd name="f606" fmla="*/ f503 1 f353"/>
                <a:gd name="f607" fmla="*/ f504 1 f354"/>
                <a:gd name="f608" fmla="*/ f505 1 f354"/>
                <a:gd name="f609" fmla="*/ f506 1 f353"/>
                <a:gd name="f610" fmla="*/ f507 1 f354"/>
                <a:gd name="f611" fmla="*/ f508 1 f353"/>
                <a:gd name="f612" fmla="*/ f509 1 f354"/>
                <a:gd name="f613" fmla="*/ f510 1 f354"/>
                <a:gd name="f614" fmla="*/ f511 1 f353"/>
                <a:gd name="f615" fmla="*/ f512 1 f354"/>
                <a:gd name="f616" fmla="*/ f513 1 f353"/>
                <a:gd name="f617" fmla="*/ f514 1 f353"/>
                <a:gd name="f618" fmla="*/ f515 1 f354"/>
                <a:gd name="f619" fmla="*/ f516 1 f354"/>
                <a:gd name="f620" fmla="*/ f517 1 f353"/>
                <a:gd name="f621" fmla="*/ f518 1 f354"/>
                <a:gd name="f622" fmla="*/ f519 1 f353"/>
                <a:gd name="f623" fmla="*/ f520 1 f354"/>
                <a:gd name="f624" fmla="*/ f521 1 f353"/>
                <a:gd name="f625" fmla="*/ f522 1 f353"/>
                <a:gd name="f626" fmla="*/ f523 1 f354"/>
                <a:gd name="f627" fmla="*/ f524 1 f354"/>
                <a:gd name="f628" fmla="*/ f525 1 f353"/>
                <a:gd name="f629" fmla="*/ f526 1 f354"/>
                <a:gd name="f630" fmla="*/ f527 1 f353"/>
                <a:gd name="f631" fmla="*/ f528 1 f353"/>
                <a:gd name="f632" fmla="*/ f529 1 f354"/>
                <a:gd name="f633" fmla="*/ f530 1 f353"/>
                <a:gd name="f634" fmla="*/ f531 1 f354"/>
                <a:gd name="f635" fmla="*/ f532 1 f353"/>
                <a:gd name="f636" fmla="*/ f533 1 f354"/>
                <a:gd name="f637" fmla="*/ f534 1 f353"/>
                <a:gd name="f638" fmla="*/ f535 1 f353"/>
                <a:gd name="f639" fmla="*/ f536 1 f354"/>
                <a:gd name="f640" fmla="*/ f537 1 f353"/>
                <a:gd name="f641" fmla="*/ f538 1 f353"/>
                <a:gd name="f642" fmla="*/ f539 1 f353"/>
                <a:gd name="f643" fmla="*/ f540 1 f354"/>
                <a:gd name="f644" fmla="*/ f541 1 f353"/>
                <a:gd name="f645" fmla="*/ f542 1 f354"/>
                <a:gd name="f646" fmla="*/ f543 1 f353"/>
                <a:gd name="f647" fmla="*/ f544 1 f354"/>
                <a:gd name="f648" fmla="*/ f545 1 f353"/>
                <a:gd name="f649" fmla="*/ f546 1 f354"/>
                <a:gd name="f650" fmla="*/ f547 1 f353"/>
                <a:gd name="f651" fmla="*/ f548 1 f354"/>
                <a:gd name="f652" fmla="*/ f549 1 f353"/>
                <a:gd name="f653" fmla="*/ f550 1 f353"/>
                <a:gd name="f654" fmla="*/ f551 1 f354"/>
                <a:gd name="f655" fmla="*/ f552 f348 1"/>
                <a:gd name="f656" fmla="*/ f553 f348 1"/>
                <a:gd name="f657" fmla="*/ f555 f349 1"/>
                <a:gd name="f658" fmla="*/ f554 f349 1"/>
                <a:gd name="f659" fmla="*/ f557 f348 1"/>
                <a:gd name="f660" fmla="*/ f558 f349 1"/>
                <a:gd name="f661" fmla="*/ f559 f348 1"/>
                <a:gd name="f662" fmla="*/ f560 f349 1"/>
                <a:gd name="f663" fmla="*/ f561 f348 1"/>
                <a:gd name="f664" fmla="*/ f562 f349 1"/>
                <a:gd name="f665" fmla="*/ f563 f348 1"/>
                <a:gd name="f666" fmla="*/ f564 f349 1"/>
                <a:gd name="f667" fmla="*/ f565 f349 1"/>
                <a:gd name="f668" fmla="*/ f566 f348 1"/>
                <a:gd name="f669" fmla="*/ f567 f349 1"/>
                <a:gd name="f670" fmla="*/ f568 f348 1"/>
                <a:gd name="f671" fmla="*/ f569 f349 1"/>
                <a:gd name="f672" fmla="*/ f570 f348 1"/>
                <a:gd name="f673" fmla="*/ f571 f349 1"/>
                <a:gd name="f674" fmla="*/ f572 f348 1"/>
                <a:gd name="f675" fmla="*/ f573 f348 1"/>
                <a:gd name="f676" fmla="*/ f574 f349 1"/>
                <a:gd name="f677" fmla="*/ f575 f348 1"/>
                <a:gd name="f678" fmla="*/ f576 f348 1"/>
                <a:gd name="f679" fmla="*/ f577 f349 1"/>
                <a:gd name="f680" fmla="*/ f578 f348 1"/>
                <a:gd name="f681" fmla="*/ f579 f349 1"/>
                <a:gd name="f682" fmla="*/ f580 f349 1"/>
                <a:gd name="f683" fmla="*/ f581 f348 1"/>
                <a:gd name="f684" fmla="*/ f582 f348 1"/>
                <a:gd name="f685" fmla="*/ f583 f349 1"/>
                <a:gd name="f686" fmla="*/ f584 f348 1"/>
                <a:gd name="f687" fmla="*/ f585 f349 1"/>
                <a:gd name="f688" fmla="*/ f586 f349 1"/>
                <a:gd name="f689" fmla="*/ f587 f348 1"/>
                <a:gd name="f690" fmla="*/ f588 f349 1"/>
                <a:gd name="f691" fmla="*/ f589 f348 1"/>
                <a:gd name="f692" fmla="*/ f590 f348 1"/>
                <a:gd name="f693" fmla="*/ f591 f349 1"/>
                <a:gd name="f694" fmla="*/ f592 f348 1"/>
                <a:gd name="f695" fmla="*/ f593 f349 1"/>
                <a:gd name="f696" fmla="*/ f594 f348 1"/>
                <a:gd name="f697" fmla="*/ f595 f349 1"/>
                <a:gd name="f698" fmla="*/ f596 f348 1"/>
                <a:gd name="f699" fmla="*/ f597 f349 1"/>
                <a:gd name="f700" fmla="*/ f598 f348 1"/>
                <a:gd name="f701" fmla="*/ f599 f349 1"/>
                <a:gd name="f702" fmla="*/ f600 f348 1"/>
                <a:gd name="f703" fmla="*/ f601 f349 1"/>
                <a:gd name="f704" fmla="*/ f602 f348 1"/>
                <a:gd name="f705" fmla="*/ f603 f349 1"/>
                <a:gd name="f706" fmla="*/ f604 f348 1"/>
                <a:gd name="f707" fmla="*/ f605 f349 1"/>
                <a:gd name="f708" fmla="*/ f606 f348 1"/>
                <a:gd name="f709" fmla="*/ f607 f349 1"/>
                <a:gd name="f710" fmla="*/ f608 f349 1"/>
                <a:gd name="f711" fmla="*/ f609 f348 1"/>
                <a:gd name="f712" fmla="*/ f610 f349 1"/>
                <a:gd name="f713" fmla="*/ f611 f348 1"/>
                <a:gd name="f714" fmla="*/ f612 f349 1"/>
                <a:gd name="f715" fmla="*/ f613 f349 1"/>
                <a:gd name="f716" fmla="*/ f614 f348 1"/>
                <a:gd name="f717" fmla="*/ f615 f349 1"/>
                <a:gd name="f718" fmla="*/ f616 f348 1"/>
                <a:gd name="f719" fmla="*/ f617 f348 1"/>
                <a:gd name="f720" fmla="*/ f618 f349 1"/>
                <a:gd name="f721" fmla="*/ f619 f349 1"/>
                <a:gd name="f722" fmla="*/ f620 f348 1"/>
                <a:gd name="f723" fmla="*/ f621 f349 1"/>
                <a:gd name="f724" fmla="*/ f622 f348 1"/>
                <a:gd name="f725" fmla="*/ f623 f349 1"/>
                <a:gd name="f726" fmla="*/ f624 f348 1"/>
                <a:gd name="f727" fmla="*/ f625 f348 1"/>
                <a:gd name="f728" fmla="*/ f626 f349 1"/>
                <a:gd name="f729" fmla="*/ f627 f349 1"/>
                <a:gd name="f730" fmla="*/ f628 f348 1"/>
                <a:gd name="f731" fmla="*/ f629 f349 1"/>
                <a:gd name="f732" fmla="*/ f630 f348 1"/>
                <a:gd name="f733" fmla="*/ f631 f348 1"/>
                <a:gd name="f734" fmla="*/ f632 f349 1"/>
                <a:gd name="f735" fmla="*/ f633 f348 1"/>
                <a:gd name="f736" fmla="*/ f634 f349 1"/>
                <a:gd name="f737" fmla="*/ f635 f348 1"/>
                <a:gd name="f738" fmla="*/ f636 f349 1"/>
                <a:gd name="f739" fmla="*/ f637 f348 1"/>
                <a:gd name="f740" fmla="*/ f638 f348 1"/>
                <a:gd name="f741" fmla="*/ f639 f349 1"/>
                <a:gd name="f742" fmla="*/ f640 f348 1"/>
                <a:gd name="f743" fmla="*/ f641 f348 1"/>
                <a:gd name="f744" fmla="*/ f642 f348 1"/>
                <a:gd name="f745" fmla="*/ f643 f349 1"/>
                <a:gd name="f746" fmla="*/ f644 f348 1"/>
                <a:gd name="f747" fmla="*/ f645 f349 1"/>
                <a:gd name="f748" fmla="*/ f646 f348 1"/>
                <a:gd name="f749" fmla="*/ f647 f349 1"/>
                <a:gd name="f750" fmla="*/ f648 f348 1"/>
                <a:gd name="f751" fmla="*/ f649 f349 1"/>
                <a:gd name="f752" fmla="*/ f650 f348 1"/>
                <a:gd name="f753" fmla="*/ f651 f349 1"/>
                <a:gd name="f754" fmla="*/ f652 f348 1"/>
                <a:gd name="f755" fmla="*/ f653 f348 1"/>
                <a:gd name="f756" fmla="*/ f654 f3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6">
                  <a:pos x="f659" y="f660"/>
                </a:cxn>
                <a:cxn ang="f556">
                  <a:pos x="f661" y="f662"/>
                </a:cxn>
                <a:cxn ang="f556">
                  <a:pos x="f663" y="f664"/>
                </a:cxn>
                <a:cxn ang="f556">
                  <a:pos x="f665" y="f666"/>
                </a:cxn>
                <a:cxn ang="f556">
                  <a:pos x="f659" y="f667"/>
                </a:cxn>
                <a:cxn ang="f556">
                  <a:pos x="f668" y="f669"/>
                </a:cxn>
                <a:cxn ang="f556">
                  <a:pos x="f670" y="f671"/>
                </a:cxn>
                <a:cxn ang="f556">
                  <a:pos x="f672" y="f673"/>
                </a:cxn>
                <a:cxn ang="f556">
                  <a:pos x="f674" y="f664"/>
                </a:cxn>
                <a:cxn ang="f556">
                  <a:pos x="f675" y="f676"/>
                </a:cxn>
                <a:cxn ang="f556">
                  <a:pos x="f677" y="f676"/>
                </a:cxn>
                <a:cxn ang="f556">
                  <a:pos x="f678" y="f679"/>
                </a:cxn>
                <a:cxn ang="f556">
                  <a:pos x="f680" y="f681"/>
                </a:cxn>
                <a:cxn ang="f556">
                  <a:pos x="f670" y="f682"/>
                </a:cxn>
                <a:cxn ang="f556">
                  <a:pos x="f683" y="f682"/>
                </a:cxn>
                <a:cxn ang="f556">
                  <a:pos x="f684" y="f685"/>
                </a:cxn>
                <a:cxn ang="f556">
                  <a:pos x="f686" y="f687"/>
                </a:cxn>
                <a:cxn ang="f556">
                  <a:pos x="f684" y="f688"/>
                </a:cxn>
                <a:cxn ang="f556">
                  <a:pos x="f689" y="f690"/>
                </a:cxn>
                <a:cxn ang="f556">
                  <a:pos x="f691" y="f690"/>
                </a:cxn>
                <a:cxn ang="f556">
                  <a:pos x="f692" y="f693"/>
                </a:cxn>
                <a:cxn ang="f556">
                  <a:pos x="f694" y="f695"/>
                </a:cxn>
                <a:cxn ang="f556">
                  <a:pos x="f696" y="f697"/>
                </a:cxn>
                <a:cxn ang="f556">
                  <a:pos x="f698" y="f697"/>
                </a:cxn>
                <a:cxn ang="f556">
                  <a:pos x="f663" y="f699"/>
                </a:cxn>
                <a:cxn ang="f556">
                  <a:pos x="f700" y="f701"/>
                </a:cxn>
                <a:cxn ang="f556">
                  <a:pos x="f702" y="f703"/>
                </a:cxn>
                <a:cxn ang="f556">
                  <a:pos x="f704" y="f705"/>
                </a:cxn>
                <a:cxn ang="f556">
                  <a:pos x="f706" y="f707"/>
                </a:cxn>
                <a:cxn ang="f556">
                  <a:pos x="f708" y="f709"/>
                </a:cxn>
                <a:cxn ang="f556">
                  <a:pos x="f700" y="f664"/>
                </a:cxn>
                <a:cxn ang="f556">
                  <a:pos x="f661" y="f710"/>
                </a:cxn>
                <a:cxn ang="f556">
                  <a:pos x="f711" y="f712"/>
                </a:cxn>
                <a:cxn ang="f556">
                  <a:pos x="f713" y="f714"/>
                </a:cxn>
                <a:cxn ang="f556">
                  <a:pos x="f675" y="f715"/>
                </a:cxn>
                <a:cxn ang="f556">
                  <a:pos x="f716" y="f717"/>
                </a:cxn>
                <a:cxn ang="f556">
                  <a:pos x="f718" y="f685"/>
                </a:cxn>
                <a:cxn ang="f556">
                  <a:pos x="f719" y="f720"/>
                </a:cxn>
                <a:cxn ang="f556">
                  <a:pos x="f691" y="f721"/>
                </a:cxn>
                <a:cxn ang="f556">
                  <a:pos x="f722" y="f697"/>
                </a:cxn>
                <a:cxn ang="f556">
                  <a:pos x="f722" y="f723"/>
                </a:cxn>
                <a:cxn ang="f556">
                  <a:pos x="f724" y="f725"/>
                </a:cxn>
                <a:cxn ang="f556">
                  <a:pos x="f726" y="f669"/>
                </a:cxn>
                <a:cxn ang="f556">
                  <a:pos x="f727" y="f728"/>
                </a:cxn>
                <a:cxn ang="f556">
                  <a:pos x="f722" y="f729"/>
                </a:cxn>
                <a:cxn ang="f556">
                  <a:pos x="f730" y="f731"/>
                </a:cxn>
                <a:cxn ang="f556">
                  <a:pos x="f732" y="f731"/>
                </a:cxn>
                <a:cxn ang="f556">
                  <a:pos x="f733" y="f731"/>
                </a:cxn>
                <a:cxn ang="f556">
                  <a:pos x="f661" y="f734"/>
                </a:cxn>
                <a:cxn ang="f556">
                  <a:pos x="f735" y="f736"/>
                </a:cxn>
                <a:cxn ang="f556">
                  <a:pos x="f737" y="f738"/>
                </a:cxn>
                <a:cxn ang="f556">
                  <a:pos x="f739" y="f731"/>
                </a:cxn>
                <a:cxn ang="f556">
                  <a:pos x="f740" y="f741"/>
                </a:cxn>
                <a:cxn ang="f556">
                  <a:pos x="f742" y="f741"/>
                </a:cxn>
                <a:cxn ang="f556">
                  <a:pos x="f743" y="f736"/>
                </a:cxn>
                <a:cxn ang="f556">
                  <a:pos x="f744" y="f745"/>
                </a:cxn>
                <a:cxn ang="f556">
                  <a:pos x="f746" y="f747"/>
                </a:cxn>
                <a:cxn ang="f556">
                  <a:pos x="f748" y="f749"/>
                </a:cxn>
                <a:cxn ang="f556">
                  <a:pos x="f750" y="f688"/>
                </a:cxn>
                <a:cxn ang="f556">
                  <a:pos x="f665" y="f751"/>
                </a:cxn>
                <a:cxn ang="f556">
                  <a:pos x="f752" y="f753"/>
                </a:cxn>
                <a:cxn ang="f556">
                  <a:pos x="f754" y="f721"/>
                </a:cxn>
                <a:cxn ang="f556">
                  <a:pos x="f755" y="f756"/>
                </a:cxn>
              </a:cxnLst>
              <a:rect l="f655" t="f658" r="f656" b="f657"/>
              <a:pathLst>
                <a:path w="4530" h="3731">
                  <a:moveTo>
                    <a:pt x="f8" y="f9"/>
                  </a:moveTo>
                  <a:lnTo>
                    <a:pt x="f10" y="f9"/>
                  </a:lnTo>
                  <a:lnTo>
                    <a:pt x="f11" y="f12"/>
                  </a:lnTo>
                  <a:lnTo>
                    <a:pt x="f8" y="f9"/>
                  </a:lnTo>
                  <a:close/>
                  <a:moveTo>
                    <a:pt x="f11" y="f13"/>
                  </a:moveTo>
                  <a:lnTo>
                    <a:pt x="f10" y="f14"/>
                  </a:lnTo>
                  <a:lnTo>
                    <a:pt x="f8" y="f14"/>
                  </a:lnTo>
                  <a:lnTo>
                    <a:pt x="f11" y="f13"/>
                  </a:lnTo>
                  <a:close/>
                  <a:moveTo>
                    <a:pt x="f15" y="f16"/>
                  </a:moveTo>
                  <a:lnTo>
                    <a:pt x="f17" y="f16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15" y="f16"/>
                  </a:lnTo>
                  <a:close/>
                  <a:moveTo>
                    <a:pt x="f24" y="f25"/>
                  </a:moveTo>
                  <a:lnTo>
                    <a:pt x="f26" y="f27"/>
                  </a:lnTo>
                  <a:lnTo>
                    <a:pt x="f28" y="f25"/>
                  </a:lnTo>
                  <a:lnTo>
                    <a:pt x="f24" y="f25"/>
                  </a:lnTo>
                  <a:close/>
                  <a:moveTo>
                    <a:pt x="f26" y="f29"/>
                  </a:moveTo>
                  <a:lnTo>
                    <a:pt x="f24" y="f30"/>
                  </a:lnTo>
                  <a:lnTo>
                    <a:pt x="f28" y="f30"/>
                  </a:lnTo>
                  <a:lnTo>
                    <a:pt x="f26" y="f29"/>
                  </a:lnTo>
                  <a:close/>
                  <a:moveTo>
                    <a:pt x="f31" y="f32"/>
                  </a:moveTo>
                  <a:lnTo>
                    <a:pt x="f33" y="f32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1" y="f32"/>
                  </a:lnTo>
                  <a:close/>
                  <a:moveTo>
                    <a:pt x="f38" y="f14"/>
                  </a:moveTo>
                  <a:lnTo>
                    <a:pt x="f39" y="f40"/>
                  </a:lnTo>
                  <a:lnTo>
                    <a:pt x="f41" y="f42"/>
                  </a:lnTo>
                  <a:lnTo>
                    <a:pt x="f41" y="f43"/>
                  </a:lnTo>
                  <a:lnTo>
                    <a:pt x="f41" y="f44"/>
                  </a:lnTo>
                  <a:lnTo>
                    <a:pt x="f39" y="f45"/>
                  </a:lnTo>
                  <a:lnTo>
                    <a:pt x="f38" y="f30"/>
                  </a:lnTo>
                  <a:lnTo>
                    <a:pt x="f46" y="f30"/>
                  </a:lnTo>
                  <a:lnTo>
                    <a:pt x="f47" y="f30"/>
                  </a:lnTo>
                  <a:lnTo>
                    <a:pt x="f48" y="f43"/>
                  </a:lnTo>
                  <a:lnTo>
                    <a:pt x="f49" y="f14"/>
                  </a:lnTo>
                  <a:lnTo>
                    <a:pt x="f38" y="f14"/>
                  </a:lnTo>
                  <a:close/>
                  <a:moveTo>
                    <a:pt x="f11" y="f50"/>
                  </a:moveTo>
                  <a:lnTo>
                    <a:pt x="f51" y="f43"/>
                  </a:lnTo>
                  <a:lnTo>
                    <a:pt x="f52" y="f30"/>
                  </a:lnTo>
                  <a:lnTo>
                    <a:pt x="f53" y="f30"/>
                  </a:lnTo>
                  <a:lnTo>
                    <a:pt x="f11" y="f50"/>
                  </a:lnTo>
                  <a:close/>
                  <a:moveTo>
                    <a:pt x="f52" y="f14"/>
                  </a:moveTo>
                  <a:lnTo>
                    <a:pt x="f54" y="f21"/>
                  </a:lnTo>
                  <a:lnTo>
                    <a:pt x="f55" y="f30"/>
                  </a:lnTo>
                  <a:lnTo>
                    <a:pt x="f56" y="f30"/>
                  </a:lnTo>
                  <a:lnTo>
                    <a:pt x="f57" y="f43"/>
                  </a:lnTo>
                  <a:lnTo>
                    <a:pt x="f56" y="f14"/>
                  </a:lnTo>
                  <a:lnTo>
                    <a:pt x="f52" y="f14"/>
                  </a:lnTo>
                  <a:close/>
                  <a:moveTo>
                    <a:pt x="f58" y="f13"/>
                  </a:moveTo>
                  <a:lnTo>
                    <a:pt x="f59" y="f14"/>
                  </a:lnTo>
                  <a:lnTo>
                    <a:pt x="f60" y="f14"/>
                  </a:lnTo>
                  <a:lnTo>
                    <a:pt x="f58" y="f13"/>
                  </a:lnTo>
                  <a:close/>
                  <a:moveTo>
                    <a:pt x="f61" y="f16"/>
                  </a:moveTo>
                  <a:lnTo>
                    <a:pt x="f62" y="f16"/>
                  </a:lnTo>
                  <a:lnTo>
                    <a:pt x="f63" y="f21"/>
                  </a:lnTo>
                  <a:lnTo>
                    <a:pt x="f64" y="f14"/>
                  </a:lnTo>
                  <a:lnTo>
                    <a:pt x="f65" y="f14"/>
                  </a:lnTo>
                  <a:lnTo>
                    <a:pt x="f61" y="f16"/>
                  </a:lnTo>
                  <a:close/>
                  <a:moveTo>
                    <a:pt x="f66" y="f30"/>
                  </a:moveTo>
                  <a:lnTo>
                    <a:pt x="f67" y="f68"/>
                  </a:lnTo>
                  <a:lnTo>
                    <a:pt x="f69" y="f35"/>
                  </a:lnTo>
                  <a:lnTo>
                    <a:pt x="f70" y="f30"/>
                  </a:lnTo>
                  <a:lnTo>
                    <a:pt x="f66" y="f30"/>
                  </a:lnTo>
                  <a:close/>
                  <a:moveTo>
                    <a:pt x="f58" y="f50"/>
                  </a:moveTo>
                  <a:lnTo>
                    <a:pt x="f71" y="f45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32"/>
                  </a:lnTo>
                  <a:lnTo>
                    <a:pt x="f77" y="f32"/>
                  </a:lnTo>
                  <a:lnTo>
                    <a:pt x="f61" y="f32"/>
                  </a:lnTo>
                  <a:lnTo>
                    <a:pt x="f65" y="f30"/>
                  </a:lnTo>
                  <a:lnTo>
                    <a:pt x="f78" y="f30"/>
                  </a:lnTo>
                  <a:lnTo>
                    <a:pt x="f79" y="f35"/>
                  </a:lnTo>
                  <a:lnTo>
                    <a:pt x="f58" y="f50"/>
                  </a:lnTo>
                  <a:close/>
                  <a:moveTo>
                    <a:pt x="f60" y="f9"/>
                  </a:moveTo>
                  <a:lnTo>
                    <a:pt x="f59" y="f9"/>
                  </a:lnTo>
                  <a:lnTo>
                    <a:pt x="f58" y="f12"/>
                  </a:lnTo>
                  <a:lnTo>
                    <a:pt x="f60" y="f9"/>
                  </a:lnTo>
                  <a:close/>
                  <a:moveTo>
                    <a:pt x="f80" y="f14"/>
                  </a:moveTo>
                  <a:lnTo>
                    <a:pt x="f67" y="f81"/>
                  </a:lnTo>
                  <a:lnTo>
                    <a:pt x="f66" y="f14"/>
                  </a:lnTo>
                  <a:lnTo>
                    <a:pt x="f80" y="f14"/>
                  </a:lnTo>
                  <a:close/>
                  <a:moveTo>
                    <a:pt x="f82" y="f9"/>
                  </a:moveTo>
                  <a:lnTo>
                    <a:pt x="f83" y="f9"/>
                  </a:lnTo>
                  <a:lnTo>
                    <a:pt x="f84" y="f12"/>
                  </a:lnTo>
                  <a:lnTo>
                    <a:pt x="f82" y="f9"/>
                  </a:lnTo>
                  <a:close/>
                  <a:moveTo>
                    <a:pt x="f84" y="f13"/>
                  </a:moveTo>
                  <a:lnTo>
                    <a:pt x="f83" y="f14"/>
                  </a:lnTo>
                  <a:lnTo>
                    <a:pt x="f82" y="f14"/>
                  </a:lnTo>
                  <a:lnTo>
                    <a:pt x="f84" y="f13"/>
                  </a:lnTo>
                  <a:close/>
                  <a:moveTo>
                    <a:pt x="f85" y="f86"/>
                  </a:moveTo>
                  <a:lnTo>
                    <a:pt x="f87" y="f43"/>
                  </a:lnTo>
                  <a:lnTo>
                    <a:pt x="f88" y="f23"/>
                  </a:lnTo>
                  <a:lnTo>
                    <a:pt x="f89" y="f21"/>
                  </a:lnTo>
                  <a:lnTo>
                    <a:pt x="f85" y="f86"/>
                  </a:lnTo>
                  <a:close/>
                  <a:moveTo>
                    <a:pt x="f90" y="f91"/>
                  </a:moveTo>
                  <a:lnTo>
                    <a:pt x="f87" y="f92"/>
                  </a:lnTo>
                  <a:lnTo>
                    <a:pt x="f85" y="f93"/>
                  </a:lnTo>
                  <a:lnTo>
                    <a:pt x="f82" y="f91"/>
                  </a:lnTo>
                  <a:lnTo>
                    <a:pt x="f90" y="f91"/>
                  </a:lnTo>
                  <a:close/>
                  <a:moveTo>
                    <a:pt x="f94" y="f95"/>
                  </a:moveTo>
                  <a:lnTo>
                    <a:pt x="f85" y="f27"/>
                  </a:lnTo>
                  <a:lnTo>
                    <a:pt x="f96" y="f95"/>
                  </a:lnTo>
                  <a:lnTo>
                    <a:pt x="f85" y="f29"/>
                  </a:lnTo>
                  <a:lnTo>
                    <a:pt x="f94" y="f95"/>
                  </a:lnTo>
                  <a:close/>
                  <a:moveTo>
                    <a:pt x="f59" y="f97"/>
                  </a:moveTo>
                  <a:lnTo>
                    <a:pt x="f98" y="f97"/>
                  </a:lnTo>
                  <a:lnTo>
                    <a:pt x="f65" y="f97"/>
                  </a:lnTo>
                  <a:lnTo>
                    <a:pt x="f61" y="f99"/>
                  </a:lnTo>
                  <a:lnTo>
                    <a:pt x="f62" y="f99"/>
                  </a:lnTo>
                  <a:lnTo>
                    <a:pt x="f59" y="f97"/>
                  </a:lnTo>
                  <a:close/>
                  <a:moveTo>
                    <a:pt x="f100" y="f101"/>
                  </a:moveTo>
                  <a:lnTo>
                    <a:pt x="f102" y="f103"/>
                  </a:lnTo>
                  <a:lnTo>
                    <a:pt x="f100" y="f104"/>
                  </a:lnTo>
                  <a:lnTo>
                    <a:pt x="f105" y="f103"/>
                  </a:lnTo>
                  <a:lnTo>
                    <a:pt x="f100" y="f101"/>
                  </a:lnTo>
                  <a:close/>
                  <a:moveTo>
                    <a:pt x="f15" y="f99"/>
                  </a:moveTo>
                  <a:lnTo>
                    <a:pt x="f17" y="f99"/>
                  </a:lnTo>
                  <a:lnTo>
                    <a:pt x="f10" y="f97"/>
                  </a:lnTo>
                  <a:lnTo>
                    <a:pt x="f106" y="f97"/>
                  </a:lnTo>
                  <a:lnTo>
                    <a:pt x="f15" y="f99"/>
                  </a:lnTo>
                  <a:close/>
                  <a:moveTo>
                    <a:pt x="f107" y="f99"/>
                  </a:moveTo>
                  <a:lnTo>
                    <a:pt x="f108" y="f99"/>
                  </a:lnTo>
                  <a:lnTo>
                    <a:pt x="f109" y="f97"/>
                  </a:lnTo>
                  <a:lnTo>
                    <a:pt x="f30" y="f97"/>
                  </a:lnTo>
                  <a:lnTo>
                    <a:pt x="f107" y="f99"/>
                  </a:lnTo>
                  <a:close/>
                  <a:moveTo>
                    <a:pt x="f110" y="f111"/>
                  </a:moveTo>
                  <a:lnTo>
                    <a:pt x="f112" y="f113"/>
                  </a:lnTo>
                  <a:lnTo>
                    <a:pt x="f114" y="f111"/>
                  </a:lnTo>
                  <a:lnTo>
                    <a:pt x="f112" y="f115"/>
                  </a:lnTo>
                  <a:lnTo>
                    <a:pt x="f110" y="f111"/>
                  </a:lnTo>
                  <a:close/>
                  <a:moveTo>
                    <a:pt x="f31" y="f116"/>
                  </a:moveTo>
                  <a:lnTo>
                    <a:pt x="f107" y="f116"/>
                  </a:lnTo>
                  <a:lnTo>
                    <a:pt x="f117" y="f118"/>
                  </a:lnTo>
                  <a:lnTo>
                    <a:pt x="f31" y="f116"/>
                  </a:lnTo>
                  <a:close/>
                  <a:moveTo>
                    <a:pt x="f30" y="f119"/>
                  </a:moveTo>
                  <a:lnTo>
                    <a:pt x="f10" y="f119"/>
                  </a:lnTo>
                  <a:lnTo>
                    <a:pt x="f17" y="f116"/>
                  </a:lnTo>
                  <a:lnTo>
                    <a:pt x="f120" y="f116"/>
                  </a:lnTo>
                  <a:lnTo>
                    <a:pt x="f121" y="f122"/>
                  </a:lnTo>
                  <a:lnTo>
                    <a:pt x="f30" y="f119"/>
                  </a:lnTo>
                  <a:close/>
                  <a:moveTo>
                    <a:pt x="f123" y="f119"/>
                  </a:moveTo>
                  <a:lnTo>
                    <a:pt x="f124" y="f119"/>
                  </a:lnTo>
                  <a:lnTo>
                    <a:pt x="f117" y="f125"/>
                  </a:lnTo>
                  <a:lnTo>
                    <a:pt x="f123" y="f119"/>
                  </a:lnTo>
                  <a:close/>
                  <a:moveTo>
                    <a:pt x="f24" y="f119"/>
                  </a:moveTo>
                  <a:lnTo>
                    <a:pt x="f126" y="f119"/>
                  </a:lnTo>
                  <a:lnTo>
                    <a:pt x="f127" y="f122"/>
                  </a:lnTo>
                  <a:lnTo>
                    <a:pt x="f100" y="f128"/>
                  </a:lnTo>
                  <a:lnTo>
                    <a:pt x="f24" y="f119"/>
                  </a:lnTo>
                  <a:close/>
                  <a:moveTo>
                    <a:pt x="f65" y="f119"/>
                  </a:moveTo>
                  <a:lnTo>
                    <a:pt x="f59" y="f119"/>
                  </a:lnTo>
                  <a:lnTo>
                    <a:pt x="f62" y="f116"/>
                  </a:lnTo>
                  <a:lnTo>
                    <a:pt x="f61" y="f116"/>
                  </a:lnTo>
                  <a:lnTo>
                    <a:pt x="f65" y="f119"/>
                  </a:lnTo>
                  <a:close/>
                  <a:moveTo>
                    <a:pt x="f129" y="f130"/>
                  </a:moveTo>
                  <a:lnTo>
                    <a:pt x="f67" y="f128"/>
                  </a:lnTo>
                  <a:lnTo>
                    <a:pt x="f69" y="f131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4" y="f136"/>
                  </a:lnTo>
                  <a:lnTo>
                    <a:pt x="f134" y="f130"/>
                  </a:lnTo>
                  <a:lnTo>
                    <a:pt x="f134" y="f137"/>
                  </a:lnTo>
                  <a:lnTo>
                    <a:pt x="f132" y="f138"/>
                  </a:lnTo>
                  <a:lnTo>
                    <a:pt x="f139" y="f140"/>
                  </a:lnTo>
                  <a:lnTo>
                    <a:pt x="f70" y="f141"/>
                  </a:lnTo>
                  <a:lnTo>
                    <a:pt x="f142" y="f143"/>
                  </a:lnTo>
                  <a:lnTo>
                    <a:pt x="f144" y="f143"/>
                  </a:lnTo>
                  <a:lnTo>
                    <a:pt x="f145" y="f143"/>
                  </a:lnTo>
                  <a:lnTo>
                    <a:pt x="f146" y="f143"/>
                  </a:lnTo>
                  <a:lnTo>
                    <a:pt x="f147" y="f143"/>
                  </a:lnTo>
                  <a:lnTo>
                    <a:pt x="f148" y="f141"/>
                  </a:lnTo>
                  <a:lnTo>
                    <a:pt x="f149" y="f150"/>
                  </a:lnTo>
                  <a:lnTo>
                    <a:pt x="f85" y="f151"/>
                  </a:lnTo>
                  <a:lnTo>
                    <a:pt x="f94" y="f130"/>
                  </a:lnTo>
                  <a:lnTo>
                    <a:pt x="f67" y="f152"/>
                  </a:lnTo>
                  <a:lnTo>
                    <a:pt x="f129" y="f130"/>
                  </a:lnTo>
                  <a:close/>
                  <a:moveTo>
                    <a:pt x="f65" y="f143"/>
                  </a:moveTo>
                  <a:lnTo>
                    <a:pt x="f61" y="f153"/>
                  </a:lnTo>
                  <a:lnTo>
                    <a:pt x="f62" y="f153"/>
                  </a:lnTo>
                  <a:lnTo>
                    <a:pt x="f59" y="f143"/>
                  </a:lnTo>
                  <a:lnTo>
                    <a:pt x="f65" y="f143"/>
                  </a:lnTo>
                  <a:close/>
                  <a:moveTo>
                    <a:pt x="f154" y="f143"/>
                  </a:moveTo>
                  <a:lnTo>
                    <a:pt x="f155" y="f153"/>
                  </a:lnTo>
                  <a:lnTo>
                    <a:pt x="f156" y="f153"/>
                  </a:lnTo>
                  <a:lnTo>
                    <a:pt x="f56" y="f143"/>
                  </a:lnTo>
                  <a:lnTo>
                    <a:pt x="f154" y="f143"/>
                  </a:lnTo>
                  <a:close/>
                  <a:moveTo>
                    <a:pt x="f157" y="f152"/>
                  </a:moveTo>
                  <a:lnTo>
                    <a:pt x="f10" y="f143"/>
                  </a:lnTo>
                  <a:lnTo>
                    <a:pt x="f158" y="f143"/>
                  </a:lnTo>
                  <a:lnTo>
                    <a:pt x="f157" y="f152"/>
                  </a:lnTo>
                  <a:close/>
                  <a:moveTo>
                    <a:pt x="f120" y="f153"/>
                  </a:moveTo>
                  <a:lnTo>
                    <a:pt x="f159" y="f153"/>
                  </a:lnTo>
                  <a:lnTo>
                    <a:pt x="f160" y="f143"/>
                  </a:lnTo>
                  <a:lnTo>
                    <a:pt x="f123" y="f143"/>
                  </a:lnTo>
                  <a:lnTo>
                    <a:pt x="f120" y="f153"/>
                  </a:lnTo>
                  <a:close/>
                  <a:moveTo>
                    <a:pt x="f33" y="f153"/>
                  </a:moveTo>
                  <a:lnTo>
                    <a:pt x="f31" y="f153"/>
                  </a:lnTo>
                  <a:lnTo>
                    <a:pt x="f126" y="f143"/>
                  </a:lnTo>
                  <a:lnTo>
                    <a:pt x="f24" y="f143"/>
                  </a:lnTo>
                  <a:lnTo>
                    <a:pt x="f33" y="f153"/>
                  </a:lnTo>
                  <a:close/>
                  <a:moveTo>
                    <a:pt x="f107" y="f161"/>
                  </a:moveTo>
                  <a:lnTo>
                    <a:pt x="f30" y="f91"/>
                  </a:lnTo>
                  <a:lnTo>
                    <a:pt x="f10" y="f91"/>
                  </a:lnTo>
                  <a:lnTo>
                    <a:pt x="f17" y="f161"/>
                  </a:lnTo>
                  <a:lnTo>
                    <a:pt x="f107" y="f161"/>
                  </a:lnTo>
                  <a:close/>
                  <a:moveTo>
                    <a:pt x="f162" y="f25"/>
                  </a:moveTo>
                  <a:lnTo>
                    <a:pt x="f30" y="f25"/>
                  </a:lnTo>
                  <a:lnTo>
                    <a:pt x="f107" y="f163"/>
                  </a:lnTo>
                  <a:lnTo>
                    <a:pt x="f157" y="f163"/>
                  </a:lnTo>
                  <a:lnTo>
                    <a:pt x="f164" y="f165"/>
                  </a:lnTo>
                  <a:lnTo>
                    <a:pt x="f166" y="f165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162" y="f171"/>
                  </a:lnTo>
                  <a:lnTo>
                    <a:pt x="f172" y="f170"/>
                  </a:lnTo>
                  <a:lnTo>
                    <a:pt x="f173" y="f168"/>
                  </a:lnTo>
                  <a:lnTo>
                    <a:pt x="f174" y="f175"/>
                  </a:lnTo>
                  <a:lnTo>
                    <a:pt x="f176" y="f165"/>
                  </a:lnTo>
                  <a:lnTo>
                    <a:pt x="f177" y="f163"/>
                  </a:lnTo>
                  <a:lnTo>
                    <a:pt x="f178" y="f165"/>
                  </a:lnTo>
                  <a:lnTo>
                    <a:pt x="f155" y="f175"/>
                  </a:lnTo>
                  <a:lnTo>
                    <a:pt x="f179" y="f168"/>
                  </a:lnTo>
                  <a:lnTo>
                    <a:pt x="f180" y="f170"/>
                  </a:lnTo>
                  <a:lnTo>
                    <a:pt x="f181" y="f20"/>
                  </a:lnTo>
                  <a:lnTo>
                    <a:pt x="f181" y="f92"/>
                  </a:lnTo>
                  <a:lnTo>
                    <a:pt x="f181" y="f182"/>
                  </a:lnTo>
                  <a:lnTo>
                    <a:pt x="f180" y="f183"/>
                  </a:lnTo>
                  <a:lnTo>
                    <a:pt x="f154" y="f91"/>
                  </a:lnTo>
                  <a:lnTo>
                    <a:pt x="f184" y="f91"/>
                  </a:lnTo>
                  <a:lnTo>
                    <a:pt x="f49" y="f91"/>
                  </a:lnTo>
                  <a:lnTo>
                    <a:pt x="f48" y="f92"/>
                  </a:lnTo>
                  <a:lnTo>
                    <a:pt x="f47" y="f25"/>
                  </a:lnTo>
                  <a:lnTo>
                    <a:pt x="f185" y="f25"/>
                  </a:lnTo>
                  <a:lnTo>
                    <a:pt x="f186" y="f25"/>
                  </a:lnTo>
                  <a:lnTo>
                    <a:pt x="f187" y="f25"/>
                  </a:lnTo>
                  <a:lnTo>
                    <a:pt x="f162" y="f25"/>
                  </a:lnTo>
                  <a:close/>
                  <a:moveTo>
                    <a:pt x="f100" y="f188"/>
                  </a:moveTo>
                  <a:lnTo>
                    <a:pt x="f189" y="f190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195" y="f30"/>
                  </a:lnTo>
                  <a:lnTo>
                    <a:pt x="f196" y="f30"/>
                  </a:lnTo>
                  <a:lnTo>
                    <a:pt x="f10" y="f30"/>
                  </a:lnTo>
                  <a:lnTo>
                    <a:pt x="f17" y="f32"/>
                  </a:lnTo>
                  <a:lnTo>
                    <a:pt x="f120" y="f32"/>
                  </a:lnTo>
                  <a:lnTo>
                    <a:pt x="f197" y="f198"/>
                  </a:lnTo>
                  <a:lnTo>
                    <a:pt x="f34" y="f199"/>
                  </a:lnTo>
                  <a:lnTo>
                    <a:pt x="f100" y="f188"/>
                  </a:lnTo>
                  <a:close/>
                  <a:moveTo>
                    <a:pt x="f200" y="f201"/>
                  </a:moveTo>
                  <a:lnTo>
                    <a:pt x="f112" y="f171"/>
                  </a:lnTo>
                  <a:lnTo>
                    <a:pt x="f110" y="f92"/>
                  </a:lnTo>
                  <a:lnTo>
                    <a:pt x="f26" y="f93"/>
                  </a:lnTo>
                  <a:lnTo>
                    <a:pt x="f200" y="f201"/>
                  </a:lnTo>
                  <a:close/>
                  <a:moveTo>
                    <a:pt x="f60" y="f91"/>
                  </a:moveTo>
                  <a:lnTo>
                    <a:pt x="f59" y="f91"/>
                  </a:lnTo>
                  <a:lnTo>
                    <a:pt x="f58" y="f181"/>
                  </a:lnTo>
                  <a:lnTo>
                    <a:pt x="f60" y="f91"/>
                  </a:lnTo>
                  <a:close/>
                  <a:moveTo>
                    <a:pt x="f202" y="f91"/>
                  </a:moveTo>
                  <a:lnTo>
                    <a:pt x="f64" y="f91"/>
                  </a:lnTo>
                  <a:lnTo>
                    <a:pt x="f63" y="f201"/>
                  </a:lnTo>
                  <a:lnTo>
                    <a:pt x="f203" y="f183"/>
                  </a:lnTo>
                  <a:lnTo>
                    <a:pt x="f204" y="f182"/>
                  </a:lnTo>
                  <a:lnTo>
                    <a:pt x="f204" y="f205"/>
                  </a:lnTo>
                  <a:lnTo>
                    <a:pt x="f204" y="f92"/>
                  </a:lnTo>
                  <a:lnTo>
                    <a:pt x="f204" y="f20"/>
                  </a:lnTo>
                  <a:lnTo>
                    <a:pt x="f203" y="f170"/>
                  </a:lnTo>
                  <a:lnTo>
                    <a:pt x="f206" y="f207"/>
                  </a:lnTo>
                  <a:lnTo>
                    <a:pt x="f62" y="f175"/>
                  </a:lnTo>
                  <a:lnTo>
                    <a:pt x="f208" y="f165"/>
                  </a:lnTo>
                  <a:lnTo>
                    <a:pt x="f209" y="f163"/>
                  </a:lnTo>
                  <a:lnTo>
                    <a:pt x="f77" y="f163"/>
                  </a:lnTo>
                  <a:lnTo>
                    <a:pt x="f76" y="f165"/>
                  </a:lnTo>
                  <a:lnTo>
                    <a:pt x="f74" y="f165"/>
                  </a:lnTo>
                  <a:lnTo>
                    <a:pt x="f210" y="f175"/>
                  </a:lnTo>
                  <a:lnTo>
                    <a:pt x="f71" y="f170"/>
                  </a:lnTo>
                  <a:lnTo>
                    <a:pt x="f58" y="f211"/>
                  </a:lnTo>
                  <a:lnTo>
                    <a:pt x="f79" y="f199"/>
                  </a:lnTo>
                  <a:lnTo>
                    <a:pt x="f78" y="f25"/>
                  </a:lnTo>
                  <a:lnTo>
                    <a:pt x="f202" y="f25"/>
                  </a:lnTo>
                  <a:lnTo>
                    <a:pt x="f70" y="f25"/>
                  </a:lnTo>
                  <a:lnTo>
                    <a:pt x="f69" y="f199"/>
                  </a:lnTo>
                  <a:lnTo>
                    <a:pt x="f212" y="f170"/>
                  </a:lnTo>
                  <a:lnTo>
                    <a:pt x="f213" y="f20"/>
                  </a:lnTo>
                  <a:lnTo>
                    <a:pt x="f214" y="f92"/>
                  </a:lnTo>
                  <a:lnTo>
                    <a:pt x="f213" y="f182"/>
                  </a:lnTo>
                  <a:lnTo>
                    <a:pt x="f212" y="f183"/>
                  </a:lnTo>
                  <a:lnTo>
                    <a:pt x="f80" y="f91"/>
                  </a:lnTo>
                  <a:lnTo>
                    <a:pt x="f202" y="f91"/>
                  </a:lnTo>
                  <a:close/>
                  <a:moveTo>
                    <a:pt x="f85" y="f215"/>
                  </a:moveTo>
                  <a:lnTo>
                    <a:pt x="f216" y="f217"/>
                  </a:lnTo>
                  <a:lnTo>
                    <a:pt x="f66" y="f97"/>
                  </a:lnTo>
                  <a:lnTo>
                    <a:pt x="f82" y="f97"/>
                  </a:lnTo>
                  <a:lnTo>
                    <a:pt x="f85" y="f215"/>
                  </a:lnTo>
                  <a:close/>
                  <a:moveTo>
                    <a:pt x="f108" y="f218"/>
                  </a:moveTo>
                  <a:lnTo>
                    <a:pt x="f33" y="f218"/>
                  </a:lnTo>
                  <a:lnTo>
                    <a:pt x="f219" y="f5"/>
                  </a:lnTo>
                  <a:lnTo>
                    <a:pt x="f220" y="f5"/>
                  </a:lnTo>
                  <a:lnTo>
                    <a:pt x="f110" y="f221"/>
                  </a:lnTo>
                  <a:lnTo>
                    <a:pt x="f112" y="f222"/>
                  </a:lnTo>
                  <a:lnTo>
                    <a:pt x="f71" y="f223"/>
                  </a:lnTo>
                  <a:lnTo>
                    <a:pt x="f72" y="f224"/>
                  </a:lnTo>
                  <a:lnTo>
                    <a:pt x="f74" y="f225"/>
                  </a:lnTo>
                  <a:lnTo>
                    <a:pt x="f76" y="f226"/>
                  </a:lnTo>
                  <a:lnTo>
                    <a:pt x="f77" y="f218"/>
                  </a:lnTo>
                  <a:lnTo>
                    <a:pt x="f61" y="f218"/>
                  </a:lnTo>
                  <a:lnTo>
                    <a:pt x="f227" y="f5"/>
                  </a:lnTo>
                  <a:lnTo>
                    <a:pt x="f228" y="f5"/>
                  </a:lnTo>
                  <a:lnTo>
                    <a:pt x="f67" y="f229"/>
                  </a:lnTo>
                  <a:lnTo>
                    <a:pt x="f230" y="f5"/>
                  </a:lnTo>
                  <a:lnTo>
                    <a:pt x="f231" y="f5"/>
                  </a:lnTo>
                  <a:lnTo>
                    <a:pt x="f87" y="f221"/>
                  </a:lnTo>
                  <a:lnTo>
                    <a:pt x="f88" y="f222"/>
                  </a:lnTo>
                  <a:lnTo>
                    <a:pt x="f6" y="f232"/>
                  </a:lnTo>
                  <a:lnTo>
                    <a:pt x="f6" y="f233"/>
                  </a:lnTo>
                  <a:lnTo>
                    <a:pt x="f83" y="f143"/>
                  </a:lnTo>
                  <a:lnTo>
                    <a:pt x="f6" y="f143"/>
                  </a:lnTo>
                  <a:lnTo>
                    <a:pt x="f6" y="f119"/>
                  </a:lnTo>
                  <a:lnTo>
                    <a:pt x="f83" y="f119"/>
                  </a:lnTo>
                  <a:lnTo>
                    <a:pt x="f6" y="f234"/>
                  </a:lnTo>
                  <a:lnTo>
                    <a:pt x="f6" y="f235"/>
                  </a:lnTo>
                  <a:lnTo>
                    <a:pt x="f88" y="f115"/>
                  </a:lnTo>
                  <a:lnTo>
                    <a:pt x="f236" y="f131"/>
                  </a:lnTo>
                  <a:lnTo>
                    <a:pt x="f237" y="f113"/>
                  </a:lnTo>
                  <a:lnTo>
                    <a:pt x="f6" y="f238"/>
                  </a:lnTo>
                  <a:lnTo>
                    <a:pt x="f6" y="f239"/>
                  </a:lnTo>
                  <a:lnTo>
                    <a:pt x="f240" y="f97"/>
                  </a:lnTo>
                  <a:lnTo>
                    <a:pt x="f6" y="f97"/>
                  </a:lnTo>
                  <a:lnTo>
                    <a:pt x="f6" y="f91"/>
                  </a:lnTo>
                  <a:lnTo>
                    <a:pt x="f240" y="f91"/>
                  </a:lnTo>
                  <a:lnTo>
                    <a:pt x="f6" y="f241"/>
                  </a:lnTo>
                  <a:lnTo>
                    <a:pt x="f6" y="f242"/>
                  </a:lnTo>
                  <a:lnTo>
                    <a:pt x="f237" y="f171"/>
                  </a:lnTo>
                  <a:lnTo>
                    <a:pt x="f236" y="f199"/>
                  </a:lnTo>
                  <a:lnTo>
                    <a:pt x="f88" y="f243"/>
                  </a:lnTo>
                  <a:lnTo>
                    <a:pt x="f6" y="f244"/>
                  </a:lnTo>
                  <a:lnTo>
                    <a:pt x="f6" y="f245"/>
                  </a:lnTo>
                  <a:lnTo>
                    <a:pt x="f83" y="f25"/>
                  </a:lnTo>
                  <a:lnTo>
                    <a:pt x="f6" y="f25"/>
                  </a:lnTo>
                  <a:lnTo>
                    <a:pt x="f6" y="f30"/>
                  </a:lnTo>
                  <a:lnTo>
                    <a:pt x="f83" y="f30"/>
                  </a:lnTo>
                  <a:lnTo>
                    <a:pt x="f6" y="f246"/>
                  </a:lnTo>
                  <a:lnTo>
                    <a:pt x="f6" y="f247"/>
                  </a:lnTo>
                  <a:lnTo>
                    <a:pt x="f88" y="f37"/>
                  </a:lnTo>
                  <a:lnTo>
                    <a:pt x="f236" y="f35"/>
                  </a:lnTo>
                  <a:lnTo>
                    <a:pt x="f84" y="f50"/>
                  </a:lnTo>
                  <a:lnTo>
                    <a:pt x="f6" y="f248"/>
                  </a:lnTo>
                  <a:lnTo>
                    <a:pt x="f6" y="f249"/>
                  </a:lnTo>
                  <a:lnTo>
                    <a:pt x="f250" y="f21"/>
                  </a:lnTo>
                  <a:lnTo>
                    <a:pt x="f237" y="f23"/>
                  </a:lnTo>
                  <a:lnTo>
                    <a:pt x="f6" y="f251"/>
                  </a:lnTo>
                  <a:lnTo>
                    <a:pt x="f6" y="f252"/>
                  </a:lnTo>
                  <a:lnTo>
                    <a:pt x="f240" y="f14"/>
                  </a:lnTo>
                  <a:lnTo>
                    <a:pt x="f6" y="f14"/>
                  </a:lnTo>
                  <a:lnTo>
                    <a:pt x="f6" y="f9"/>
                  </a:lnTo>
                  <a:lnTo>
                    <a:pt x="f240" y="f9"/>
                  </a:lnTo>
                  <a:lnTo>
                    <a:pt x="f6" y="f253"/>
                  </a:lnTo>
                  <a:lnTo>
                    <a:pt x="f6" y="f7"/>
                  </a:lnTo>
                  <a:lnTo>
                    <a:pt x="f254" y="f7"/>
                  </a:lnTo>
                  <a:lnTo>
                    <a:pt x="f237" y="f255"/>
                  </a:lnTo>
                  <a:lnTo>
                    <a:pt x="f250" y="f256"/>
                  </a:lnTo>
                  <a:lnTo>
                    <a:pt x="f82" y="f7"/>
                  </a:lnTo>
                  <a:lnTo>
                    <a:pt x="f257" y="f7"/>
                  </a:lnTo>
                  <a:lnTo>
                    <a:pt x="f84" y="f258"/>
                  </a:lnTo>
                  <a:lnTo>
                    <a:pt x="f259" y="f7"/>
                  </a:lnTo>
                  <a:lnTo>
                    <a:pt x="f83" y="f7"/>
                  </a:lnTo>
                  <a:lnTo>
                    <a:pt x="f89" y="f256"/>
                  </a:lnTo>
                  <a:lnTo>
                    <a:pt x="f88" y="f255"/>
                  </a:lnTo>
                  <a:lnTo>
                    <a:pt x="f260" y="f7"/>
                  </a:lnTo>
                  <a:lnTo>
                    <a:pt x="f261" y="f7"/>
                  </a:lnTo>
                  <a:lnTo>
                    <a:pt x="f80" y="f9"/>
                  </a:lnTo>
                  <a:lnTo>
                    <a:pt x="f66" y="f9"/>
                  </a:lnTo>
                  <a:lnTo>
                    <a:pt x="f262" y="f7"/>
                  </a:lnTo>
                  <a:lnTo>
                    <a:pt x="f263" y="f7"/>
                  </a:lnTo>
                  <a:lnTo>
                    <a:pt x="f65" y="f9"/>
                  </a:lnTo>
                  <a:lnTo>
                    <a:pt x="f64" y="f9"/>
                  </a:lnTo>
                  <a:lnTo>
                    <a:pt x="f63" y="f256"/>
                  </a:lnTo>
                  <a:lnTo>
                    <a:pt x="f60" y="f7"/>
                  </a:lnTo>
                  <a:lnTo>
                    <a:pt x="f264" y="f7"/>
                  </a:lnTo>
                  <a:lnTo>
                    <a:pt x="f58" y="f258"/>
                  </a:lnTo>
                  <a:lnTo>
                    <a:pt x="f265" y="f7"/>
                  </a:lnTo>
                  <a:lnTo>
                    <a:pt x="f59" y="f7"/>
                  </a:lnTo>
                  <a:lnTo>
                    <a:pt x="f200" y="f256"/>
                  </a:lnTo>
                  <a:lnTo>
                    <a:pt x="f112" y="f255"/>
                  </a:lnTo>
                  <a:lnTo>
                    <a:pt x="f266" y="f7"/>
                  </a:lnTo>
                  <a:lnTo>
                    <a:pt x="f267" y="f7"/>
                  </a:lnTo>
                  <a:lnTo>
                    <a:pt x="f268" y="f269"/>
                  </a:lnTo>
                  <a:lnTo>
                    <a:pt x="f200" y="f21"/>
                  </a:lnTo>
                  <a:lnTo>
                    <a:pt x="f26" y="f86"/>
                  </a:lnTo>
                  <a:lnTo>
                    <a:pt x="f270" y="f40"/>
                  </a:lnTo>
                  <a:lnTo>
                    <a:pt x="f271" y="f272"/>
                  </a:lnTo>
                  <a:lnTo>
                    <a:pt x="f273" y="f274"/>
                  </a:lnTo>
                  <a:lnTo>
                    <a:pt x="f275" y="f274"/>
                  </a:lnTo>
                  <a:lnTo>
                    <a:pt x="f276" y="f16"/>
                  </a:lnTo>
                  <a:lnTo>
                    <a:pt x="f277" y="f16"/>
                  </a:lnTo>
                  <a:lnTo>
                    <a:pt x="f109" y="f14"/>
                  </a:lnTo>
                  <a:lnTo>
                    <a:pt x="f196" y="f14"/>
                  </a:lnTo>
                  <a:lnTo>
                    <a:pt x="f195" y="f278"/>
                  </a:lnTo>
                  <a:lnTo>
                    <a:pt x="f193" y="f278"/>
                  </a:lnTo>
                  <a:lnTo>
                    <a:pt x="f191" y="f279"/>
                  </a:lnTo>
                  <a:lnTo>
                    <a:pt x="f189" y="f269"/>
                  </a:lnTo>
                  <a:lnTo>
                    <a:pt x="f123" y="f7"/>
                  </a:lnTo>
                  <a:lnTo>
                    <a:pt x="f280" y="f7"/>
                  </a:lnTo>
                  <a:lnTo>
                    <a:pt x="f30" y="f9"/>
                  </a:lnTo>
                  <a:lnTo>
                    <a:pt x="f109" y="f9"/>
                  </a:lnTo>
                  <a:lnTo>
                    <a:pt x="f281" y="f7"/>
                  </a:lnTo>
                  <a:lnTo>
                    <a:pt x="f282" y="f7"/>
                  </a:lnTo>
                  <a:lnTo>
                    <a:pt x="f22" y="f255"/>
                  </a:lnTo>
                  <a:lnTo>
                    <a:pt x="f20" y="f256"/>
                  </a:lnTo>
                  <a:lnTo>
                    <a:pt x="f8" y="f7"/>
                  </a:lnTo>
                  <a:lnTo>
                    <a:pt x="f283" y="f7"/>
                  </a:lnTo>
                  <a:lnTo>
                    <a:pt x="f11" y="f258"/>
                  </a:lnTo>
                  <a:lnTo>
                    <a:pt x="f284" y="f7"/>
                  </a:lnTo>
                  <a:lnTo>
                    <a:pt x="f10" y="f7"/>
                  </a:lnTo>
                  <a:lnTo>
                    <a:pt x="f54" y="f256"/>
                  </a:lnTo>
                  <a:lnTo>
                    <a:pt x="f52" y="f9"/>
                  </a:lnTo>
                  <a:lnTo>
                    <a:pt x="f186" y="f9"/>
                  </a:lnTo>
                  <a:lnTo>
                    <a:pt x="f285" y="f9"/>
                  </a:lnTo>
                  <a:lnTo>
                    <a:pt x="f286" y="f7"/>
                  </a:lnTo>
                  <a:lnTo>
                    <a:pt x="f287" y="f7"/>
                  </a:lnTo>
                  <a:lnTo>
                    <a:pt x="f288" y="f255"/>
                  </a:lnTo>
                  <a:lnTo>
                    <a:pt x="f289" y="f7"/>
                  </a:lnTo>
                  <a:lnTo>
                    <a:pt x="f290" y="f7"/>
                  </a:lnTo>
                  <a:lnTo>
                    <a:pt x="f291" y="f9"/>
                  </a:lnTo>
                  <a:lnTo>
                    <a:pt x="f292" y="f9"/>
                  </a:lnTo>
                  <a:lnTo>
                    <a:pt x="f293" y="f9"/>
                  </a:lnTo>
                  <a:lnTo>
                    <a:pt x="f294" y="f7"/>
                  </a:lnTo>
                  <a:lnTo>
                    <a:pt x="f295" y="f7"/>
                  </a:lnTo>
                  <a:lnTo>
                    <a:pt x="f296" y="f255"/>
                  </a:lnTo>
                  <a:lnTo>
                    <a:pt x="f297" y="f7"/>
                  </a:lnTo>
                  <a:lnTo>
                    <a:pt x="f5" y="f7"/>
                  </a:lnTo>
                  <a:lnTo>
                    <a:pt x="f298" y="f269"/>
                  </a:lnTo>
                  <a:lnTo>
                    <a:pt x="f299" y="f279"/>
                  </a:lnTo>
                  <a:lnTo>
                    <a:pt x="f300" y="f278"/>
                  </a:lnTo>
                  <a:lnTo>
                    <a:pt x="f301" y="f278"/>
                  </a:lnTo>
                  <a:lnTo>
                    <a:pt x="f296" y="f14"/>
                  </a:lnTo>
                  <a:lnTo>
                    <a:pt x="f302" y="f14"/>
                  </a:lnTo>
                  <a:lnTo>
                    <a:pt x="f291" y="f14"/>
                  </a:lnTo>
                  <a:lnTo>
                    <a:pt x="f303" y="f304"/>
                  </a:lnTo>
                  <a:lnTo>
                    <a:pt x="f302" y="f190"/>
                  </a:lnTo>
                  <a:lnTo>
                    <a:pt x="f302" y="f305"/>
                  </a:lnTo>
                  <a:lnTo>
                    <a:pt x="f306" y="f95"/>
                  </a:lnTo>
                  <a:lnTo>
                    <a:pt x="f306" y="f158"/>
                  </a:lnTo>
                  <a:lnTo>
                    <a:pt x="f302" y="f307"/>
                  </a:lnTo>
                  <a:lnTo>
                    <a:pt x="f308" y="f183"/>
                  </a:lnTo>
                  <a:lnTo>
                    <a:pt x="f309" y="f310"/>
                  </a:lnTo>
                  <a:lnTo>
                    <a:pt x="f311" y="f312"/>
                  </a:lnTo>
                  <a:lnTo>
                    <a:pt x="f313" y="f314"/>
                  </a:lnTo>
                  <a:lnTo>
                    <a:pt x="f315" y="f97"/>
                  </a:lnTo>
                  <a:lnTo>
                    <a:pt x="f288" y="f97"/>
                  </a:lnTo>
                  <a:lnTo>
                    <a:pt x="f316" y="f97"/>
                  </a:lnTo>
                  <a:lnTo>
                    <a:pt x="f52" y="f97"/>
                  </a:lnTo>
                  <a:lnTo>
                    <a:pt x="f51" y="f111"/>
                  </a:lnTo>
                  <a:lnTo>
                    <a:pt x="f162" y="f115"/>
                  </a:lnTo>
                  <a:lnTo>
                    <a:pt x="f172" y="f217"/>
                  </a:lnTo>
                  <a:lnTo>
                    <a:pt x="f173" y="f39"/>
                  </a:lnTo>
                  <a:lnTo>
                    <a:pt x="f174" y="f317"/>
                  </a:lnTo>
                  <a:lnTo>
                    <a:pt x="f176" y="f99"/>
                  </a:lnTo>
                  <a:lnTo>
                    <a:pt x="f177" y="f99"/>
                  </a:lnTo>
                  <a:lnTo>
                    <a:pt x="f178" y="f99"/>
                  </a:lnTo>
                  <a:lnTo>
                    <a:pt x="f155" y="f317"/>
                  </a:lnTo>
                  <a:lnTo>
                    <a:pt x="f179" y="f39"/>
                  </a:lnTo>
                  <a:lnTo>
                    <a:pt x="f180" y="f217"/>
                  </a:lnTo>
                  <a:lnTo>
                    <a:pt x="f181" y="f318"/>
                  </a:lnTo>
                  <a:lnTo>
                    <a:pt x="f181" y="f111"/>
                  </a:lnTo>
                  <a:lnTo>
                    <a:pt x="f181" y="f319"/>
                  </a:lnTo>
                  <a:lnTo>
                    <a:pt x="f180" y="f320"/>
                  </a:lnTo>
                  <a:lnTo>
                    <a:pt x="f154" y="f119"/>
                  </a:lnTo>
                  <a:lnTo>
                    <a:pt x="f186" y="f119"/>
                  </a:lnTo>
                  <a:lnTo>
                    <a:pt x="f321" y="f119"/>
                  </a:lnTo>
                  <a:lnTo>
                    <a:pt x="f322" y="f323"/>
                  </a:lnTo>
                  <a:lnTo>
                    <a:pt x="f324" y="f325"/>
                  </a:lnTo>
                  <a:lnTo>
                    <a:pt x="f326" y="f133"/>
                  </a:lnTo>
                  <a:lnTo>
                    <a:pt x="f39" y="f327"/>
                  </a:lnTo>
                  <a:lnTo>
                    <a:pt x="f41" y="f328"/>
                  </a:lnTo>
                  <a:lnTo>
                    <a:pt x="f41" y="f221"/>
                  </a:lnTo>
                  <a:lnTo>
                    <a:pt x="f41" y="f329"/>
                  </a:lnTo>
                  <a:lnTo>
                    <a:pt x="f39" y="f223"/>
                  </a:lnTo>
                  <a:lnTo>
                    <a:pt x="f317" y="f224"/>
                  </a:lnTo>
                  <a:lnTo>
                    <a:pt x="f330" y="f225"/>
                  </a:lnTo>
                  <a:lnTo>
                    <a:pt x="f331" y="f226"/>
                  </a:lnTo>
                  <a:lnTo>
                    <a:pt x="f332" y="f226"/>
                  </a:lnTo>
                  <a:lnTo>
                    <a:pt x="f333" y="f218"/>
                  </a:lnTo>
                  <a:lnTo>
                    <a:pt x="f334" y="f218"/>
                  </a:lnTo>
                  <a:lnTo>
                    <a:pt x="f176" y="f226"/>
                  </a:lnTo>
                  <a:lnTo>
                    <a:pt x="f335" y="f225"/>
                  </a:lnTo>
                  <a:lnTo>
                    <a:pt x="f173" y="f224"/>
                  </a:lnTo>
                  <a:lnTo>
                    <a:pt x="f172" y="f223"/>
                  </a:lnTo>
                  <a:lnTo>
                    <a:pt x="f162" y="f222"/>
                  </a:lnTo>
                  <a:lnTo>
                    <a:pt x="f51" y="f221"/>
                  </a:lnTo>
                  <a:lnTo>
                    <a:pt x="f336" y="f5"/>
                  </a:lnTo>
                  <a:lnTo>
                    <a:pt x="f337" y="f5"/>
                  </a:lnTo>
                  <a:lnTo>
                    <a:pt x="f157" y="f229"/>
                  </a:lnTo>
                  <a:lnTo>
                    <a:pt x="f338" y="f339"/>
                  </a:lnTo>
                  <a:lnTo>
                    <a:pt x="f18" y="f5"/>
                  </a:lnTo>
                  <a:lnTo>
                    <a:pt x="f340" y="f5"/>
                  </a:lnTo>
                  <a:lnTo>
                    <a:pt x="f341" y="f342"/>
                  </a:lnTo>
                  <a:lnTo>
                    <a:pt x="f343" y="f5"/>
                  </a:lnTo>
                  <a:lnTo>
                    <a:pt x="f344" y="f5"/>
                  </a:lnTo>
                  <a:lnTo>
                    <a:pt x="f345" y="f339"/>
                  </a:lnTo>
                  <a:lnTo>
                    <a:pt x="f108" y="f218"/>
                  </a:lnTo>
                  <a:close/>
                  <a:moveTo>
                    <a:pt x="f159" y="f218"/>
                  </a:moveTo>
                  <a:lnTo>
                    <a:pt x="f15" y="f218"/>
                  </a:lnTo>
                  <a:lnTo>
                    <a:pt x="f341" y="f346"/>
                  </a:lnTo>
                  <a:lnTo>
                    <a:pt x="f159" y="f218"/>
                  </a:lnTo>
                  <a:close/>
                </a:path>
              </a:pathLst>
            </a:custGeom>
            <a:solidFill>
              <a:srgbClr val="B4D35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333F48"/>
                </a:solidFill>
                <a:uFillTx/>
                <a:latin typeface="Arial"/>
              </a:endParaRPr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6" y="136525"/>
            <a:ext cx="10515600" cy="863504"/>
          </a:xfrm>
        </p:spPr>
        <p:txBody>
          <a:bodyPr rtlCol="0">
            <a:normAutofit/>
          </a:bodyPr>
          <a:lstStyle/>
          <a:p>
            <a:pPr rtl="0"/>
            <a:r>
              <a:rPr lang="hu" dirty="0"/>
              <a:t>Elektronikus építési napló Aktuális kérdései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8987"/>
            <a:ext cx="10515600" cy="26179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hu" sz="2400" i="1" dirty="0">
                <a:latin typeface="+mj-lt"/>
              </a:rPr>
              <a:t>Juhász Tamás</a:t>
            </a:r>
          </a:p>
          <a:p>
            <a:pPr marL="0" indent="0" rtl="0">
              <a:buNone/>
            </a:pPr>
            <a:r>
              <a:rPr lang="hu" sz="2000" dirty="0"/>
              <a:t>tel.: 06-70-33-44-212</a:t>
            </a:r>
          </a:p>
          <a:p>
            <a:pPr marL="0" indent="0" rtl="0">
              <a:buNone/>
            </a:pPr>
            <a:r>
              <a:rPr lang="hu" sz="2000" dirty="0">
                <a:solidFill>
                  <a:schemeClr val="tx1"/>
                </a:solidFill>
              </a:rPr>
              <a:t>email: </a:t>
            </a:r>
            <a:r>
              <a:rPr lang="hu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jt.vcomplex@gmail.com</a:t>
            </a:r>
            <a:endParaRPr lang="hu" sz="2000" dirty="0">
              <a:solidFill>
                <a:schemeClr val="tx1"/>
              </a:solidFill>
            </a:endParaRPr>
          </a:p>
          <a:p>
            <a:pPr marL="0" indent="0" rtl="0">
              <a:buNone/>
            </a:pPr>
            <a:endParaRPr lang="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D44BFDE-70E5-4EDF-BD86-3053F1D5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72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60682402-44A6-0721-2F85-30D14D6D9E9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06596" y="138643"/>
            <a:ext cx="3818192" cy="3652047"/>
          </a:xfrm>
        </p:spPr>
        <p:txBody>
          <a:bodyPr/>
          <a:lstStyle/>
          <a:p>
            <a:pPr marL="0" indent="0" algn="ctr">
              <a:buNone/>
            </a:pPr>
            <a:r>
              <a:rPr lang="hu-HU" sz="18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Előfeltétel Fővállalkozónál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D4264E-2CBD-2683-27A0-7F7E77C2BF3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0320" y="2324104"/>
            <a:ext cx="3448775" cy="3652047"/>
          </a:xfrm>
        </p:spPr>
        <p:txBody>
          <a:bodyPr>
            <a:normAutofit fontScale="92500" lnSpcReduction="10000"/>
          </a:bodyPr>
          <a:lstStyle/>
          <a:p>
            <a:pPr marL="433388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1828800" algn="l"/>
              </a:tabLst>
            </a:pPr>
            <a:r>
              <a:rPr lang="hu-HU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Fővállalkozó képviselője az EÉN felületén (az adott EÉN alkalmazásban!) a „Saját adatok” között található „Képviselt cégek” alpontban rögzítette már az adott céget,</a:t>
            </a:r>
            <a:endParaRPr lang="hu-H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3388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1828800" algn="l"/>
              </a:tabLst>
            </a:pPr>
            <a:r>
              <a:rPr lang="hu-HU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továbbá e céghez megadta az email címét is.</a:t>
            </a:r>
            <a:endParaRPr lang="hu-HU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18FEC37-057C-180E-C295-F7F8ADF66BA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555041" y="1726443"/>
            <a:ext cx="3360992" cy="543425"/>
          </a:xfrm>
        </p:spPr>
        <p:txBody>
          <a:bodyPr/>
          <a:lstStyle/>
          <a:p>
            <a:pPr marL="0" indent="0" algn="ctr">
              <a:buNone/>
            </a:pPr>
            <a:r>
              <a:rPr lang="hu-HU" sz="18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Fővállalkozói feladat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8DD2326C-0606-64B7-3B61-CB69C5A7BB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24412" y="2501660"/>
            <a:ext cx="3727581" cy="3652047"/>
          </a:xfrm>
        </p:spPr>
        <p:txBody>
          <a:bodyPr anchor="t">
            <a:normAutofit fontScale="92500"/>
          </a:bodyPr>
          <a:lstStyle/>
          <a:p>
            <a:pPr marL="360363" indent="-269875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Elfogadja az EÉN meghívást, a szerepkör kiosztást</a:t>
            </a:r>
            <a:endParaRPr lang="hu-H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269875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Üvegkapus képviselői esetében</a:t>
            </a:r>
            <a:endParaRPr lang="hu-H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363" lvl="2" indent="-269875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romanLcPeriod"/>
              <a:tabLst>
                <a:tab pos="2286000" algn="l"/>
              </a:tabLst>
            </a:pPr>
            <a:r>
              <a:rPr lang="hu-HU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Önálló cégképviseleti joggal rendelkező személy: Nincs tennivaló</a:t>
            </a:r>
            <a:endParaRPr lang="hu-H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363" lvl="2" indent="-269875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romanLcPeriod"/>
              <a:tabLst>
                <a:tab pos="2286000" algn="l"/>
              </a:tabLst>
            </a:pPr>
            <a:r>
              <a:rPr lang="hu-HU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Együttes cégképviseleti joggal rendelkező személy, vagy cégképviseleti joggal nem rendelkező személy: Meghatalmazással kell rendelkeznie az </a:t>
            </a:r>
            <a:r>
              <a:rPr lang="hu-HU" sz="14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RNY</a:t>
            </a:r>
            <a:r>
              <a:rPr lang="hu-HU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(Rendelkezési Nyilvántartás) felületen a cégképviseleti joggal rendelkező személyektől (ld. később, cég képviselet ÜKR-ben)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58A9F02-1495-73C3-3C58-5D25F22EFDF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06EC84E-F7F8-47CD-BE21-2D9B229FF61D}" type="slidenum">
              <a:rPr lang="hu-HU" smtClean="0"/>
              <a:t>20</a:t>
            </a:fld>
            <a:endParaRPr lang="hu-HU"/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66AF317F-63CB-8669-71A3-B110F75A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hu-H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Fővállalkozó megjelenése az Üvegkapu Központi Rendszerben (ÜKR)</a:t>
            </a:r>
            <a:endParaRPr lang="hu-HU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7C24B231-1328-B8AB-BA8A-981C6D9AC0C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9784" y="908720"/>
            <a:ext cx="9072557" cy="502827"/>
          </a:xfrm>
        </p:spPr>
        <p:txBody>
          <a:bodyPr>
            <a:normAutofit fontScale="55000" lnSpcReduction="20000"/>
          </a:bodyPr>
          <a:lstStyle/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hu-HU" sz="1800" b="1" u="sng" kern="0" dirty="0">
                <a:latin typeface="Arial" panose="020B0604020202020204" pitchFamily="34" charset="0"/>
                <a:cs typeface="Times New Roman" panose="02020603050405020304" pitchFamily="18" charset="0"/>
              </a:rPr>
              <a:t>Honlap: </a:t>
            </a:r>
            <a:r>
              <a:rPr lang="hu-HU" sz="1800" b="1" u="sng" kern="0" dirty="0">
                <a:latin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https://uvegkapu.gov.hu/login -</a:t>
            </a:r>
            <a:r>
              <a:rPr lang="hu-HU" sz="1800" b="1" u="sng" kern="0" dirty="0">
                <a:latin typeface="Arial" panose="020B0604020202020204" pitchFamily="34" charset="0"/>
                <a:cs typeface="Times New Roman" panose="02020603050405020304" pitchFamily="18" charset="0"/>
              </a:rPr>
              <a:t>  ügyfélkapus bejelentkezéssel!</a:t>
            </a:r>
          </a:p>
          <a:p>
            <a:pPr marL="226695">
              <a:lnSpc>
                <a:spcPct val="107000"/>
              </a:lnSpc>
              <a:spcAft>
                <a:spcPts val="0"/>
              </a:spcAft>
            </a:pPr>
            <a:r>
              <a:rPr lang="hu-HU" sz="1800" b="1" u="sng" kern="0" dirty="0">
                <a:latin typeface="Arial" panose="020B0604020202020204" pitchFamily="34" charset="0"/>
                <a:cs typeface="Times New Roman" panose="02020603050405020304" pitchFamily="18" charset="0"/>
              </a:rPr>
              <a:t>Azt már tudjuk egy konkrét projekt kapcsán, hogy fővállalkozó esetén a cég az alábbiak alapján kerül át az ÜKR felületre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1BA95F4D-9C2E-D329-9212-39A6760A616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762164" y="1672212"/>
            <a:ext cx="3373017" cy="663790"/>
          </a:xfrm>
        </p:spPr>
        <p:txBody>
          <a:bodyPr/>
          <a:lstStyle/>
          <a:p>
            <a:pPr marL="0" indent="0" algn="ctr">
              <a:buNone/>
            </a:pPr>
            <a:r>
              <a:rPr lang="hu-HU" sz="18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Megrendelői feladatok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5CFE7E00-EDCF-3D9C-9012-F5CF640F1A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12366" y="2297233"/>
            <a:ext cx="3448775" cy="3652047"/>
          </a:xfrm>
        </p:spPr>
        <p:txBody>
          <a:bodyPr anchor="t">
            <a:normAutofit fontScale="25000" lnSpcReduction="20000"/>
          </a:bodyPr>
          <a:lstStyle/>
          <a:p>
            <a:pPr marL="360363" indent="-269875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1828800" algn="l"/>
              </a:tabLst>
            </a:pPr>
            <a:r>
              <a:rPr lang="hu-HU" sz="6200" kern="0" dirty="0">
                <a:latin typeface="Arial" panose="020B0604020202020204" pitchFamily="34" charset="0"/>
                <a:cs typeface="Times New Roman" panose="02020603050405020304" pitchFamily="18" charset="0"/>
              </a:rPr>
              <a:t>EÉN készenlétbe helyezése</a:t>
            </a:r>
          </a:p>
          <a:p>
            <a:pPr marL="360363" indent="-269875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1828800" algn="l"/>
              </a:tabLst>
            </a:pPr>
            <a:r>
              <a:rPr lang="hu-HU" sz="6200" kern="0" dirty="0">
                <a:latin typeface="Arial" panose="020B0604020202020204" pitchFamily="34" charset="0"/>
                <a:cs typeface="Times New Roman" panose="02020603050405020304" pitchFamily="18" charset="0"/>
              </a:rPr>
              <a:t>EÉN alapadatok között a címnél rögzíteni kell a helyrajzi számot is</a:t>
            </a:r>
          </a:p>
          <a:p>
            <a:pPr marL="360363" indent="-269875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1828800" algn="l"/>
              </a:tabLst>
            </a:pPr>
            <a:r>
              <a:rPr lang="hu-HU" sz="6200" kern="0" dirty="0">
                <a:latin typeface="Arial" panose="020B0604020202020204" pitchFamily="34" charset="0"/>
                <a:cs typeface="Times New Roman" panose="02020603050405020304" pitchFamily="18" charset="0"/>
              </a:rPr>
              <a:t>EÉN-ben nyilatkozik a projekt Üvegkapu köteles voltáról és beléptetőrendszer típusáról</a:t>
            </a:r>
          </a:p>
          <a:p>
            <a:pPr marL="360363" indent="-269875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tabLst>
                <a:tab pos="1828800" algn="l"/>
              </a:tabLst>
            </a:pPr>
            <a:r>
              <a:rPr lang="hu-HU" sz="6200" kern="0" dirty="0">
                <a:latin typeface="Arial" panose="020B0604020202020204" pitchFamily="34" charset="0"/>
                <a:cs typeface="Times New Roman" panose="02020603050405020304" pitchFamily="18" charset="0"/>
              </a:rPr>
              <a:t>Behívja EÉN-be a Fővállalkozó képviselőjét „Kivitelező – napijelentésért felelős” szerepkörbe (NÜJ számmal, a cég adószámával)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40EFB03B-00A2-4A38-82DA-83C3F20ADB4E}"/>
              </a:ext>
            </a:extLst>
          </p:cNvPr>
          <p:cNvSpPr txBox="1">
            <a:spLocks/>
          </p:cNvSpPr>
          <p:nvPr/>
        </p:nvSpPr>
        <p:spPr>
          <a:xfrm>
            <a:off x="838203" y="6347487"/>
            <a:ext cx="10553509" cy="5035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1828800" algn="l"/>
              </a:tabLst>
            </a:pPr>
            <a:r>
              <a:rPr lang="hu-HU" sz="14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EÉN: Elektronikus Építési Napló		 NÜJ: Napló Ügyfél Jel</a:t>
            </a:r>
          </a:p>
          <a:p>
            <a:pPr marL="90488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1828800" algn="l"/>
              </a:tabLst>
            </a:pPr>
            <a:r>
              <a:rPr lang="hu-HU" sz="14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ÜKR: </a:t>
            </a:r>
            <a:r>
              <a:rPr lang="hu-HU" sz="1400" kern="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ÜvegKapu</a:t>
            </a:r>
            <a:r>
              <a:rPr lang="hu-HU" sz="14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Rendszer		RNY: Rendelkezési Nyilvántartás		 LTK: Lechner Tudás Központ </a:t>
            </a:r>
          </a:p>
        </p:txBody>
      </p:sp>
    </p:spTree>
    <p:extLst>
      <p:ext uri="{BB962C8B-B14F-4D97-AF65-F5344CB8AC3E}">
        <p14:creationId xmlns:p14="http://schemas.microsoft.com/office/powerpoint/2010/main" val="381170060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3619F8-B33D-A25C-3570-0E27DB53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643994"/>
            <a:ext cx="11029616" cy="566738"/>
          </a:xfrm>
        </p:spPr>
        <p:txBody>
          <a:bodyPr>
            <a:normAutofit/>
          </a:bodyPr>
          <a:lstStyle/>
          <a:p>
            <a:r>
              <a:rPr lang="hu-HU" sz="24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fentiek eredményeképpen</a:t>
            </a:r>
            <a:r>
              <a:rPr lang="hu-HU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F9F4870-F82A-E404-CDB1-9A09CB5ED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600" u="sng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Megjegyzés</a:t>
            </a:r>
            <a:r>
              <a:rPr lang="hu-HU" sz="1600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Az ÜKR szolgáltató DATRAK, illetve az EÉN szolgáltató LTK honlapján nincs információ arról, pontosan hogyan történik az adatátadás. Telefonos érdeklődésre válaszolva mindkét szolgáltató csak a saját rendszerét tudta ismertetni, a két rendszer közötti kapcsolati hiba esetén mindkettő a másik oldalra mutatott. Ezt a továbbiakra nézve egyértelműen meg kell fogalmazni.</a:t>
            </a:r>
            <a:endParaRPr lang="hu-H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6280EDA-05B9-684D-D33F-6DDFAD04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A10FB26-F013-EBB9-2054-19398C3FE4E9}"/>
              </a:ext>
            </a:extLst>
          </p:cNvPr>
          <p:cNvSpPr txBox="1"/>
          <p:nvPr/>
        </p:nvSpPr>
        <p:spPr>
          <a:xfrm>
            <a:off x="581192" y="2048352"/>
            <a:ext cx="11162993" cy="1325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Fővállalkozó cég megjelenik az ÜKR oldalon a vállalkozások listájában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ÜKR emailt küld a Fővállalkozó képviselőjének az ÜKR-be kerülésről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Fővállalkozó üvegkapus képviselője kezelni tudja az ÜKR felületen a vállalkozást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4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5273414E-2ABC-AD5B-A9F1-F10FE0ED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hu-H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Alvállalkozó megjelenése az Üvegkapu Központi Rendszerben (ÜKR)</a:t>
            </a:r>
            <a:endParaRPr lang="hu-HU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30EDA630-CF1C-A401-CFB9-383375C03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11029616" cy="557784"/>
          </a:xfrm>
        </p:spPr>
        <p:txBody>
          <a:bodyPr/>
          <a:lstStyle/>
          <a:p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EÉN köteles alvállalkozó esete az EÉN-n keresztül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93B71805-80EF-3ACE-AD3F-5ADCF2490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926052"/>
            <a:ext cx="11029613" cy="2934999"/>
          </a:xfrm>
        </p:spPr>
        <p:txBody>
          <a:bodyPr>
            <a:normAutofit fontScale="92500" lnSpcReduction="20000"/>
          </a:bodyPr>
          <a:lstStyle/>
          <a:p>
            <a:pPr marL="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12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Megjegyzés</a:t>
            </a: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Az építési tevékenységet kell csak naplózni, tehát az építési tevékenységet végző alvállalkozó számára nyitunk csak alvállalkozói alnaplót.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371600" algn="l"/>
              </a:tabLst>
            </a:pPr>
            <a:r>
              <a:rPr lang="hu-HU" sz="12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Előfeltétel Alvállalkozónál</a:t>
            </a: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Alvállalkozó képviselője az EÉN felületén (az adott EÉN alkalmazásban!) a „Saját adatok” között található „Képviselt cégek” alpontban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rögzítette már az adott céget,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továbbá e céghez megadta az email címét is.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371600" algn="l"/>
              </a:tabLst>
            </a:pPr>
            <a:r>
              <a:rPr lang="hu-HU" sz="12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Már elvégzett Megrendelői (Építtetői) feladatok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</a:pP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EÉN készenlétbe helyezve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</a:pP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EÉN alapadatok között a címnél rögzítve a helyrajzi szám (is)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</a:pP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EÉN-ben nyilatkozott a projekt Üvegkapu köteles voltáról és beléptetőrendszer típusáról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</a:pP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Behívta EÉN-be a Fővállalkozó képviselőjét „Kivitelező – napijelentésért felelős” szerepkörbe (NÜJ számmal, a cég adószámával)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  <a:tabLst>
                <a:tab pos="1371600" algn="l"/>
              </a:tabLst>
            </a:pPr>
            <a:r>
              <a:rPr lang="hu-HU" sz="12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Fővállalkozói feladatok</a:t>
            </a: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Elfogadta a Megrendelő meghívását EÉN-be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Átvette a munkaterületet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Megjelent a vállalkozás neve az ÜKR felületen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Alvállalkozói naplót nyit EÉN-ben és behívja az Alvállalkozó képviselőjét „Kivitelező – napijelentésért felelős” szerepkörbe (NÜJ számmal, a cég adószámával)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 startAt="4"/>
              <a:tabLst>
                <a:tab pos="1371600" algn="l"/>
              </a:tabLst>
            </a:pPr>
            <a:r>
              <a:rPr lang="hu-HU" sz="12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Alvállalkozói feladat</a:t>
            </a: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Üvegkapus képviselői részére meghatalmazás az </a:t>
            </a:r>
            <a:r>
              <a:rPr lang="hu-HU" sz="12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RNY</a:t>
            </a: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felületen (adott esetben)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hu-HU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Elfogadja az EÉN meghívást, a szerepkör kiosztást</a:t>
            </a:r>
            <a:endParaRPr lang="hu-H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32F8766-C726-B062-2CDE-EA0BD67B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E799DF-B8BE-1D63-F4F4-206D2503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94FC35-174B-C80C-C77E-7A73475BC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11029616" cy="557784"/>
          </a:xfrm>
        </p:spPr>
        <p:txBody>
          <a:bodyPr/>
          <a:lstStyle/>
          <a:p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Bármilyen rendű alvállalkozó / Nem EÉN köteles alvállalkozó rögzítése ÜKR-en keresztül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1C49120-171A-8768-29D6-C58B3DC3A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926052"/>
            <a:ext cx="11029613" cy="2934999"/>
          </a:xfrm>
        </p:spPr>
        <p:txBody>
          <a:bodyPr>
            <a:normAutofit fontScale="92500" lnSpcReduction="10000"/>
          </a:bodyPr>
          <a:lstStyle/>
          <a:p>
            <a:pPr marL="14358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alábbiak szerint az </a:t>
            </a:r>
            <a:r>
              <a:rPr lang="hu-HU" sz="18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ÜKR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honlapon tudja a fővállalkozó rögzíteni a nem építési tevékenységet végző alvállalkozóit, de ugyanezzel a megoldással bármilyen alvállalkozót is rögzíthet -  az alább leírtak értelemszerűen alkalmazhatók alvállalkozó alvállalkozóira is.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hu-HU" sz="15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ÜKR honlapon az adott vállalkozás alatt elérhető a következő funkció: „Alvállalkozó rögzítése”. Ennek segítségével Fővállalkozó rögzíti az adott alvállalkozót, adószám szerint (adószám kötőjel nélkül!)</a:t>
            </a:r>
            <a:endParaRPr lang="hu-HU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hu-HU" sz="15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funkciót bemutató videót a </a:t>
            </a:r>
            <a:r>
              <a:rPr lang="hu-HU" sz="15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www.uvegkapu.gov.hu</a:t>
            </a:r>
            <a:r>
              <a:rPr lang="hu-HU" sz="15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oldalon a „Funkciók bemutatása” rovatban találjuk, „Nem e-építési napló köteles alvállalkozó bejelentése” elnevezéssel</a:t>
            </a:r>
            <a:endParaRPr lang="hu-HU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58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fentiek eredményeképpen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69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5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Alvállalkozó cég megjelenik az ÜKR oldalon a vállalkozások listájában</a:t>
            </a:r>
            <a:endParaRPr lang="hu-HU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69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5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ÜKR emailt küld az Alvállalkozó képviselőjének az ÜKR-be kerülésről</a:t>
            </a:r>
            <a:endParaRPr lang="hu-HU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69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5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Alvállalkozó üvegkapus képviselője kezelni tudja az ÜKR felületen a vállalkozást</a:t>
            </a:r>
            <a:endParaRPr lang="hu-HU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B94B61-2231-1C2E-E8F7-E86D7319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58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85E4A6-408F-5C14-BC74-A6D4B6EFB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053807"/>
            <a:ext cx="11029616" cy="566738"/>
          </a:xfrm>
        </p:spPr>
        <p:txBody>
          <a:bodyPr>
            <a:normAutofit/>
          </a:bodyPr>
          <a:lstStyle/>
          <a:p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Kiegészítés a fentiekhez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DCDF183-2995-D13E-07A0-4E54B4EF8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DATRAK </a:t>
            </a:r>
            <a:r>
              <a:rPr lang="hu-HU" sz="18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https://www.datrak.hu/gyik/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aloldalán az „I/2. A rendszer használatával kapcsolatos kérdések” között  találjuk a következőt is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EC8BE81-0B59-5730-FE1F-1EE0A966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05DA5C9-6BB0-70F0-5287-89FBF5B9E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734310"/>
            <a:ext cx="8395168" cy="694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153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805FFF-D9C6-D670-7CBE-BC38FD2A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C.	Cég képviselete ÜKR-ben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FEFEC1F-A0F3-8DAE-1858-47E30E726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250892"/>
            <a:ext cx="11029614" cy="3610159"/>
          </a:xfrm>
        </p:spPr>
        <p:txBody>
          <a:bodyPr>
            <a:noAutofit/>
          </a:bodyPr>
          <a:lstStyle/>
          <a:p>
            <a:pPr marL="22669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Tapasztalataink szerint az ÜKR-ben egy személy alapvetően két esetben képviselhet egy céget, illetve kezelheti a cég adatsorát, munkavállalóit:</a:t>
            </a:r>
            <a:endParaRPr lang="hu-H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hu-HU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személy </a:t>
            </a:r>
            <a:r>
              <a:rPr lang="hu-HU" sz="20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önálló cégképviseleti joggal</a:t>
            </a:r>
            <a:r>
              <a:rPr lang="hu-HU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rendelkezik (nincs szükség külön rendelkezésre az </a:t>
            </a:r>
            <a:r>
              <a:rPr lang="hu-HU" sz="20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RNY</a:t>
            </a:r>
            <a:r>
              <a:rPr lang="hu-HU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felületen)</a:t>
            </a:r>
            <a:endParaRPr lang="hu-H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hu-HU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személy </a:t>
            </a:r>
            <a:r>
              <a:rPr lang="hu-HU" sz="20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meghatalmazással</a:t>
            </a:r>
            <a:r>
              <a:rPr lang="hu-HU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rendelkezik – a folyamatot röviden ld. alább </a:t>
            </a:r>
            <a:endParaRPr lang="hu-H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hu-HU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meghatalmazott az önálló cégképviseleti joggal rendelkező személytől kapja a meghatalmazást az </a:t>
            </a:r>
            <a:r>
              <a:rPr lang="hu-HU" sz="20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RNY</a:t>
            </a:r>
            <a:r>
              <a:rPr lang="hu-HU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felületen – A csatolt meghatalmazási folyamat </a:t>
            </a:r>
            <a:endParaRPr lang="hu-H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914400" algn="l"/>
              </a:tabLst>
            </a:pPr>
            <a:r>
              <a:rPr lang="hu-HU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meghatalmazott együttes képviseleti joggal rendelkező két személytől kapja a meghatalmazást az </a:t>
            </a:r>
            <a:r>
              <a:rPr lang="hu-HU" sz="20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RNY</a:t>
            </a:r>
            <a:r>
              <a:rPr lang="hu-HU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felületen – Ezt az esetet írja le a csatolt meghatalmazási folyamat.</a:t>
            </a:r>
            <a:endParaRPr lang="hu-H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3187F0A-7180-4067-BE42-8EE81FF6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01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36369A69-7ABC-7138-2694-2036BD1C7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729658"/>
            <a:ext cx="5194769" cy="557784"/>
          </a:xfrm>
        </p:spPr>
        <p:txBody>
          <a:bodyPr/>
          <a:lstStyle/>
          <a:p>
            <a:r>
              <a:rPr lang="hu-HU" sz="18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Meghatalmazás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RNY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felületen, általános esetben: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8789A09-D821-EA52-82F8-3EFED8072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1554030"/>
            <a:ext cx="5194766" cy="4307021"/>
          </a:xfrm>
        </p:spPr>
        <p:txBody>
          <a:bodyPr>
            <a:normAutofit fontScale="85000" lnSpcReduction="10000"/>
          </a:bodyPr>
          <a:lstStyle/>
          <a:p>
            <a:pPr marL="433388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Bejelentkezés ügyfélkapuval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3388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Szervezet azonosítás a képviselt cég adószámával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3388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Új rendelkezés: A listában kiválasztva: DATRAK Digitális Adattranzakciós Központ Korlátolt Felelősségű Társaság 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3388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Meghatalmazás létrehozása meghatalmazóként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3388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Meghatalmazottak adatainak megadása (egy menetben </a:t>
            </a:r>
            <a:r>
              <a:rPr lang="hu-HU" sz="18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 fő, adatok: viselt név, születési név, anyja születési neve, születési helye, születési idő + hatályosság megadása)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3388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Együttes cégképviselet esetén a második képviselőnek jóvá kell hagynia a meghatalmazást az RNY felületen!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0BC6979-95A4-AE21-24B5-8AC8CE5B5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7" y="734069"/>
            <a:ext cx="5194770" cy="553373"/>
          </a:xfrm>
        </p:spPr>
        <p:txBody>
          <a:bodyPr/>
          <a:lstStyle/>
          <a:p>
            <a:r>
              <a:rPr lang="hu-HU" sz="18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Megadott Meghatalmazás</a:t>
            </a:r>
            <a:r>
              <a:rPr lang="hu-HU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 következőképpen ellenőrizhető, hogy megkaptuk-e a meghatalmazást: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B60BD6-C90D-B5D3-4EBF-77EAFB310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7" y="1554030"/>
            <a:ext cx="5194771" cy="430702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Belépés a Rendelkezési Nyilvántartás oldalra (</a:t>
            </a:r>
            <a:r>
              <a:rPr lang="hu-HU" sz="18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link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ügyfélkapus belépéssel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Bejelentkezést követően bal oldalon a „Rám vonatkozó rendelkezések” menüpontban lehet keresni. 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 kell nézni, keresés nélkül is megjelennek-e a kiadott meghatalmazások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keresni kell, legegyszerűbb a „Valamennyi hatályállapotú- …” jelölőnégyzet beikszelése és keresés, de a „Rendelkezés típusa” adatmezőben kiválasztható a „Meghatalmazás” is. Ezt követően a jobb oldalon található „Keresés” gombra kell kattintani és bejönnek majd a találatok.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C02B791-120A-54AE-8534-FAED0847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712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C84A9D-23BC-1E60-12C5-8682755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hu-HU" sz="105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hu-HU" sz="2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Munkavállalók adatainak feltöltése, kezelése ÜKR-ben</a:t>
            </a:r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0E74B4E-BCF3-709F-7926-7B67E35C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180C921-6EC9-E6A0-3A8B-F4CE951F8AC9}"/>
              </a:ext>
            </a:extLst>
          </p:cNvPr>
          <p:cNvSpPr txBox="1"/>
          <p:nvPr/>
        </p:nvSpPr>
        <p:spPr>
          <a:xfrm>
            <a:off x="586490" y="2007812"/>
            <a:ext cx="11019020" cy="2690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munkavállalók adatainak ÜKR-be feltöltése lehetséges: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 lépcsőben (rögzítés céghez és hozzárendelés építkezéshez), vagy két lépcsőben (először rögzítés céghez, majd a cég adott munkavállalóinak hozzárendelése építkezéshez)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egyenként, vagy tömegesen – ehhez a megoldáshoz csatoltan küldöm az Excel mintafájlt és a hozzátartozó segédletet.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„</a:t>
            </a:r>
            <a:r>
              <a:rPr lang="hu-HU" sz="1800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www.uvegkapu.gov.hu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oldalon a „Funkciók bemutatása” rovatban találjuk a funkciókat bemutató kis videókat, ezek közül a megfelelő kiválasztásával tanulmányozható a folyamat.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41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38D38F61-E6A5-FB6F-44BD-AEEF55CD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hu-H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Megrendelő (Építtető) és a Mérnök képviselői: VENDÉG-ként rögzíthetők a rendszerben</a:t>
            </a:r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7BB1F7D-95D6-6038-3DBA-151D5367D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8844541" cy="3633047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ÜKR-ben: A „</a:t>
            </a:r>
            <a:r>
              <a:rPr lang="hu-HU" sz="18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www.uvegkapu.gov.hu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oldalon a „Funkciók bemutatása” rovatban találjuk a funkciókat bemutató kis videókat, ezek között található a következő is (jelenleg hang nélkül megy csak a lejátszás, két különböző számítógépen és több böngészővel is kipróbáltam): „</a:t>
            </a:r>
            <a:r>
              <a:rPr lang="hu-HU" sz="1800" b="1" kern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Manuális jelenléti ív feltöltése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Ezzel a funkcióval oldható meg a vendég felvétele, amely tehát nem önálló funkció.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9800" indent="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videót elindítva a 42. másodpercnél (0:42) kezdődik a „</a:t>
            </a:r>
            <a:r>
              <a:rPr lang="hu-HU" sz="1800" kern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Vendég rögzítése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bemutatása. A „</a:t>
            </a:r>
            <a:r>
              <a:rPr lang="hu-HU" sz="1800" kern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Belépés célja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legördülő menüben elérhetők a következő lehetőségek (sajnos nem látható a teljes lista): </a:t>
            </a:r>
            <a:r>
              <a:rPr lang="hu-HU" sz="1800" b="1" kern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Építtető</a:t>
            </a:r>
            <a:r>
              <a:rPr lang="hu-HU" sz="1800" kern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1800" b="1" kern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Építtető meghatalmazottja / Műszaki ellenőr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Alább bemásolom a képernyőképet - ez alapján tehát vendégként tudjuk őket rögzíteni.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lphaLcPeriod" startAt="2"/>
              <a:tabLst>
                <a:tab pos="4572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 HFE-n: Az alap menüben megtalálható a Vendég beléptetés, illetve kiléptetése, ezzel a funkcióval hasonló módon oldható meg a kérdés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B5148BC-2DE0-C6A1-C8A9-453C1348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Tartalom helye 6" descr="A képen szöveg, monitor, elektronika, válaszfal látható&#10;&#10;Automatikusan generált leírás">
            <a:extLst>
              <a:ext uri="{FF2B5EF4-FFF2-40B4-BE49-F238E27FC236}">
                <a16:creationId xmlns:a16="http://schemas.microsoft.com/office/drawing/2014/main" id="{71070EAD-EFDA-5C20-1E91-663FFAA4D8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442" y="2227263"/>
            <a:ext cx="1753365" cy="3633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11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B7BFD21-5A65-14B8-B3C3-27BD8E246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729659"/>
            <a:ext cx="6391670" cy="5131392"/>
          </a:xfrm>
        </p:spPr>
        <p:txBody>
          <a:bodyPr>
            <a:normAutofit/>
          </a:bodyPr>
          <a:lstStyle/>
          <a:p>
            <a:pPr marL="360363" lvl="1" indent="-269875">
              <a:lnSpc>
                <a:spcPct val="107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hu-HU" sz="20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Megjegyzés</a:t>
            </a:r>
            <a:r>
              <a:rPr lang="hu-HU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Jeleztem már (sok kérdés között) DATRAK felé, hogy a Vendég funkció fenti célra történő használata fölveti a következő kérdéseket:</a:t>
            </a:r>
            <a:endParaRPr lang="hu-H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2363" lvl="3" indent="-269875">
              <a:lnSpc>
                <a:spcPct val="107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lehet menteni a vendég adatait annak érdekében, hogy a munkaterületen gyakran megjelenő Építtető és Műszaki ellenőr képviselőit nem kelljen akár naponta újra és újra rögzíteni a rendszerben?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2363" lvl="3" indent="-269875">
              <a:lnSpc>
                <a:spcPct val="107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Vendég számára egyszeri belépés biztosítható. Mind a Megrendelő, mind a műszaki ellenőr esetében előfordulhat, hogy akár többször is be kíván lépni a munkaterületre. Ez hogyan tehető meg?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269875"/>
            <a:endParaRPr lang="hu-HU" sz="2000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7DEFA08-E0BE-F18D-8491-E79B0507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C97A8EF-91C5-5608-ABF3-2C61A45C2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79" y="2228003"/>
            <a:ext cx="4552628" cy="3084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50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>
            <a:extLst>
              <a:ext uri="{FF2B5EF4-FFF2-40B4-BE49-F238E27FC236}">
                <a16:creationId xmlns:a16="http://schemas.microsoft.com/office/drawing/2014/main" id="{6E182B28-B355-4823-2369-C4D2105C7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hu-HU" dirty="0"/>
              <a:t>Általános rész</a:t>
            </a:r>
          </a:p>
          <a:p>
            <a:pPr lvl="1"/>
            <a:r>
              <a:rPr lang="hu-HU" dirty="0"/>
              <a:t>Jogszabályok</a:t>
            </a:r>
          </a:p>
          <a:p>
            <a:pPr lvl="1"/>
            <a:r>
              <a:rPr lang="hu-HU" dirty="0"/>
              <a:t>Naplóvezetés esetei</a:t>
            </a:r>
          </a:p>
          <a:p>
            <a:pPr lvl="1"/>
            <a:r>
              <a:rPr lang="hu-HU" dirty="0"/>
              <a:t>Alapelvek, alapfogalmak</a:t>
            </a:r>
          </a:p>
          <a:p>
            <a:r>
              <a:rPr lang="hu-HU" dirty="0"/>
              <a:t>Üvegkapu</a:t>
            </a:r>
          </a:p>
          <a:p>
            <a:pPr lvl="1"/>
            <a:r>
              <a:rPr lang="hu-HU" dirty="0"/>
              <a:t>Általánosan az ÜVEGKAPU-</a:t>
            </a:r>
            <a:r>
              <a:rPr lang="hu-HU" dirty="0" err="1"/>
              <a:t>ról</a:t>
            </a:r>
            <a:endParaRPr lang="hu-HU" dirty="0"/>
          </a:p>
          <a:p>
            <a:pPr lvl="1"/>
            <a:r>
              <a:rPr lang="hu-HU" dirty="0"/>
              <a:t>Hasznos dolgok az ÜVEGKAPUHOZ</a:t>
            </a:r>
          </a:p>
          <a:p>
            <a:r>
              <a:rPr lang="hu-HU" dirty="0"/>
              <a:t>(E-) építési napló története, szakaszai</a:t>
            </a:r>
          </a:p>
          <a:p>
            <a:r>
              <a:rPr lang="hu-HU" dirty="0"/>
              <a:t>E-napló felületei</a:t>
            </a:r>
          </a:p>
          <a:p>
            <a:pPr lvl="1"/>
            <a:r>
              <a:rPr lang="hu-HU" dirty="0"/>
              <a:t>Saját napló vezetése</a:t>
            </a:r>
          </a:p>
          <a:p>
            <a:pPr lvl="1"/>
            <a:r>
              <a:rPr lang="hu-HU" dirty="0"/>
              <a:t>Alvállalkozói rendszer felügyelete</a:t>
            </a:r>
          </a:p>
          <a:p>
            <a:r>
              <a:rPr lang="hu-HU" dirty="0"/>
              <a:t>Sajátos építmények építési naplói</a:t>
            </a:r>
          </a:p>
          <a:p>
            <a:r>
              <a:rPr lang="hu-HU" dirty="0"/>
              <a:t>Képernyőképek</a:t>
            </a:r>
          </a:p>
          <a:p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98F880-09D7-1B7A-929A-3757AD23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982E92E7-FA38-C164-C277-A54B5E10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amiről szó lehet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634793D-2F0F-9316-0B44-5745E99EE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283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0AFE11-234C-B9A7-E994-0EBE8A6D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lang="hu-H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Szakfelügyelet: Vendégként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57A175-09F2-C305-CBC8-AD2C127B97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„belépés célja” adatmezőben a listában (jelenleg) a következők érhetők el, amelyek közül (jelenleg) egyedül a „Szakhatósági ellenőr” látszik egyedül alkalmasnak e célra: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10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Építtető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Építtető meghatalmazottja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Építész tervező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Építész tervező képviselője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Szakági tervező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Szakági tervező képviselője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1D96140-E0F0-DBB1-C2C1-898B6789C5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Műszaki ellenőr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Felelős műszaki vezető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Építésfelügyeleti hatósági ellenőr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b="1" kern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Szakhatósági ellenőr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Pizzafutár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Építőanyag szállító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Építőanyag gyártó képviselője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Építőanyag kereskedő képviselője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 ellenőr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indent="-228600" algn="just">
              <a:lnSpc>
                <a:spcPct val="115000"/>
              </a:lnSpc>
              <a:spcAft>
                <a:spcPts val="800"/>
              </a:spcAft>
            </a:pP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B7E9D20-80A3-2CEE-4B63-698FC47B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83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80C723-6BC0-358C-D5A0-B70EF4DD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r>
              <a:rPr lang="hu-HU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hu-HU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Építőanyag szállító, gyártó: Vendégként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AD3701-2F4B-011E-EC33-85FEE1248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33305"/>
            <a:ext cx="5194767" cy="4027746"/>
          </a:xfrm>
        </p:spPr>
        <p:txBody>
          <a:bodyPr>
            <a:normAutofit lnSpcReduction="10000"/>
          </a:bodyPr>
          <a:lstStyle/>
          <a:p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„</a:t>
            </a:r>
            <a:r>
              <a:rPr lang="hu-HU" sz="18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www.uvegkapu.gov.hu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oldalon a „Funkciók bemutatása” rovatban találjuk a funkciókat bemutató kis videókat, ezek között található a következő is (jelenleg hang nélkül megy csak a lejátszás, két különböző számítógépen és több böngészővel is kipróbáltam): „</a:t>
            </a:r>
            <a:r>
              <a:rPr lang="hu-HU" sz="1800" kern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Manuális jelenléti ív feltöltése</a:t>
            </a:r>
            <a:r>
              <a:rPr lang="hu-HU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Ezzel a funkcióval oldható meg a vendég felvétele, amely tehát nem önálló funkció.</a:t>
            </a:r>
          </a:p>
          <a:p>
            <a:r>
              <a:rPr lang="hu-HU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hu-H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hu-HU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videót elindítva a 42. másodpercnél (0:42) kezdődik a „Vendég rögzítése” bemutatása. A „Belépés célja” legördülő menüben megjelennek a következő lehetőségek is 0:59-nél (sajnos nem látható a teljes lista): </a:t>
            </a:r>
            <a:r>
              <a:rPr lang="hu-HU" sz="1600" b="1" kern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Építőanyag gyártó</a:t>
            </a:r>
            <a:r>
              <a:rPr lang="hu-HU" sz="1600" kern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hu-HU" sz="1600" b="1" kern="0" dirty="0">
                <a:solidFill>
                  <a:srgbClr val="3333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Építőanyag szállító</a:t>
            </a:r>
            <a:r>
              <a:rPr lang="hu-HU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Alább bemásolom a képernyőképet - ez alapján vendégként tudjuk őket rögzíteni.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3E9233E-AEA7-D60D-19FB-7D81DCCA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Tartalom helye 5" descr="A képen szöveg, képernyőkép, monitor látható&#10;&#10;Automatikusan generált leírás">
            <a:extLst>
              <a:ext uri="{FF2B5EF4-FFF2-40B4-BE49-F238E27FC236}">
                <a16:creationId xmlns:a16="http://schemas.microsoft.com/office/drawing/2014/main" id="{2A7C2166-AB62-9C4C-8730-5AF13DBD10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821283"/>
            <a:ext cx="5194300" cy="2445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942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B4F2B3-ABC2-3DC7-ED7A-2203B795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Kisfilmek a </a:t>
            </a:r>
            <a:r>
              <a:rPr lang="hu-HU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„</a:t>
            </a:r>
            <a:r>
              <a:rPr lang="hu-HU" sz="2800" u="sng" kern="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www.uvegkapu.gov.hu</a:t>
            </a:r>
            <a:r>
              <a:rPr lang="hu-HU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</a:t>
            </a:r>
            <a:r>
              <a:rPr lang="hu-HU" dirty="0"/>
              <a:t>oldalon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CE485F-C32B-7B95-5B2A-8AB9C2A63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kern="0" dirty="0">
                <a:latin typeface="Arial" panose="020B0604020202020204" pitchFamily="34" charset="0"/>
                <a:cs typeface="Times New Roman" panose="02020603050405020304" pitchFamily="18" charset="0"/>
              </a:rPr>
              <a:t>Helyszíni Felügyeleti Egység igénylése fővállalkozó által</a:t>
            </a:r>
          </a:p>
          <a:p>
            <a:r>
              <a:rPr lang="hu-HU" sz="1800" kern="0" dirty="0">
                <a:latin typeface="Arial" panose="020B0604020202020204" pitchFamily="34" charset="0"/>
                <a:cs typeface="Times New Roman" panose="02020603050405020304" pitchFamily="18" charset="0"/>
              </a:rPr>
              <a:t>Munkavállaló felvételének bemutatása</a:t>
            </a:r>
          </a:p>
          <a:p>
            <a:r>
              <a:rPr lang="hu-HU" sz="1800" kern="0" dirty="0">
                <a:latin typeface="Arial" panose="020B0604020202020204" pitchFamily="34" charset="0"/>
                <a:cs typeface="Times New Roman" panose="02020603050405020304" pitchFamily="18" charset="0"/>
              </a:rPr>
              <a:t>Korábban felvett munkavállaló építési naplóhoz rendelése</a:t>
            </a:r>
          </a:p>
          <a:p>
            <a:r>
              <a:rPr lang="hu-HU" sz="1800" kern="0" dirty="0">
                <a:latin typeface="Arial" panose="020B0604020202020204" pitchFamily="34" charset="0"/>
                <a:cs typeface="Times New Roman" panose="02020603050405020304" pitchFamily="18" charset="0"/>
              </a:rPr>
              <a:t>Munkavállaló törlése</a:t>
            </a:r>
          </a:p>
          <a:p>
            <a:r>
              <a:rPr lang="hu-HU" sz="1800" kern="0" dirty="0">
                <a:latin typeface="Arial" panose="020B0604020202020204" pitchFamily="34" charset="0"/>
                <a:cs typeface="Times New Roman" panose="02020603050405020304" pitchFamily="18" charset="0"/>
              </a:rPr>
              <a:t>Munkavállaló felvétele építési naplóhoz rendeléssel</a:t>
            </a:r>
          </a:p>
          <a:p>
            <a:r>
              <a:rPr lang="hu-HU" sz="1800" kern="0" dirty="0">
                <a:latin typeface="Arial" panose="020B0604020202020204" pitchFamily="34" charset="0"/>
                <a:cs typeface="Times New Roman" panose="02020603050405020304" pitchFamily="18" charset="0"/>
              </a:rPr>
              <a:t>Manuális jelenléti ív feltöltése</a:t>
            </a:r>
          </a:p>
          <a:p>
            <a:r>
              <a:rPr lang="hu-HU" sz="1800" kern="0" dirty="0">
                <a:latin typeface="Arial" panose="020B0604020202020204" pitchFamily="34" charset="0"/>
                <a:cs typeface="Times New Roman" panose="02020603050405020304" pitchFamily="18" charset="0"/>
              </a:rPr>
              <a:t>Nem építési napló köteles vállalkozó bejelentése</a:t>
            </a:r>
          </a:p>
          <a:p>
            <a:r>
              <a:rPr lang="hu-HU" sz="1800" kern="0" dirty="0">
                <a:latin typeface="Arial" panose="020B0604020202020204" pitchFamily="34" charset="0"/>
                <a:cs typeface="Times New Roman" panose="02020603050405020304" pitchFamily="18" charset="0"/>
              </a:rPr>
              <a:t>Nem építési napló köteles vállalkozó adószámának módosítása</a:t>
            </a:r>
          </a:p>
          <a:p>
            <a:endParaRPr lang="hu-HU" sz="1800" kern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3D50C25-F316-B699-73AD-E455E5AB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92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9EBC0D-3E72-CE22-5D86-BE45A800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dirty="0">
                <a:effectLst/>
                <a:latin typeface="Arial" panose="020B0604020202020204" pitchFamily="34" charset="0"/>
              </a:rPr>
              <a:t>H.</a:t>
            </a:r>
            <a:r>
              <a:rPr lang="hu-HU" sz="1800" b="1" dirty="0">
                <a:effectLst/>
                <a:latin typeface="Times New Roman" panose="02020603050405020304" pitchFamily="18" charset="0"/>
              </a:rPr>
              <a:t>   </a:t>
            </a:r>
            <a:r>
              <a:rPr lang="hu-HU" sz="1800" b="1" dirty="0">
                <a:effectLst/>
                <a:latin typeface="Arial" panose="020B0604020202020204" pitchFamily="34" charset="0"/>
              </a:rPr>
              <a:t>Kérdések DATRAK felé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DA44B9-22BB-748E-B2EC-3D1B892BE0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A kérdéseket és a megoldandó problémákat az élet szüli és TI írjátok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3FBFCE1-7B3A-6A8C-DF48-18010B18ED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MI/én csak továbbítani tudom a kihívásokat, kérdéseket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36A65F5-B579-D251-5AA5-E6C88D6C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62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98F880-09D7-1B7A-929A-3757AD23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982E92E7-FA38-C164-C277-A54B5E10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amiről szó lehet</a:t>
            </a:r>
          </a:p>
        </p:txBody>
      </p:sp>
      <p:sp>
        <p:nvSpPr>
          <p:cNvPr id="2" name="Szöveg helye 1">
            <a:extLst>
              <a:ext uri="{FF2B5EF4-FFF2-40B4-BE49-F238E27FC236}">
                <a16:creationId xmlns:a16="http://schemas.microsoft.com/office/drawing/2014/main" id="{B79891D8-A0C9-2FE7-7BA1-5440B444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Általános rész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0E2A704-512F-35EB-B7A3-51B43DE36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301567"/>
              </p:ext>
            </p:extLst>
          </p:nvPr>
        </p:nvGraphicFramePr>
        <p:xfrm>
          <a:off x="3509700" y="933450"/>
          <a:ext cx="86822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507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545347-83DE-6ABB-1AF2-2C821E94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E-napló felületei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6BFC53-4F3A-EDAD-F917-D1B07FC33C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Fejléc</a:t>
            </a:r>
          </a:p>
          <a:p>
            <a:r>
              <a:rPr lang="hu-HU" dirty="0"/>
              <a:t>Főmenü</a:t>
            </a:r>
          </a:p>
          <a:p>
            <a:r>
              <a:rPr lang="hu-HU" dirty="0"/>
              <a:t>Építési napló (keretrendszer)</a:t>
            </a:r>
          </a:p>
          <a:p>
            <a:r>
              <a:rPr lang="hu-HU" dirty="0"/>
              <a:t>Főnapló / alnapló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2BCCD5-363C-4094-AA24-A19DA718DC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602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FAFE9E-4443-18AC-BBF6-3D237163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Fejléc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9FD29F-DAA5-F64F-2B2A-BF1F4673F5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ECE58CE-C305-2387-0A85-91BED07405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33A18029-2778-E59E-9B87-DBD47992353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49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FAFE9E-4443-18AC-BBF6-3D237163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Főmenü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7E4ABE9-302C-5420-FC86-735430DCD4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E261A332-FBE7-FE22-6326-712B77772F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Főmenü (bejelentkező kép)</a:t>
            </a:r>
          </a:p>
          <a:p>
            <a:r>
              <a:rPr lang="hu-HU" dirty="0"/>
              <a:t>Építési napló (keretrendszer)</a:t>
            </a:r>
          </a:p>
          <a:p>
            <a:r>
              <a:rPr lang="hu-HU" dirty="0"/>
              <a:t>Főnapló / alnapló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8433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57AB23-823F-B39A-FD34-B792EAE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Szerepkörök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D7A2CF-0CA4-9500-6C47-49950DA0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u-HU" dirty="0"/>
              <a:t>Építtető érdekköre</a:t>
            </a:r>
          </a:p>
          <a:p>
            <a:pPr marL="0" indent="0" algn="ctr">
              <a:buNone/>
            </a:pPr>
            <a:endParaRPr lang="hu-HU" dirty="0"/>
          </a:p>
          <a:p>
            <a:r>
              <a:rPr lang="hu-HU" dirty="0"/>
              <a:t>Építtető</a:t>
            </a:r>
          </a:p>
          <a:p>
            <a:r>
              <a:rPr lang="hu-HU" dirty="0"/>
              <a:t>~meghatalmazott</a:t>
            </a:r>
          </a:p>
          <a:p>
            <a:r>
              <a:rPr lang="hu-HU" dirty="0"/>
              <a:t>Tervező</a:t>
            </a:r>
          </a:p>
          <a:p>
            <a:r>
              <a:rPr lang="hu-HU" dirty="0"/>
              <a:t>Tervezői művezető</a:t>
            </a:r>
          </a:p>
          <a:p>
            <a:r>
              <a:rPr lang="hu-HU" dirty="0"/>
              <a:t>Építési műszaki ellenőr</a:t>
            </a:r>
          </a:p>
          <a:p>
            <a:r>
              <a:rPr lang="hu-HU" dirty="0"/>
              <a:t>Beruházás lebonyolító</a:t>
            </a:r>
          </a:p>
          <a:p>
            <a:r>
              <a:rPr lang="hu-HU" dirty="0"/>
              <a:t>Beruházási tanácsadó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98BECE9-CC66-DAB0-F24B-4EED4B02C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hu-HU" sz="2600" dirty="0"/>
              <a:t>Továbbiak</a:t>
            </a:r>
          </a:p>
          <a:p>
            <a:pPr marL="0" indent="0" algn="ctr">
              <a:buNone/>
            </a:pPr>
            <a:endParaRPr lang="hu-HU" sz="2600" dirty="0"/>
          </a:p>
          <a:p>
            <a:r>
              <a:rPr lang="hu-HU" sz="2600" dirty="0"/>
              <a:t>Egészségvédelmi koordinátor</a:t>
            </a:r>
          </a:p>
          <a:p>
            <a:r>
              <a:rPr lang="hu-HU" sz="2600" dirty="0"/>
              <a:t>Külön jogszabállyal feljogosított</a:t>
            </a:r>
          </a:p>
          <a:p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BAA7C928-BDCF-E48C-001D-1DD63ED10E6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ln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/>
              <a:t>Kivitelező érdekköre</a:t>
            </a:r>
          </a:p>
          <a:p>
            <a:pPr marL="0" indent="0" algn="ctr">
              <a:buNone/>
            </a:pPr>
            <a:endParaRPr lang="hu-HU" dirty="0"/>
          </a:p>
          <a:p>
            <a:r>
              <a:rPr lang="hu-HU" dirty="0"/>
              <a:t>Kivitelező napijelentésért felelős</a:t>
            </a:r>
          </a:p>
          <a:p>
            <a:r>
              <a:rPr lang="hu-HU" dirty="0"/>
              <a:t>Kivitelező napijelentésre jogosult</a:t>
            </a:r>
          </a:p>
          <a:p>
            <a:r>
              <a:rPr lang="hu-HU" dirty="0"/>
              <a:t>Felelős műszaki vezető</a:t>
            </a:r>
          </a:p>
          <a:p>
            <a:r>
              <a:rPr lang="hu-HU" dirty="0"/>
              <a:t>FMV napijelentésre jogosult</a:t>
            </a:r>
          </a:p>
          <a:p>
            <a:r>
              <a:rPr lang="hu-HU" dirty="0"/>
              <a:t>Megrendelő vállalkozó</a:t>
            </a:r>
          </a:p>
        </p:txBody>
      </p:sp>
    </p:spTree>
    <p:extLst>
      <p:ext uri="{BB962C8B-B14F-4D97-AF65-F5344CB8AC3E}">
        <p14:creationId xmlns:p14="http://schemas.microsoft.com/office/powerpoint/2010/main" val="3191758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7EB45E-29D3-C244-2AE8-8A3E99B5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Szerepkörök 2a. (Építtető érdekköre)</a:t>
            </a:r>
          </a:p>
        </p:txBody>
      </p:sp>
      <p:graphicFrame>
        <p:nvGraphicFramePr>
          <p:cNvPr id="3" name="Táblázat 3">
            <a:extLst>
              <a:ext uri="{FF2B5EF4-FFF2-40B4-BE49-F238E27FC236}">
                <a16:creationId xmlns:a16="http://schemas.microsoft.com/office/drawing/2014/main" id="{CAE47078-A210-39CF-5464-18FB1374F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6693"/>
              </p:ext>
            </p:extLst>
          </p:nvPr>
        </p:nvGraphicFramePr>
        <p:xfrm>
          <a:off x="501964" y="1308140"/>
          <a:ext cx="11113632" cy="51847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75390">
                  <a:extLst>
                    <a:ext uri="{9D8B030D-6E8A-4147-A177-3AD203B41FA5}">
                      <a16:colId xmlns:a16="http://schemas.microsoft.com/office/drawing/2014/main" val="1886825640"/>
                    </a:ext>
                  </a:extLst>
                </a:gridCol>
                <a:gridCol w="8338242">
                  <a:extLst>
                    <a:ext uri="{9D8B030D-6E8A-4147-A177-3AD203B41FA5}">
                      <a16:colId xmlns:a16="http://schemas.microsoft.com/office/drawing/2014/main" val="1287851511"/>
                    </a:ext>
                  </a:extLst>
                </a:gridCol>
              </a:tblGrid>
              <a:tr h="648092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104046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r>
                        <a:rPr lang="hu-HU" dirty="0"/>
                        <a:t>Építtető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027815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~meghatalmazott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892445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Tervező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563939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Tervezői művezető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21761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Építési műszaki ellenőr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48040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r>
                        <a:rPr lang="hu-HU" dirty="0"/>
                        <a:t>Beruházás lebonyolító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70282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Beruházási tanácsadó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59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04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98F880-09D7-1B7A-929A-3757AD23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982E92E7-FA38-C164-C277-A54B5E10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amiről szó lehet</a:t>
            </a:r>
          </a:p>
        </p:txBody>
      </p:sp>
      <p:sp>
        <p:nvSpPr>
          <p:cNvPr id="2" name="Szöveg helye 1">
            <a:extLst>
              <a:ext uri="{FF2B5EF4-FFF2-40B4-BE49-F238E27FC236}">
                <a16:creationId xmlns:a16="http://schemas.microsoft.com/office/drawing/2014/main" id="{B79891D8-A0C9-2FE7-7BA1-5440B444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Általános rész</a:t>
            </a:r>
          </a:p>
        </p:txBody>
      </p:sp>
      <p:graphicFrame>
        <p:nvGraphicFramePr>
          <p:cNvPr id="11" name="Tartalom helye 5">
            <a:extLst>
              <a:ext uri="{FF2B5EF4-FFF2-40B4-BE49-F238E27FC236}">
                <a16:creationId xmlns:a16="http://schemas.microsoft.com/office/drawing/2014/main" id="{61490232-7E9F-CEEA-50E5-15A927BBC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64561"/>
              </p:ext>
            </p:extLst>
          </p:nvPr>
        </p:nvGraphicFramePr>
        <p:xfrm>
          <a:off x="4549236" y="1347822"/>
          <a:ext cx="6874907" cy="510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27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7EB45E-29D3-C244-2AE8-8A3E99B5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Szerepkörök 2b. (Kivitelező érdekköre)</a:t>
            </a:r>
          </a:p>
        </p:txBody>
      </p:sp>
      <p:graphicFrame>
        <p:nvGraphicFramePr>
          <p:cNvPr id="3" name="Táblázat 3">
            <a:extLst>
              <a:ext uri="{FF2B5EF4-FFF2-40B4-BE49-F238E27FC236}">
                <a16:creationId xmlns:a16="http://schemas.microsoft.com/office/drawing/2014/main" id="{CAE47078-A210-39CF-5464-18FB1374F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78632"/>
              </p:ext>
            </p:extLst>
          </p:nvPr>
        </p:nvGraphicFramePr>
        <p:xfrm>
          <a:off x="501964" y="1308140"/>
          <a:ext cx="11113632" cy="51847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75390">
                  <a:extLst>
                    <a:ext uri="{9D8B030D-6E8A-4147-A177-3AD203B41FA5}">
                      <a16:colId xmlns:a16="http://schemas.microsoft.com/office/drawing/2014/main" val="1886825640"/>
                    </a:ext>
                  </a:extLst>
                </a:gridCol>
                <a:gridCol w="8338242">
                  <a:extLst>
                    <a:ext uri="{9D8B030D-6E8A-4147-A177-3AD203B41FA5}">
                      <a16:colId xmlns:a16="http://schemas.microsoft.com/office/drawing/2014/main" val="1287851511"/>
                    </a:ext>
                  </a:extLst>
                </a:gridCol>
              </a:tblGrid>
              <a:tr h="64809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104046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r>
                        <a:rPr lang="hu-HU" dirty="0"/>
                        <a:t>Megrendelő vállalkozó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027815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r>
                        <a:rPr lang="hu-HU" dirty="0"/>
                        <a:t>Kivitelező napijelentésért felelős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892445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r>
                        <a:rPr lang="hu-HU" dirty="0"/>
                        <a:t>Kivitelező napijelentésre jogosult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563939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r>
                        <a:rPr lang="hu-HU" dirty="0"/>
                        <a:t>Felelős műszaki vezető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21761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r>
                        <a:rPr lang="hu-HU" dirty="0"/>
                        <a:t>FMV napijelentésre jogosult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48040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70282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59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892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7EB45E-29D3-C244-2AE8-8A3E99B5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Szerepkörök 2c. (továbbiak)</a:t>
            </a:r>
          </a:p>
        </p:txBody>
      </p:sp>
      <p:graphicFrame>
        <p:nvGraphicFramePr>
          <p:cNvPr id="3" name="Táblázat 3">
            <a:extLst>
              <a:ext uri="{FF2B5EF4-FFF2-40B4-BE49-F238E27FC236}">
                <a16:creationId xmlns:a16="http://schemas.microsoft.com/office/drawing/2014/main" id="{CAE47078-A210-39CF-5464-18FB1374F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93486"/>
              </p:ext>
            </p:extLst>
          </p:nvPr>
        </p:nvGraphicFramePr>
        <p:xfrm>
          <a:off x="501964" y="1308140"/>
          <a:ext cx="11113632" cy="51847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75390">
                  <a:extLst>
                    <a:ext uri="{9D8B030D-6E8A-4147-A177-3AD203B41FA5}">
                      <a16:colId xmlns:a16="http://schemas.microsoft.com/office/drawing/2014/main" val="1886825640"/>
                    </a:ext>
                  </a:extLst>
                </a:gridCol>
                <a:gridCol w="8338242">
                  <a:extLst>
                    <a:ext uri="{9D8B030D-6E8A-4147-A177-3AD203B41FA5}">
                      <a16:colId xmlns:a16="http://schemas.microsoft.com/office/drawing/2014/main" val="1287851511"/>
                    </a:ext>
                  </a:extLst>
                </a:gridCol>
              </a:tblGrid>
              <a:tr h="64809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104046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r>
                        <a:rPr lang="hu-HU" sz="1800" dirty="0"/>
                        <a:t>Egészségvédelmi koordinátor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027815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r>
                        <a:rPr lang="hu-HU" sz="1800" dirty="0"/>
                        <a:t>Külön jogszabállyal feljogosított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892445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563939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21761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48040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70282"/>
                  </a:ext>
                </a:extLst>
              </a:tr>
              <a:tr h="648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59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469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98F880-09D7-1B7A-929A-3757AD23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982E92E7-FA38-C164-C277-A54B5E10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amiről szó lehet</a:t>
            </a:r>
          </a:p>
        </p:txBody>
      </p:sp>
      <p:sp>
        <p:nvSpPr>
          <p:cNvPr id="2" name="Szöveg helye 1">
            <a:extLst>
              <a:ext uri="{FF2B5EF4-FFF2-40B4-BE49-F238E27FC236}">
                <a16:creationId xmlns:a16="http://schemas.microsoft.com/office/drawing/2014/main" id="{B79891D8-A0C9-2FE7-7BA1-5440B444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Építtető(k) és </a:t>
            </a:r>
            <a:r>
              <a:rPr lang="hu-HU" dirty="0" err="1"/>
              <a:t>meghatalmazottai</a:t>
            </a:r>
            <a:endParaRPr lang="hu-HU" dirty="0"/>
          </a:p>
        </p:txBody>
      </p:sp>
      <p:graphicFrame>
        <p:nvGraphicFramePr>
          <p:cNvPr id="11" name="Tartalom helye 5">
            <a:extLst>
              <a:ext uri="{FF2B5EF4-FFF2-40B4-BE49-F238E27FC236}">
                <a16:creationId xmlns:a16="http://schemas.microsoft.com/office/drawing/2014/main" id="{61490232-7E9F-CEEA-50E5-15A927BBC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446033"/>
              </p:ext>
            </p:extLst>
          </p:nvPr>
        </p:nvGraphicFramePr>
        <p:xfrm>
          <a:off x="4549236" y="1347822"/>
          <a:ext cx="6874907" cy="510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7F1AE122-7796-0AF5-D3A6-DBE3164F8F06}"/>
              </a:ext>
            </a:extLst>
          </p:cNvPr>
          <p:cNvGrpSpPr/>
          <p:nvPr/>
        </p:nvGrpSpPr>
        <p:grpSpPr>
          <a:xfrm>
            <a:off x="9039785" y="4085876"/>
            <a:ext cx="1606740" cy="863839"/>
            <a:chOff x="4422230" y="289560"/>
            <a:chExt cx="1606740" cy="863839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D21DD6F7-03C8-C06F-C28B-8105CE79751C}"/>
                </a:ext>
              </a:extLst>
            </p:cNvPr>
            <p:cNvSpPr/>
            <p:nvPr/>
          </p:nvSpPr>
          <p:spPr>
            <a:xfrm>
              <a:off x="4422230" y="289560"/>
              <a:ext cx="1606740" cy="8638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D06902FD-235D-CC15-5F52-43A7D55C46CA}"/>
                </a:ext>
              </a:extLst>
            </p:cNvPr>
            <p:cNvSpPr txBox="1"/>
            <p:nvPr/>
          </p:nvSpPr>
          <p:spPr>
            <a:xfrm>
              <a:off x="4422230" y="289560"/>
              <a:ext cx="1606740" cy="863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kern="1200" dirty="0"/>
                <a:t>Munkaterület átadás;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dirty="0"/>
                <a:t>Kivitelezés „ellenőrzése”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kern="1200" dirty="0"/>
                <a:t>Finanszírozás, 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dirty="0"/>
                <a:t>Pót- és többletmunkák</a:t>
              </a:r>
              <a:endParaRPr lang="hu-HU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0334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D14388-5C9F-4493-2104-7E092472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Eldöntendő kérdések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CE7B44-7C46-3665-9475-B54FD91D2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u-HU" dirty="0"/>
              <a:t>Mit akarok építeni?</a:t>
            </a:r>
          </a:p>
          <a:p>
            <a:r>
              <a:rPr lang="hu-HU" dirty="0"/>
              <a:t>Kell-e terv?</a:t>
            </a:r>
          </a:p>
          <a:p>
            <a:r>
              <a:rPr lang="hu-HU" dirty="0"/>
              <a:t>Én csinálom, vagy megbízottal dolgozom (aki „ért hozzá”, jogosult)?</a:t>
            </a:r>
          </a:p>
          <a:p>
            <a:r>
              <a:rPr lang="hu-HU" dirty="0"/>
              <a:t>Kell-e építési napló?</a:t>
            </a:r>
          </a:p>
          <a:p>
            <a:r>
              <a:rPr lang="hu-HU" dirty="0"/>
              <a:t>Vezetnem kell-e a naplót?</a:t>
            </a:r>
          </a:p>
          <a:p>
            <a:r>
              <a:rPr lang="hu-HU" dirty="0"/>
              <a:t>Műszaki ellenőr????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16A99CD-3B1F-761D-B050-D5175F285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hu-HU" dirty="0"/>
              <a:t>Kivitelezővel:</a:t>
            </a:r>
          </a:p>
          <a:p>
            <a:pPr>
              <a:buFontTx/>
              <a:buChar char="-"/>
            </a:pPr>
            <a:r>
              <a:rPr lang="hu-HU" dirty="0"/>
              <a:t>Árajánlat</a:t>
            </a:r>
          </a:p>
          <a:p>
            <a:pPr>
              <a:buFontTx/>
              <a:buChar char="-"/>
            </a:pPr>
            <a:r>
              <a:rPr lang="hu-HU" dirty="0"/>
              <a:t>Szerződés</a:t>
            </a:r>
          </a:p>
          <a:p>
            <a:pPr>
              <a:buFontTx/>
              <a:buChar char="-"/>
            </a:pPr>
            <a:r>
              <a:rPr lang="hu-HU" dirty="0"/>
              <a:t>Napló és munkaterület</a:t>
            </a:r>
          </a:p>
          <a:p>
            <a:pPr>
              <a:buFontTx/>
              <a:buChar char="-"/>
            </a:pPr>
            <a:r>
              <a:rPr lang="hu-HU" dirty="0"/>
              <a:t>Folyamatos ellenőrzés és finanszírozás</a:t>
            </a:r>
          </a:p>
          <a:p>
            <a:pPr>
              <a:buFontTx/>
              <a:buChar char="-"/>
            </a:pPr>
            <a:r>
              <a:rPr lang="hu-HU" dirty="0"/>
              <a:t>Alvállalkozók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Zárás</a:t>
            </a:r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7D9C6E4E-3717-E749-032F-701D23F988A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u-HU" dirty="0"/>
              <a:t>Tervezővel:</a:t>
            </a:r>
          </a:p>
          <a:p>
            <a:pPr>
              <a:buFontTx/>
              <a:buChar char="-"/>
            </a:pPr>
            <a:r>
              <a:rPr lang="hu-HU" dirty="0"/>
              <a:t>Tervezői program</a:t>
            </a:r>
          </a:p>
          <a:p>
            <a:pPr>
              <a:buFontTx/>
              <a:buChar char="-"/>
            </a:pPr>
            <a:r>
              <a:rPr lang="hu-HU" dirty="0"/>
              <a:t>Szerződés</a:t>
            </a:r>
          </a:p>
          <a:p>
            <a:pPr>
              <a:buFontTx/>
              <a:buChar char="-"/>
            </a:pPr>
            <a:r>
              <a:rPr lang="hu-HU" dirty="0"/>
              <a:t>Tervezői művezetés</a:t>
            </a:r>
          </a:p>
          <a:p>
            <a:pPr>
              <a:buFontTx/>
              <a:buChar char="-"/>
            </a:pPr>
            <a:r>
              <a:rPr lang="hu-HU" dirty="0"/>
              <a:t>Egyeztetések</a:t>
            </a:r>
          </a:p>
          <a:p>
            <a:pPr>
              <a:buFontTx/>
              <a:buChar char="-"/>
            </a:pPr>
            <a:r>
              <a:rPr lang="hu-HU" dirty="0"/>
              <a:t>Engedély, bejelentés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/>
              <a:t>Zárás</a:t>
            </a:r>
          </a:p>
        </p:txBody>
      </p:sp>
    </p:spTree>
    <p:extLst>
      <p:ext uri="{BB962C8B-B14F-4D97-AF65-F5344CB8AC3E}">
        <p14:creationId xmlns:p14="http://schemas.microsoft.com/office/powerpoint/2010/main" val="2702848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A93C1F-D508-DA06-F048-03E5035B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Naplók készenlétbe helyezése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2346E33-E86B-237C-7280-087FC01D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u-HU" dirty="0"/>
              <a:t>Építési napló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66E5D6A-975C-A7E0-3146-BC5597FF8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u-HU" dirty="0"/>
              <a:t>Papír vagy elektronikus?</a:t>
            </a:r>
          </a:p>
          <a:p>
            <a:r>
              <a:rPr lang="hu-HU" dirty="0"/>
              <a:t>Elektronikus:</a:t>
            </a:r>
          </a:p>
          <a:p>
            <a:pPr lvl="1"/>
            <a:r>
              <a:rPr lang="hu-HU" dirty="0" err="1"/>
              <a:t>Enaplóban</a:t>
            </a:r>
            <a:r>
              <a:rPr lang="hu-HU" dirty="0"/>
              <a:t> tett EB.</a:t>
            </a:r>
          </a:p>
          <a:p>
            <a:pPr lvl="1"/>
            <a:r>
              <a:rPr lang="hu-HU" dirty="0"/>
              <a:t>ÉTDR-ben tett EB.</a:t>
            </a:r>
          </a:p>
          <a:p>
            <a:pPr lvl="1"/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77219AE-5FBA-0DB9-67C1-18E9BDE21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u-HU" dirty="0"/>
              <a:t>Főnapló(k)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79731E0-0290-82AE-D91E-EF71EA33B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6353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98F880-09D7-1B7A-929A-3757AD23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982E92E7-FA38-C164-C277-A54B5E10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amiről szó lehet</a:t>
            </a:r>
          </a:p>
        </p:txBody>
      </p:sp>
      <p:sp>
        <p:nvSpPr>
          <p:cNvPr id="2" name="Szöveg helye 1">
            <a:extLst>
              <a:ext uri="{FF2B5EF4-FFF2-40B4-BE49-F238E27FC236}">
                <a16:creationId xmlns:a16="http://schemas.microsoft.com/office/drawing/2014/main" id="{B79891D8-A0C9-2FE7-7BA1-5440B444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Tervező,</a:t>
            </a:r>
          </a:p>
          <a:p>
            <a:r>
              <a:rPr lang="hu-HU" dirty="0"/>
              <a:t>Tervezői művezetés</a:t>
            </a:r>
          </a:p>
        </p:txBody>
      </p:sp>
      <p:graphicFrame>
        <p:nvGraphicFramePr>
          <p:cNvPr id="11" name="Tartalom helye 5">
            <a:extLst>
              <a:ext uri="{FF2B5EF4-FFF2-40B4-BE49-F238E27FC236}">
                <a16:creationId xmlns:a16="http://schemas.microsoft.com/office/drawing/2014/main" id="{61490232-7E9F-CEEA-50E5-15A927BBC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356505"/>
              </p:ext>
            </p:extLst>
          </p:nvPr>
        </p:nvGraphicFramePr>
        <p:xfrm>
          <a:off x="4549236" y="1347822"/>
          <a:ext cx="6874907" cy="510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7F1AE122-7796-0AF5-D3A6-DBE3164F8F06}"/>
              </a:ext>
            </a:extLst>
          </p:cNvPr>
          <p:cNvGrpSpPr/>
          <p:nvPr/>
        </p:nvGrpSpPr>
        <p:grpSpPr>
          <a:xfrm>
            <a:off x="9039785" y="4085876"/>
            <a:ext cx="1606740" cy="863839"/>
            <a:chOff x="4422230" y="289560"/>
            <a:chExt cx="1606740" cy="863839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D21DD6F7-03C8-C06F-C28B-8105CE79751C}"/>
                </a:ext>
              </a:extLst>
            </p:cNvPr>
            <p:cNvSpPr/>
            <p:nvPr/>
          </p:nvSpPr>
          <p:spPr>
            <a:xfrm>
              <a:off x="4422230" y="289560"/>
              <a:ext cx="1606740" cy="8638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D06902FD-235D-CC15-5F52-43A7D55C46CA}"/>
                </a:ext>
              </a:extLst>
            </p:cNvPr>
            <p:cNvSpPr txBox="1"/>
            <p:nvPr/>
          </p:nvSpPr>
          <p:spPr>
            <a:xfrm>
              <a:off x="4422230" y="289560"/>
              <a:ext cx="1606740" cy="863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kern="1200" dirty="0"/>
                <a:t>Tervezői művezetés,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dirty="0"/>
                <a:t>Közreműködés megállapodás szerint</a:t>
              </a:r>
              <a:endParaRPr lang="hu-HU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8399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98F880-09D7-1B7A-929A-3757AD23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982E92E7-FA38-C164-C277-A54B5E10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amiről szó lehet</a:t>
            </a:r>
          </a:p>
        </p:txBody>
      </p:sp>
      <p:sp>
        <p:nvSpPr>
          <p:cNvPr id="2" name="Szöveg helye 1">
            <a:extLst>
              <a:ext uri="{FF2B5EF4-FFF2-40B4-BE49-F238E27FC236}">
                <a16:creationId xmlns:a16="http://schemas.microsoft.com/office/drawing/2014/main" id="{B79891D8-A0C9-2FE7-7BA1-5440B444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Kivitelező (általában)</a:t>
            </a:r>
          </a:p>
        </p:txBody>
      </p:sp>
      <p:graphicFrame>
        <p:nvGraphicFramePr>
          <p:cNvPr id="11" name="Tartalom helye 5">
            <a:extLst>
              <a:ext uri="{FF2B5EF4-FFF2-40B4-BE49-F238E27FC236}">
                <a16:creationId xmlns:a16="http://schemas.microsoft.com/office/drawing/2014/main" id="{61490232-7E9F-CEEA-50E5-15A927BBC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888716"/>
              </p:ext>
            </p:extLst>
          </p:nvPr>
        </p:nvGraphicFramePr>
        <p:xfrm>
          <a:off x="4549236" y="1347822"/>
          <a:ext cx="6874907" cy="510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7F1AE122-7796-0AF5-D3A6-DBE3164F8F06}"/>
              </a:ext>
            </a:extLst>
          </p:cNvPr>
          <p:cNvGrpSpPr/>
          <p:nvPr/>
        </p:nvGrpSpPr>
        <p:grpSpPr>
          <a:xfrm>
            <a:off x="9039785" y="4085876"/>
            <a:ext cx="2663592" cy="863839"/>
            <a:chOff x="4422230" y="289560"/>
            <a:chExt cx="1606740" cy="863839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D21DD6F7-03C8-C06F-C28B-8105CE79751C}"/>
                </a:ext>
              </a:extLst>
            </p:cNvPr>
            <p:cNvSpPr/>
            <p:nvPr/>
          </p:nvSpPr>
          <p:spPr>
            <a:xfrm>
              <a:off x="4422230" y="289560"/>
              <a:ext cx="1606740" cy="8638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D06902FD-235D-CC15-5F52-43A7D55C46CA}"/>
                </a:ext>
              </a:extLst>
            </p:cNvPr>
            <p:cNvSpPr txBox="1"/>
            <p:nvPr/>
          </p:nvSpPr>
          <p:spPr>
            <a:xfrm>
              <a:off x="4422230" y="289560"/>
              <a:ext cx="1606740" cy="863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kern="1200" dirty="0"/>
                <a:t>Munkaterület, szerepkörök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dirty="0"/>
                <a:t>Napi és eseti bejegyzések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kern="1200" dirty="0"/>
                <a:t>Mellékletek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dirty="0"/>
                <a:t>Tervek és minden</a:t>
              </a:r>
              <a:endParaRPr lang="hu-HU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6900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98F880-09D7-1B7A-929A-3757AD23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982E92E7-FA38-C164-C277-A54B5E10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amiről szó lehet</a:t>
            </a:r>
          </a:p>
        </p:txBody>
      </p:sp>
      <p:sp>
        <p:nvSpPr>
          <p:cNvPr id="2" name="Szöveg helye 1">
            <a:extLst>
              <a:ext uri="{FF2B5EF4-FFF2-40B4-BE49-F238E27FC236}">
                <a16:creationId xmlns:a16="http://schemas.microsoft.com/office/drawing/2014/main" id="{B79891D8-A0C9-2FE7-7BA1-5440B444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Megrendelő kivitelező</a:t>
            </a:r>
          </a:p>
        </p:txBody>
      </p:sp>
      <p:graphicFrame>
        <p:nvGraphicFramePr>
          <p:cNvPr id="11" name="Tartalom helye 5">
            <a:extLst>
              <a:ext uri="{FF2B5EF4-FFF2-40B4-BE49-F238E27FC236}">
                <a16:creationId xmlns:a16="http://schemas.microsoft.com/office/drawing/2014/main" id="{61490232-7E9F-CEEA-50E5-15A927BBC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087098"/>
              </p:ext>
            </p:extLst>
          </p:nvPr>
        </p:nvGraphicFramePr>
        <p:xfrm>
          <a:off x="4549236" y="1347822"/>
          <a:ext cx="6874907" cy="510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7F1AE122-7796-0AF5-D3A6-DBE3164F8F06}"/>
              </a:ext>
            </a:extLst>
          </p:cNvPr>
          <p:cNvGrpSpPr/>
          <p:nvPr/>
        </p:nvGrpSpPr>
        <p:grpSpPr>
          <a:xfrm>
            <a:off x="9039785" y="4085876"/>
            <a:ext cx="2663592" cy="863839"/>
            <a:chOff x="4422230" y="289560"/>
            <a:chExt cx="1606740" cy="863839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D21DD6F7-03C8-C06F-C28B-8105CE79751C}"/>
                </a:ext>
              </a:extLst>
            </p:cNvPr>
            <p:cNvSpPr/>
            <p:nvPr/>
          </p:nvSpPr>
          <p:spPr>
            <a:xfrm>
              <a:off x="4422230" y="289560"/>
              <a:ext cx="1606740" cy="8638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D06902FD-235D-CC15-5F52-43A7D55C46CA}"/>
                </a:ext>
              </a:extLst>
            </p:cNvPr>
            <p:cNvSpPr txBox="1"/>
            <p:nvPr/>
          </p:nvSpPr>
          <p:spPr>
            <a:xfrm>
              <a:off x="4422230" y="289560"/>
              <a:ext cx="1606740" cy="8638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kern="1200" dirty="0"/>
                <a:t>Alnaplót helyez készenlétbe,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dirty="0"/>
                <a:t>Szerződés, munkaterület átadás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1200" kern="1200" dirty="0"/>
                <a:t>Ellenőrzés, koordinálás, </a:t>
              </a:r>
              <a:r>
                <a:rPr lang="hu-HU" sz="1200" kern="1200" dirty="0" err="1"/>
                <a:t>kapcsolattatrtás</a:t>
              </a:r>
              <a:endParaRPr lang="hu-HU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3255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E56784-8EBC-D987-0BC9-48D256E2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E-napló felületei: bejelentkezés, fejléc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DE09046A-1E48-2922-1BF5-22F3F687A8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435101"/>
            <a:ext cx="6884988" cy="714874"/>
          </a:xfrm>
        </p:spPr>
      </p:pic>
      <p:sp>
        <p:nvSpPr>
          <p:cNvPr id="4" name="Tartalom helye 3">
            <a:extLst>
              <a:ext uri="{FF2B5EF4-FFF2-40B4-BE49-F238E27FC236}">
                <a16:creationId xmlns:a16="http://schemas.microsoft.com/office/drawing/2014/main" id="{2AABF740-AFB6-EDF9-0B0C-A9A6C83C3C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Jobb fent név és NÜJ</a:t>
            </a:r>
          </a:p>
          <a:p>
            <a:r>
              <a:rPr lang="hu-HU" dirty="0"/>
              <a:t>E-naplók (projektmappák)</a:t>
            </a:r>
          </a:p>
          <a:p>
            <a:r>
              <a:rPr lang="hu-HU" dirty="0"/>
              <a:t>Saját adatok</a:t>
            </a:r>
          </a:p>
          <a:p>
            <a:r>
              <a:rPr lang="hu-HU" dirty="0"/>
              <a:t>Készenlétbe helyezések</a:t>
            </a:r>
          </a:p>
          <a:p>
            <a:r>
              <a:rPr lang="hu-HU" dirty="0"/>
              <a:t>Felkérések</a:t>
            </a:r>
          </a:p>
        </p:txBody>
      </p:sp>
    </p:spTree>
    <p:extLst>
      <p:ext uri="{BB962C8B-B14F-4D97-AF65-F5344CB8AC3E}">
        <p14:creationId xmlns:p14="http://schemas.microsoft.com/office/powerpoint/2010/main" val="25089365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228DBB-18A8-CC1E-D139-B718752A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 kell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EF690D-01D2-53AF-AFBA-CCCB7EF7A2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JAVA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96066B1-F867-ADB6-7EA2-B103596772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Sablonok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BC159BDE-B136-7BD1-ADB7-1DF23FEA50E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hu-HU" dirty="0"/>
              <a:t>ÁNYK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30CAD1C-7D23-F6D6-B9E2-ECAC7A24C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48" y="1948792"/>
            <a:ext cx="3043817" cy="171214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3EC493F-919A-08F9-C280-694A19BB1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207" y="1948792"/>
            <a:ext cx="2983583" cy="167826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82D00B0-755A-CFBB-F422-BEB1DD119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206" y="3930977"/>
            <a:ext cx="2983583" cy="167826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FA85A4EC-0876-4778-6940-C091DB8CC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801" y="1948792"/>
            <a:ext cx="2962281" cy="1666283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A4428667-0E9A-1254-F766-88AF47F654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138" y="3930977"/>
            <a:ext cx="2956944" cy="16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7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982E92E7-FA38-C164-C277-A54B5E10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/>
          <a:p>
            <a:r>
              <a:rPr lang="hu-HU" dirty="0"/>
              <a:t>amiről szó lehet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CEAD78E-127A-1C6A-8398-FAECA9BE2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/>
          <a:p>
            <a:r>
              <a:rPr lang="hu-HU" dirty="0"/>
              <a:t>ÜVEGKAPU</a:t>
            </a:r>
          </a:p>
        </p:txBody>
      </p:sp>
      <p:graphicFrame>
        <p:nvGraphicFramePr>
          <p:cNvPr id="10" name="Tartalom helye 5">
            <a:extLst>
              <a:ext uri="{FF2B5EF4-FFF2-40B4-BE49-F238E27FC236}">
                <a16:creationId xmlns:a16="http://schemas.microsoft.com/office/drawing/2014/main" id="{29ED43A0-C131-925E-EB81-B7C054650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96468"/>
              </p:ext>
            </p:extLst>
          </p:nvPr>
        </p:nvGraphicFramePr>
        <p:xfrm>
          <a:off x="4900928" y="1179829"/>
          <a:ext cx="6650991" cy="465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 számának helye 3" hidden="1">
            <a:extLst>
              <a:ext uri="{FF2B5EF4-FFF2-40B4-BE49-F238E27FC236}">
                <a16:creationId xmlns:a16="http://schemas.microsoft.com/office/drawing/2014/main" id="{B198F880-09D7-1B7A-929A-3757AD23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smtClean="0"/>
              <a:pPr rtl="0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91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D33BA4-AEBF-6DD7-7CE8-F11D7FCD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Sablonok kitöltése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FAE73C-AA1E-F264-7F80-B267DC2181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13245B6-E928-DE54-35AC-BD87DA9049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61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D35622-6743-49A3-8C2F-D3EA105B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Üvegkapu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54E7EF9-176A-4296-92D2-C983E0061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1717990"/>
            <a:ext cx="9167644" cy="41430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u-HU" sz="2000" b="0" i="0" dirty="0">
                <a:solidFill>
                  <a:srgbClr val="56636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510/2021. (IX.3.) </a:t>
            </a:r>
            <a:r>
              <a:rPr lang="hu-HU" sz="2100" dirty="0">
                <a:solidFill>
                  <a:srgbClr val="566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Kormányrendelet</a:t>
            </a:r>
          </a:p>
          <a:p>
            <a:r>
              <a:rPr lang="hu-HU" sz="2100" dirty="0">
                <a:solidFill>
                  <a:srgbClr val="566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707/2021. (XII. 15.) Korm. Rendelet </a:t>
            </a:r>
          </a:p>
          <a:p>
            <a:pPr marL="324000" lvl="1" indent="0">
              <a:buNone/>
            </a:pPr>
            <a:r>
              <a:rPr lang="hu-HU" sz="1800" dirty="0">
                <a:solidFill>
                  <a:srgbClr val="566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Nemzeti Építőipari Felügyeleti és Adatszolgáltató Rendszerbe tartozó tevékenységekről, valamint az Építőipari Monitoring- és Adatszolgáltató Rendszerről</a:t>
            </a:r>
          </a:p>
          <a:p>
            <a:endParaRPr lang="hu-HU" sz="2000" b="0" i="0" dirty="0">
              <a:solidFill>
                <a:srgbClr val="56636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solidFill>
                <a:srgbClr val="5663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100" dirty="0">
                <a:solidFill>
                  <a:srgbClr val="566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Üvegkapu használatának ellenőrzésére</a:t>
            </a:r>
          </a:p>
          <a:p>
            <a:pPr algn="just"/>
            <a:r>
              <a:rPr lang="hu-H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állami adóhatóság,</a:t>
            </a:r>
          </a:p>
          <a:p>
            <a:pPr algn="just"/>
            <a:r>
              <a:rPr lang="hu-H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foglalkoztatás-felügyeleti hatóság, valamint</a:t>
            </a:r>
          </a:p>
          <a:p>
            <a:pPr algn="just"/>
            <a:r>
              <a:rPr lang="hu-HU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építésfelügyeleti hatóság</a:t>
            </a:r>
          </a:p>
          <a:p>
            <a:pPr marL="0" indent="0" algn="just">
              <a:buNone/>
            </a:pPr>
            <a:r>
              <a:rPr lang="hu-HU" sz="2100" dirty="0">
                <a:solidFill>
                  <a:srgbClr val="5663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rendelkezik hatáskörrel.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F3D8730-DC99-4822-B3B6-9CCCDFED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7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9CFCFD-17C8-4975-8C85-BA19DCB0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Üvegkapu feladata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1EAB9F5-44BB-432D-9726-2DABB3966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250892"/>
            <a:ext cx="5194766" cy="36101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építési munkaterületre való be- és 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ilépések adatainak rögzítése, </a:t>
            </a:r>
          </a:p>
          <a:p>
            <a:pPr marL="457200" lvl="1" indent="0" algn="just">
              <a:buNone/>
            </a:pPr>
            <a:endParaRPr lang="hu-H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adatok meghatározott szervek és nyilvántartások számára </a:t>
            </a:r>
            <a:r>
              <a:rPr lang="hu-H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hozzáférhetővé tétele</a:t>
            </a:r>
            <a:r>
              <a:rPr lang="hu-H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50294AF-02FB-46E3-A2FC-4FF21A6FD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6037" y="2250892"/>
            <a:ext cx="5194771" cy="36101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valós időben tartja nyilván</a:t>
            </a:r>
          </a:p>
          <a:p>
            <a:pPr marL="914400" lvl="2" indent="0"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az építési munkaterületen </a:t>
            </a:r>
            <a:r>
              <a:rPr lang="hu-H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munkavégzés céljából </a:t>
            </a:r>
            <a:r>
              <a:rPr lang="hu-H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tartózkodásra jogosult foglalkoztatott, és</a:t>
            </a:r>
          </a:p>
          <a:p>
            <a:pPr marL="914400" lvl="2" indent="0"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az </a:t>
            </a:r>
            <a:r>
              <a:rPr lang="hu-H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hu-H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pont alá nem tartozó személyek </a:t>
            </a:r>
            <a:r>
              <a:rPr lang="hu-H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vendég</a:t>
            </a:r>
            <a:r>
              <a:rPr lang="hu-H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ide nem értve az építési munkaterületen feladatot ellátó hatósági, illetve igazgatási feladatot ellátó szervek képviselőit –</a:t>
            </a:r>
          </a:p>
          <a:p>
            <a:pPr marL="457200" lvl="1" indent="0" algn="just">
              <a:buNone/>
            </a:pPr>
            <a:r>
              <a:rPr lang="hu-H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építési munkaterületre való be- és kilépésének adatait</a:t>
            </a:r>
            <a:r>
              <a:rPr lang="hu-H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78286E4-E715-47EA-9685-F982DEB8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7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0DDEA4-DBFD-45C7-81CE-43ABC70EF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Mikor kötelező az Üvegkapu?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2D53B97-8FBA-4BFB-8D06-7A0FBEB52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5A73FB2-500B-4F52-8462-5696EE365F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közbeszerzés hatálya alá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tartozó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700 000 000 forintot (bruttó) elérő vagy meghaladó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figyelemmel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az egybeszámítolási szabályokra is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becsült értékű építési beruházással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összefüggő építőipari kivitelezési tevékenység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ideértve a kapcsolódó tevékenységeket is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b="0" i="0" dirty="0">
                <a:solidFill>
                  <a:srgbClr val="000000"/>
                </a:solidFill>
                <a:effectLst/>
                <a:latin typeface="Fira Sans" panose="020B0604020202020204" pitchFamily="34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során</a:t>
            </a:r>
            <a:r>
              <a:rPr lang="hu-H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701BF6F-78D4-40BC-8548-AA05B4123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38839" y="2250892"/>
            <a:ext cx="5671970" cy="361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építési beruházás becsült értékének megállapításakor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teljes – műszaki és gazdasági szempontból funkcionális egységet képező – építési beruházásért</a:t>
            </a: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járó ellenértéket kell figyelembe venni. </a:t>
            </a: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építési beruházás becsült értékébe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kell számítani </a:t>
            </a: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megvalósításához szükséges, az ajánlatkérő által rendelkezésre bocsátott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áruk és szolgáltatások becsült értékét is</a:t>
            </a: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egy építési beruházás beszerzése részekre bontva, több szerződés útján valósul meg, a közbeszerzés becsült értékének meghatározásához az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összes rész értékét figyelembe kell venni. </a:t>
            </a:r>
            <a:endParaRPr lang="hu-H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5C09AE-045B-4C3A-B205-54FD67C8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4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319775-A92D-404C-8C76-741D31E7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6E2372A-E167-45EB-B130-1C9A0B003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Milyen építési beruház-típusok kerülhetnek ebbe a körbe?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2825C13-47A0-42C2-8AEA-13A5DFA4E8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építmények (ezen belül műemlékek) építése, bővítése, korszerűsítése, felújítása, helyreállítása, átalakítása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Sajátos építményfajták (ezen belül pl. vonalas építmények) építése, bővítése, korszerűsítése, felújítása, helyreállítása, átalakítása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Vegyes beruházások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Építési (hatósági) engedélyhez, bejelentéshez kötött tevékenységek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Építési (hatósági) engedélyhez, bejelentéshez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kötött tevékenységek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B2FEEB9-7029-4F19-926E-B47CB172A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kell árazni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891FBBB-DA5E-4935-86DF-14A77C9555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Üvegkapu eszközeinek biztosítása már a közbeszerzési eljárás során nyilvánvalóvá válik, annak 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többletköltségeit 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építtetőként az állam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(annak valamely intézménye) </a:t>
            </a:r>
            <a:r>
              <a:rPr lang="hu-H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viseli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közbeszerzés körébe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egybeszámítási szabályok alapján az építési beruházás keretébe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engedélyhez kötött és engedély nélkül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megvalósítható építési tevékenység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bele tartozhat.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2EAA377-9734-45C6-8E1E-DA86928B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59681"/>
      </p:ext>
    </p:extLst>
  </p:cSld>
  <p:clrMapOvr>
    <a:masterClrMapping/>
  </p:clrMapOvr>
</p:sld>
</file>

<file path=ppt/theme/theme1.xml><?xml version="1.0" encoding="utf-8"?>
<a:theme xmlns:a="http://schemas.openxmlformats.org/drawingml/2006/main" name="VIS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S-ppt" id="{7D67795B-331C-485A-B261-7539C7C6C49A}" vid="{F794CB05-C955-49BF-92A4-94AAB9A7BE45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VIS-ppt</Template>
  <TotalTime>255</TotalTime>
  <Words>3319</Words>
  <Application>Microsoft Office PowerPoint</Application>
  <PresentationFormat>Szélesvásznú</PresentationFormat>
  <Paragraphs>530</Paragraphs>
  <Slides>50</Slides>
  <Notes>29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8" baseType="lpstr">
      <vt:lpstr>Arial</vt:lpstr>
      <vt:lpstr>Calibri</vt:lpstr>
      <vt:lpstr>Calibri Light</vt:lpstr>
      <vt:lpstr>Fira Sans</vt:lpstr>
      <vt:lpstr>Symbol</vt:lpstr>
      <vt:lpstr>Times New Roman</vt:lpstr>
      <vt:lpstr>Wingdings 2</vt:lpstr>
      <vt:lpstr>VIS-téma</vt:lpstr>
      <vt:lpstr>Hogyan lehet kérdezni?</vt:lpstr>
      <vt:lpstr>Elektronikus építési napló Aktuális kérdései</vt:lpstr>
      <vt:lpstr>amiről szó lehet</vt:lpstr>
      <vt:lpstr>amiről szó lehet</vt:lpstr>
      <vt:lpstr>amiről szó lehet</vt:lpstr>
      <vt:lpstr>Üvegkapu</vt:lpstr>
      <vt:lpstr>Az Üvegkapu feladata</vt:lpstr>
      <vt:lpstr>Mikor kötelező az Üvegkapu?</vt:lpstr>
      <vt:lpstr>PowerPoint-bemutató</vt:lpstr>
      <vt:lpstr>Üvegkapu alkalmazási szabályok</vt:lpstr>
      <vt:lpstr>Egy kis anomália </vt:lpstr>
      <vt:lpstr>PowerPoint-bemutató</vt:lpstr>
      <vt:lpstr>Kivitelező felelőssége</vt:lpstr>
      <vt:lpstr>Szintén a fővállalkozó kötelezettsége</vt:lpstr>
      <vt:lpstr>Üzemzavar esetén</vt:lpstr>
      <vt:lpstr>PowerPoint-bemutató</vt:lpstr>
      <vt:lpstr>DATRAK Digitális Adattranzakciós Központ Korlátolt Felelősségű Társaság</vt:lpstr>
      <vt:lpstr>Üvegkapu rendszer kapcsolatok (forrás datrak.hu)</vt:lpstr>
      <vt:lpstr>ÜVEGKAPU –  TAPASZTALATOK</vt:lpstr>
      <vt:lpstr>A.   Fővállalkozó megjelenése az Üvegkapu Központi Rendszerben (ÜKR)</vt:lpstr>
      <vt:lpstr>A fentiek eredményeképpen:</vt:lpstr>
      <vt:lpstr>B.   Alvállalkozó megjelenése az Üvegkapu Központi Rendszerben (ÜKR)</vt:lpstr>
      <vt:lpstr>PowerPoint-bemutató</vt:lpstr>
      <vt:lpstr>Kiegészítés a fentiekhez</vt:lpstr>
      <vt:lpstr>C. Cég képviselete ÜKR-ben</vt:lpstr>
      <vt:lpstr>PowerPoint-bemutató</vt:lpstr>
      <vt:lpstr>D.   Munkavállalók adatainak feltöltése, kezelése ÜKR-ben</vt:lpstr>
      <vt:lpstr>E.   Megrendelő (Építtető) és a Mérnök képviselői: VENDÉG-ként rögzíthetők a rendszerben</vt:lpstr>
      <vt:lpstr>PowerPoint-bemutató</vt:lpstr>
      <vt:lpstr>F.    Szakfelügyelet: Vendégként</vt:lpstr>
      <vt:lpstr>G.   Építőanyag szállító, gyártó: Vendégként</vt:lpstr>
      <vt:lpstr>Kisfilmek a „www.uvegkapu.gov.hu” oldalon</vt:lpstr>
      <vt:lpstr>H.   Kérdések DATRAK felé</vt:lpstr>
      <vt:lpstr>amiről szó lehet</vt:lpstr>
      <vt:lpstr>E-napló felületei</vt:lpstr>
      <vt:lpstr>Fejléc</vt:lpstr>
      <vt:lpstr>Főmenü</vt:lpstr>
      <vt:lpstr>Szerepkörök</vt:lpstr>
      <vt:lpstr>Szerepkörök 2a. (Építtető érdekköre)</vt:lpstr>
      <vt:lpstr>Szerepkörök 2b. (Kivitelező érdekköre)</vt:lpstr>
      <vt:lpstr>Szerepkörök 2c. (továbbiak)</vt:lpstr>
      <vt:lpstr>amiről szó lehet</vt:lpstr>
      <vt:lpstr>Eldöntendő kérdések</vt:lpstr>
      <vt:lpstr>Naplók készenlétbe helyezése</vt:lpstr>
      <vt:lpstr>amiről szó lehet</vt:lpstr>
      <vt:lpstr>amiről szó lehet</vt:lpstr>
      <vt:lpstr>amiről szó lehet</vt:lpstr>
      <vt:lpstr>E-napló felületei: bejelentkezés, fejléc</vt:lpstr>
      <vt:lpstr>Ami kell</vt:lpstr>
      <vt:lpstr>Sablonok kitöltése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lehet kérdezni?</dc:title>
  <dc:creator>Tamás Juhász</dc:creator>
  <cp:lastModifiedBy>Tamás Juhász</cp:lastModifiedBy>
  <cp:revision>18</cp:revision>
  <dcterms:created xsi:type="dcterms:W3CDTF">2023-05-06T08:04:50Z</dcterms:created>
  <dcterms:modified xsi:type="dcterms:W3CDTF">2023-06-20T07:24:39Z</dcterms:modified>
</cp:coreProperties>
</file>