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86"/>
  </p:notesMasterIdLst>
  <p:handoutMasterIdLst>
    <p:handoutMasterId r:id="rId87"/>
  </p:handoutMasterIdLst>
  <p:sldIdLst>
    <p:sldId id="716" r:id="rId2"/>
    <p:sldId id="313" r:id="rId3"/>
    <p:sldId id="259" r:id="rId4"/>
    <p:sldId id="277" r:id="rId5"/>
    <p:sldId id="718" r:id="rId6"/>
    <p:sldId id="719" r:id="rId7"/>
    <p:sldId id="327" r:id="rId8"/>
    <p:sldId id="326" r:id="rId9"/>
    <p:sldId id="317" r:id="rId10"/>
    <p:sldId id="318" r:id="rId11"/>
    <p:sldId id="319" r:id="rId12"/>
    <p:sldId id="316" r:id="rId13"/>
    <p:sldId id="320" r:id="rId14"/>
    <p:sldId id="321" r:id="rId15"/>
    <p:sldId id="322" r:id="rId16"/>
    <p:sldId id="324" r:id="rId17"/>
    <p:sldId id="325" r:id="rId18"/>
    <p:sldId id="323" r:id="rId19"/>
    <p:sldId id="314" r:id="rId20"/>
    <p:sldId id="315" r:id="rId21"/>
    <p:sldId id="279" r:id="rId22"/>
    <p:sldId id="258" r:id="rId23"/>
    <p:sldId id="289" r:id="rId24"/>
    <p:sldId id="721" r:id="rId25"/>
    <p:sldId id="722" r:id="rId26"/>
    <p:sldId id="723" r:id="rId27"/>
    <p:sldId id="724" r:id="rId28"/>
    <p:sldId id="725" r:id="rId29"/>
    <p:sldId id="284" r:id="rId30"/>
    <p:sldId id="276" r:id="rId31"/>
    <p:sldId id="280" r:id="rId32"/>
    <p:sldId id="281" r:id="rId33"/>
    <p:sldId id="282" r:id="rId34"/>
    <p:sldId id="285" r:id="rId35"/>
    <p:sldId id="286" r:id="rId36"/>
    <p:sldId id="287" r:id="rId37"/>
    <p:sldId id="288" r:id="rId38"/>
    <p:sldId id="292" r:id="rId39"/>
    <p:sldId id="726" r:id="rId40"/>
    <p:sldId id="732" r:id="rId41"/>
    <p:sldId id="727" r:id="rId42"/>
    <p:sldId id="728" r:id="rId43"/>
    <p:sldId id="730" r:id="rId44"/>
    <p:sldId id="260" r:id="rId45"/>
    <p:sldId id="293" r:id="rId46"/>
    <p:sldId id="729" r:id="rId47"/>
    <p:sldId id="295" r:id="rId48"/>
    <p:sldId id="296" r:id="rId49"/>
    <p:sldId id="297" r:id="rId50"/>
    <p:sldId id="298" r:id="rId51"/>
    <p:sldId id="299" r:id="rId52"/>
    <p:sldId id="300" r:id="rId53"/>
    <p:sldId id="731" r:id="rId54"/>
    <p:sldId id="301" r:id="rId55"/>
    <p:sldId id="302" r:id="rId56"/>
    <p:sldId id="328" r:id="rId57"/>
    <p:sldId id="329" r:id="rId58"/>
    <p:sldId id="303" r:id="rId59"/>
    <p:sldId id="304" r:id="rId60"/>
    <p:sldId id="294" r:id="rId61"/>
    <p:sldId id="305" r:id="rId62"/>
    <p:sldId id="306" r:id="rId63"/>
    <p:sldId id="261" r:id="rId64"/>
    <p:sldId id="291" r:id="rId65"/>
    <p:sldId id="307" r:id="rId66"/>
    <p:sldId id="308" r:id="rId67"/>
    <p:sldId id="309" r:id="rId68"/>
    <p:sldId id="311" r:id="rId69"/>
    <p:sldId id="310" r:id="rId70"/>
    <p:sldId id="262" r:id="rId71"/>
    <p:sldId id="264" r:id="rId72"/>
    <p:sldId id="263" r:id="rId73"/>
    <p:sldId id="265" r:id="rId74"/>
    <p:sldId id="266" r:id="rId75"/>
    <p:sldId id="267" r:id="rId76"/>
    <p:sldId id="268" r:id="rId77"/>
    <p:sldId id="269" r:id="rId78"/>
    <p:sldId id="270" r:id="rId79"/>
    <p:sldId id="271" r:id="rId80"/>
    <p:sldId id="272" r:id="rId81"/>
    <p:sldId id="273" r:id="rId82"/>
    <p:sldId id="274" r:id="rId83"/>
    <p:sldId id="275" r:id="rId84"/>
    <p:sldId id="290" r:id="rId85"/>
  </p:sldIdLst>
  <p:sldSz cx="12192000" cy="6858000"/>
  <p:notesSz cx="6858000" cy="9144000"/>
  <p:defaultTextStyle>
    <a:defPPr rtl="0">
      <a:defRPr lang="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apértelmezett szakasz" id="{6D183DF8-947E-4272-A3A1-2ECC5A226E86}">
          <p14:sldIdLst>
            <p14:sldId id="716"/>
            <p14:sldId id="313"/>
          </p14:sldIdLst>
        </p14:section>
        <p14:section name="Általános rész" id="{1F914FA8-3638-4193-87E3-B54EBA327ACA}">
          <p14:sldIdLst>
            <p14:sldId id="259"/>
            <p14:sldId id="277"/>
            <p14:sldId id="718"/>
            <p14:sldId id="719"/>
          </p14:sldIdLst>
        </p14:section>
        <p14:section name="Üvegkapu" id="{7E8F502E-B376-45E1-9EE6-39BADE5A4027}">
          <p14:sldIdLst>
            <p14:sldId id="327"/>
            <p14:sldId id="326"/>
            <p14:sldId id="317"/>
            <p14:sldId id="318"/>
            <p14:sldId id="319"/>
            <p14:sldId id="316"/>
            <p14:sldId id="320"/>
            <p14:sldId id="321"/>
            <p14:sldId id="322"/>
            <p14:sldId id="324"/>
            <p14:sldId id="325"/>
            <p14:sldId id="323"/>
            <p14:sldId id="314"/>
            <p14:sldId id="315"/>
          </p14:sldIdLst>
        </p14:section>
        <p14:section name="OTSZ" id="{21CAB319-1426-48C1-8AA4-8796C1F8E8C7}">
          <p14:sldIdLst/>
        </p14:section>
        <p14:section name="Enapló általános ismeretek" id="{900BB707-E70D-4B41-AE99-35ED82123C43}">
          <p14:sldIdLst>
            <p14:sldId id="279"/>
            <p14:sldId id="258"/>
            <p14:sldId id="289"/>
            <p14:sldId id="721"/>
            <p14:sldId id="722"/>
            <p14:sldId id="723"/>
            <p14:sldId id="724"/>
            <p14:sldId id="725"/>
            <p14:sldId id="284"/>
            <p14:sldId id="276"/>
            <p14:sldId id="280"/>
            <p14:sldId id="281"/>
            <p14:sldId id="282"/>
            <p14:sldId id="285"/>
            <p14:sldId id="286"/>
            <p14:sldId id="287"/>
            <p14:sldId id="288"/>
            <p14:sldId id="292"/>
            <p14:sldId id="726"/>
            <p14:sldId id="732"/>
            <p14:sldId id="727"/>
            <p14:sldId id="728"/>
            <p14:sldId id="730"/>
          </p14:sldIdLst>
        </p14:section>
        <p14:section name="E-napló felületei" id="{F3FD0EA1-F999-4090-B71B-96CDBF801EB1}">
          <p14:sldIdLst>
            <p14:sldId id="260"/>
            <p14:sldId id="293"/>
            <p14:sldId id="729"/>
            <p14:sldId id="295"/>
            <p14:sldId id="296"/>
            <p14:sldId id="297"/>
            <p14:sldId id="298"/>
            <p14:sldId id="299"/>
            <p14:sldId id="300"/>
            <p14:sldId id="731"/>
            <p14:sldId id="301"/>
            <p14:sldId id="302"/>
            <p14:sldId id="328"/>
            <p14:sldId id="329"/>
            <p14:sldId id="303"/>
            <p14:sldId id="304"/>
            <p14:sldId id="294"/>
            <p14:sldId id="305"/>
            <p14:sldId id="306"/>
          </p14:sldIdLst>
        </p14:section>
        <p14:section name="Építtető feladatai" id="{9BA6C2B1-CC0C-49A9-8F34-C41715CC7E77}">
          <p14:sldIdLst>
            <p14:sldId id="261"/>
            <p14:sldId id="291"/>
            <p14:sldId id="307"/>
            <p14:sldId id="308"/>
            <p14:sldId id="309"/>
            <p14:sldId id="311"/>
            <p14:sldId id="310"/>
          </p14:sldIdLst>
        </p14:section>
        <p14:section name="Tervező feladatai" id="{B5A7F7EF-A647-45BB-B7F4-44BCDC5B99F9}">
          <p14:sldIdLst>
            <p14:sldId id="262"/>
          </p14:sldIdLst>
        </p14:section>
        <p14:section name="Kivitelezők feladatai" id="{54CC890A-EC7D-4621-B358-3278CFFE34FE}">
          <p14:sldIdLst>
            <p14:sldId id="264"/>
            <p14:sldId id="263"/>
            <p14:sldId id="265"/>
            <p14:sldId id="266"/>
            <p14:sldId id="267"/>
            <p14:sldId id="268"/>
            <p14:sldId id="269"/>
            <p14:sldId id="270"/>
            <p14:sldId id="271"/>
            <p14:sldId id="272"/>
            <p14:sldId id="273"/>
            <p14:sldId id="274"/>
            <p14:sldId id="275"/>
            <p14:sldId id="29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13" autoAdjust="0"/>
    <p:restoredTop sz="94660"/>
  </p:normalViewPr>
  <p:slideViewPr>
    <p:cSldViewPr snapToGrid="0">
      <p:cViewPr varScale="1">
        <p:scale>
          <a:sx n="81" d="100"/>
          <a:sy n="81" d="100"/>
        </p:scale>
        <p:origin x="514" y="34"/>
      </p:cViewPr>
      <p:guideLst/>
    </p:cSldViewPr>
  </p:slideViewPr>
  <p:notesTextViewPr>
    <p:cViewPr>
      <p:scale>
        <a:sx n="1" d="1"/>
        <a:sy n="1" d="1"/>
      </p:scale>
      <p:origin x="0" y="0"/>
    </p:cViewPr>
  </p:notesText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hu" dirty="0"/>
            <a:t>2013</a:t>
          </a: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dgm:spPr/>
      <dgm:t>
        <a:bodyPr rtlCol="0"/>
        <a:lstStyle/>
        <a:p>
          <a:pPr rtl="0"/>
          <a:r>
            <a:rPr lang="hu" dirty="0"/>
            <a:t>Október 1. Általános építmények</a:t>
          </a: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dgm:spPr/>
      <dgm:t>
        <a:bodyPr rtlCol="0"/>
        <a:lstStyle/>
        <a:p>
          <a:pPr rtl="0"/>
          <a:r>
            <a:rPr lang="hu" dirty="0"/>
            <a:t>2014</a:t>
          </a: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09C152DA-7620-4852-8162-A77EC3609F3F}">
      <dgm:prSet/>
      <dgm:spPr/>
      <dgm:t>
        <a:bodyPr rtlCol="0"/>
        <a:lstStyle/>
        <a:p>
          <a:pPr rtl="0"/>
          <a:r>
            <a:rPr lang="hu" dirty="0"/>
            <a:t>2015</a:t>
          </a:r>
        </a:p>
      </dgm:t>
    </dgm:pt>
    <dgm:pt modelId="{9F6D14C0-6C82-4CBD-8D6D-B0E117B6F2ED}" type="parTrans" cxnId="{23ECAC8B-17A4-4883-AA0E-06D66B7E788A}">
      <dgm:prSet/>
      <dgm:spPr/>
      <dgm:t>
        <a:bodyPr rtlCol="0"/>
        <a:lstStyle/>
        <a:p>
          <a:pPr rtl="0"/>
          <a:endParaRPr lang="en-US"/>
        </a:p>
      </dgm:t>
    </dgm:pt>
    <dgm:pt modelId="{0AE8D36D-0F0F-4206-AE39-0A2D73987B68}" type="sibTrans" cxnId="{23ECAC8B-17A4-4883-AA0E-06D66B7E788A}">
      <dgm:prSet/>
      <dgm:spPr/>
      <dgm:t>
        <a:bodyPr rtlCol="0"/>
        <a:lstStyle/>
        <a:p>
          <a:pPr rtl="0"/>
          <a:endParaRPr lang="en-US"/>
        </a:p>
      </dgm:t>
    </dgm:pt>
    <dgm:pt modelId="{6C8937BE-93F8-4DED-8538-1C601DAEBA66}">
      <dgm:prSet/>
      <dgm:spPr/>
      <dgm:t>
        <a:bodyPr rtlCol="0"/>
        <a:lstStyle/>
        <a:p>
          <a:pPr rtl="0"/>
          <a:r>
            <a:rPr lang="hu" dirty="0">
              <a:solidFill>
                <a:srgbClr val="7030A0"/>
              </a:solidFill>
            </a:rPr>
            <a:t>Üvegkapu élesedése</a:t>
          </a: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9B46F9A6-DFAD-40DB-AB19-805D09CFFA84}">
      <dgm:prSet/>
      <dgm:spPr/>
      <dgm:t>
        <a:bodyPr rtlCol="0"/>
        <a:lstStyle/>
        <a:p>
          <a:pPr rtl="0"/>
          <a:r>
            <a:rPr lang="hu" dirty="0"/>
            <a:t>2016</a:t>
          </a:r>
        </a:p>
      </dgm:t>
    </dgm:pt>
    <dgm:pt modelId="{C562D42A-8F84-45BD-9DC3-41A9E09D26B0}" type="parTrans" cxnId="{B184CD08-537D-4CC0-93D2-AD8E2744190E}">
      <dgm:prSet/>
      <dgm:spPr/>
      <dgm:t>
        <a:bodyPr/>
        <a:lstStyle/>
        <a:p>
          <a:endParaRPr lang="hu-HU"/>
        </a:p>
      </dgm:t>
    </dgm:pt>
    <dgm:pt modelId="{FC7B6A9E-2FCD-435B-84E6-17C43EE0DE68}" type="sibTrans" cxnId="{B184CD08-537D-4CC0-93D2-AD8E2744190E}">
      <dgm:prSet/>
      <dgm:spPr/>
      <dgm:t>
        <a:bodyPr/>
        <a:lstStyle/>
        <a:p>
          <a:endParaRPr lang="hu-HU"/>
        </a:p>
      </dgm:t>
    </dgm:pt>
    <dgm:pt modelId="{92CEF1E4-6BBC-480C-9BE3-2E52E17B2288}">
      <dgm:prSet/>
      <dgm:spPr/>
      <dgm:t>
        <a:bodyPr rtlCol="0"/>
        <a:lstStyle/>
        <a:p>
          <a:pPr rtl="0"/>
          <a:r>
            <a:rPr lang="hu" dirty="0"/>
            <a:t>2017</a:t>
          </a:r>
        </a:p>
      </dgm:t>
    </dgm:pt>
    <dgm:pt modelId="{F9F8D496-A45D-4EAF-A2D6-542B7EE297A4}" type="parTrans" cxnId="{6F2224F6-8562-4863-8D9B-6CFEDB51B2BE}">
      <dgm:prSet/>
      <dgm:spPr/>
      <dgm:t>
        <a:bodyPr/>
        <a:lstStyle/>
        <a:p>
          <a:endParaRPr lang="hu-HU"/>
        </a:p>
      </dgm:t>
    </dgm:pt>
    <dgm:pt modelId="{D63A971D-37AC-44D7-B4CB-6BBBE79AC73B}" type="sibTrans" cxnId="{6F2224F6-8562-4863-8D9B-6CFEDB51B2BE}">
      <dgm:prSet/>
      <dgm:spPr/>
      <dgm:t>
        <a:bodyPr/>
        <a:lstStyle/>
        <a:p>
          <a:endParaRPr lang="hu-HU"/>
        </a:p>
      </dgm:t>
    </dgm:pt>
    <dgm:pt modelId="{20DD7339-33D3-4CE8-9F4D-C9DBFE96ED66}">
      <dgm:prSet/>
      <dgm:spPr/>
      <dgm:t>
        <a:bodyPr rtlCol="0"/>
        <a:lstStyle/>
        <a:p>
          <a:pPr rtl="0"/>
          <a:r>
            <a:rPr lang="hu" dirty="0"/>
            <a:t>2018</a:t>
          </a:r>
        </a:p>
      </dgm:t>
    </dgm:pt>
    <dgm:pt modelId="{057B8A88-8119-4800-BB37-B0295D044117}" type="parTrans" cxnId="{3016F55D-D0BC-4B30-B1D8-5DA9D81E8839}">
      <dgm:prSet/>
      <dgm:spPr/>
      <dgm:t>
        <a:bodyPr/>
        <a:lstStyle/>
        <a:p>
          <a:endParaRPr lang="hu-HU"/>
        </a:p>
      </dgm:t>
    </dgm:pt>
    <dgm:pt modelId="{85492124-6465-40EC-ACAE-728AEB2FEAF8}" type="sibTrans" cxnId="{3016F55D-D0BC-4B30-B1D8-5DA9D81E8839}">
      <dgm:prSet/>
      <dgm:spPr/>
      <dgm:t>
        <a:bodyPr/>
        <a:lstStyle/>
        <a:p>
          <a:endParaRPr lang="hu-HU"/>
        </a:p>
      </dgm:t>
    </dgm:pt>
    <dgm:pt modelId="{665EB150-B09E-4208-8A41-79E65D36778D}">
      <dgm:prSet/>
      <dgm:spPr/>
      <dgm:t>
        <a:bodyPr rtlCol="0"/>
        <a:lstStyle/>
        <a:p>
          <a:pPr rtl="0"/>
          <a:r>
            <a:rPr lang="hu" dirty="0"/>
            <a:t>2019</a:t>
          </a:r>
        </a:p>
      </dgm:t>
    </dgm:pt>
    <dgm:pt modelId="{2C65F96A-683D-4E23-A423-08D04C2D9706}" type="parTrans" cxnId="{86FAE21B-024D-4A21-A92A-9905A2DBBB68}">
      <dgm:prSet/>
      <dgm:spPr/>
      <dgm:t>
        <a:bodyPr/>
        <a:lstStyle/>
        <a:p>
          <a:endParaRPr lang="hu-HU"/>
        </a:p>
      </dgm:t>
    </dgm:pt>
    <dgm:pt modelId="{464DCB5B-F7C9-4DFB-8070-D99B00B61BB0}" type="sibTrans" cxnId="{86FAE21B-024D-4A21-A92A-9905A2DBBB68}">
      <dgm:prSet/>
      <dgm:spPr/>
      <dgm:t>
        <a:bodyPr/>
        <a:lstStyle/>
        <a:p>
          <a:endParaRPr lang="hu-HU"/>
        </a:p>
      </dgm:t>
    </dgm:pt>
    <dgm:pt modelId="{CF29AB5B-7F62-42CE-98A3-1E2E1FDC3FB4}">
      <dgm:prSet/>
      <dgm:spPr/>
      <dgm:t>
        <a:bodyPr rtlCol="0"/>
        <a:lstStyle/>
        <a:p>
          <a:pPr rtl="0"/>
          <a:r>
            <a:rPr lang="hu" dirty="0"/>
            <a:t>2020</a:t>
          </a:r>
        </a:p>
      </dgm:t>
    </dgm:pt>
    <dgm:pt modelId="{BDFE91D0-6413-4477-9E02-FB6A5A1CD8AF}" type="parTrans" cxnId="{8E0D1A51-9DEB-48DB-851F-856AE4130A62}">
      <dgm:prSet/>
      <dgm:spPr/>
      <dgm:t>
        <a:bodyPr/>
        <a:lstStyle/>
        <a:p>
          <a:endParaRPr lang="hu-HU"/>
        </a:p>
      </dgm:t>
    </dgm:pt>
    <dgm:pt modelId="{A9D6A6E4-7FF2-4804-B21D-ED0B16870DFB}" type="sibTrans" cxnId="{8E0D1A51-9DEB-48DB-851F-856AE4130A62}">
      <dgm:prSet/>
      <dgm:spPr/>
      <dgm:t>
        <a:bodyPr/>
        <a:lstStyle/>
        <a:p>
          <a:endParaRPr lang="hu-HU"/>
        </a:p>
      </dgm:t>
    </dgm:pt>
    <dgm:pt modelId="{23762715-8A74-4AEC-B892-E6B0EFFD1BC9}">
      <dgm:prSet/>
      <dgm:spPr/>
      <dgm:t>
        <a:bodyPr rtlCol="0"/>
        <a:lstStyle/>
        <a:p>
          <a:pPr rtl="0"/>
          <a:r>
            <a:rPr lang="hu" dirty="0"/>
            <a:t>2021</a:t>
          </a:r>
        </a:p>
      </dgm:t>
    </dgm:pt>
    <dgm:pt modelId="{75114D83-EEC3-4992-8505-6A563481F505}" type="parTrans" cxnId="{7BB47441-949A-421B-BEA2-4E1907C08054}">
      <dgm:prSet/>
      <dgm:spPr/>
      <dgm:t>
        <a:bodyPr/>
        <a:lstStyle/>
        <a:p>
          <a:endParaRPr lang="hu-HU"/>
        </a:p>
      </dgm:t>
    </dgm:pt>
    <dgm:pt modelId="{4224BDA8-2972-4808-BCB2-467BF6A2810F}" type="sibTrans" cxnId="{7BB47441-949A-421B-BEA2-4E1907C08054}">
      <dgm:prSet/>
      <dgm:spPr/>
      <dgm:t>
        <a:bodyPr/>
        <a:lstStyle/>
        <a:p>
          <a:endParaRPr lang="hu-HU"/>
        </a:p>
      </dgm:t>
    </dgm:pt>
    <dgm:pt modelId="{48DA8881-3B25-4FC3-9D08-428BD5A854AA}">
      <dgm:prSet/>
      <dgm:spPr/>
      <dgm:t>
        <a:bodyPr rtlCol="0"/>
        <a:lstStyle/>
        <a:p>
          <a:pPr rtl="0"/>
          <a:r>
            <a:rPr lang="hu" dirty="0"/>
            <a:t>2022</a:t>
          </a:r>
        </a:p>
      </dgm:t>
    </dgm:pt>
    <dgm:pt modelId="{B8E56DBD-6C86-4D2A-8538-FBE90D3A6883}" type="parTrans" cxnId="{CE616B85-92A4-40B9-92AE-3E2A225D81C0}">
      <dgm:prSet/>
      <dgm:spPr/>
      <dgm:t>
        <a:bodyPr/>
        <a:lstStyle/>
        <a:p>
          <a:endParaRPr lang="hu-HU"/>
        </a:p>
      </dgm:t>
    </dgm:pt>
    <dgm:pt modelId="{988D3A67-B8FC-43AE-8D2B-A947666AFA19}" type="sibTrans" cxnId="{CE616B85-92A4-40B9-92AE-3E2A225D81C0}">
      <dgm:prSet/>
      <dgm:spPr/>
      <dgm:t>
        <a:bodyPr/>
        <a:lstStyle/>
        <a:p>
          <a:endParaRPr lang="hu-HU"/>
        </a:p>
      </dgm:t>
    </dgm:pt>
    <dgm:pt modelId="{85B5B43D-DDE4-4388-976C-1C4F1E7F203D}">
      <dgm:prSet/>
      <dgm:spPr/>
      <dgm:t>
        <a:bodyPr rtlCol="0"/>
        <a:lstStyle/>
        <a:p>
          <a:pPr rtl="0"/>
          <a:r>
            <a:rPr lang="hu" dirty="0">
              <a:solidFill>
                <a:srgbClr val="FF0000"/>
              </a:solidFill>
            </a:rPr>
            <a:t>Július 1-től </a:t>
          </a:r>
          <a:r>
            <a:rPr lang="hu" b="1" dirty="0">
              <a:solidFill>
                <a:srgbClr val="FF0000"/>
              </a:solidFill>
            </a:rPr>
            <a:t>EGYSZERŰ BEJELENTÉS</a:t>
          </a:r>
          <a:r>
            <a:rPr lang="hu" dirty="0">
              <a:solidFill>
                <a:srgbClr val="FF0000"/>
              </a:solidFill>
            </a:rPr>
            <a:t> ETDR + Enapló</a:t>
          </a:r>
        </a:p>
      </dgm:t>
    </dgm:pt>
    <dgm:pt modelId="{69896843-C545-4BF1-9DB7-8E83011D4260}" type="parTrans" cxnId="{313995B8-46F8-4007-A86E-4FFDA249DEBD}">
      <dgm:prSet/>
      <dgm:spPr/>
      <dgm:t>
        <a:bodyPr/>
        <a:lstStyle/>
        <a:p>
          <a:endParaRPr lang="hu-HU"/>
        </a:p>
      </dgm:t>
    </dgm:pt>
    <dgm:pt modelId="{6289D6CB-48FF-4E53-8F21-248BE3451424}" type="sibTrans" cxnId="{313995B8-46F8-4007-A86E-4FFDA249DEBD}">
      <dgm:prSet/>
      <dgm:spPr/>
      <dgm:t>
        <a:bodyPr/>
        <a:lstStyle/>
        <a:p>
          <a:endParaRPr lang="hu-HU"/>
        </a:p>
      </dgm:t>
    </dgm:pt>
    <dgm:pt modelId="{BFEB5D3D-D69D-4298-9D43-014F7E6F1F75}">
      <dgm:prSet/>
      <dgm:spPr/>
      <dgm:t>
        <a:bodyPr rtlCol="0"/>
        <a:lstStyle/>
        <a:p>
          <a:pPr rtl="0">
            <a:buNone/>
          </a:pPr>
          <a:r>
            <a:rPr lang="hu" b="1" dirty="0"/>
            <a:t>Július 1-től</a:t>
          </a:r>
        </a:p>
      </dgm:t>
    </dgm:pt>
    <dgm:pt modelId="{10291BF2-1730-42B3-9AA7-70BE895F14F9}" type="parTrans" cxnId="{1789E24A-65FC-4997-978A-A3C55056E7F7}">
      <dgm:prSet/>
      <dgm:spPr/>
      <dgm:t>
        <a:bodyPr/>
        <a:lstStyle/>
        <a:p>
          <a:endParaRPr lang="hu-HU"/>
        </a:p>
      </dgm:t>
    </dgm:pt>
    <dgm:pt modelId="{EAB2C08E-F952-4808-BC5F-68D54877B710}" type="sibTrans" cxnId="{1789E24A-65FC-4997-978A-A3C55056E7F7}">
      <dgm:prSet/>
      <dgm:spPr/>
      <dgm:t>
        <a:bodyPr/>
        <a:lstStyle/>
        <a:p>
          <a:endParaRPr lang="hu-HU"/>
        </a:p>
      </dgm:t>
    </dgm:pt>
    <dgm:pt modelId="{8002302A-6AEE-4855-B6BA-C9E98D3BB1BB}">
      <dgm:prSet/>
      <dgm:spPr/>
      <dgm:t>
        <a:bodyPr/>
        <a:lstStyle/>
        <a:p>
          <a:pPr>
            <a:buFont typeface="Wingdings" panose="05000000000000000000" pitchFamily="2" charset="2"/>
            <a:buChar char="Ø"/>
          </a:pPr>
          <a:r>
            <a:rPr lang="hu-HU" dirty="0"/>
            <a:t>víziközmű és vízgazdálkodási építmények </a:t>
          </a:r>
          <a:endParaRPr lang="hu" dirty="0"/>
        </a:p>
      </dgm:t>
    </dgm:pt>
    <dgm:pt modelId="{B7095722-7019-4B18-ADBD-B57A4918B2D2}" type="parTrans" cxnId="{85EE2C05-359B-4916-8CB0-6187F9C8FEB7}">
      <dgm:prSet/>
      <dgm:spPr/>
      <dgm:t>
        <a:bodyPr/>
        <a:lstStyle/>
        <a:p>
          <a:endParaRPr lang="hu-HU"/>
        </a:p>
      </dgm:t>
    </dgm:pt>
    <dgm:pt modelId="{1E5C965A-C298-420A-A010-E0E2980DBB0A}" type="sibTrans" cxnId="{85EE2C05-359B-4916-8CB0-6187F9C8FEB7}">
      <dgm:prSet/>
      <dgm:spPr/>
      <dgm:t>
        <a:bodyPr/>
        <a:lstStyle/>
        <a:p>
          <a:endParaRPr lang="hu-HU"/>
        </a:p>
      </dgm:t>
    </dgm:pt>
    <dgm:pt modelId="{4BD4F6D2-DD31-4F3E-A46E-F378EE861BA8}">
      <dgm:prSet/>
      <dgm:spPr/>
      <dgm:t>
        <a:bodyPr/>
        <a:lstStyle/>
        <a:p>
          <a:pPr rtl="0">
            <a:buFont typeface="Wingdings" panose="05000000000000000000" pitchFamily="2" charset="2"/>
            <a:buChar char="ü"/>
          </a:pPr>
          <a:r>
            <a:rPr lang="hu-HU"/>
            <a:t>a 365/2016. (XI. 29.) Korm. rendelet szerinti sajátos építményfajták „ipari”</a:t>
          </a:r>
          <a:endParaRPr lang="hu-HU" dirty="0"/>
        </a:p>
      </dgm:t>
    </dgm:pt>
    <dgm:pt modelId="{389E3E82-68F8-47DB-BC66-C748E6519E5A}" type="parTrans" cxnId="{A4FBF405-6C62-490C-ACB6-4500F74B2D1B}">
      <dgm:prSet/>
      <dgm:spPr/>
      <dgm:t>
        <a:bodyPr/>
        <a:lstStyle/>
        <a:p>
          <a:endParaRPr lang="hu-HU"/>
        </a:p>
      </dgm:t>
    </dgm:pt>
    <dgm:pt modelId="{38364A60-A5BB-43FB-950D-95000C770D19}" type="sibTrans" cxnId="{A4FBF405-6C62-490C-ACB6-4500F74B2D1B}">
      <dgm:prSet/>
      <dgm:spPr/>
      <dgm:t>
        <a:bodyPr/>
        <a:lstStyle/>
        <a:p>
          <a:endParaRPr lang="hu-HU"/>
        </a:p>
      </dgm:t>
    </dgm:pt>
    <dgm:pt modelId="{8CC5023E-AEEB-44B0-81B5-FB88CAC03031}">
      <dgm:prSet/>
      <dgm:spPr/>
      <dgm:t>
        <a:bodyPr rtlCol="0"/>
        <a:lstStyle/>
        <a:p>
          <a:pPr rtl="0"/>
          <a:r>
            <a:rPr lang="hu" b="1" dirty="0"/>
            <a:t>Január 1-től</a:t>
          </a:r>
        </a:p>
      </dgm:t>
    </dgm:pt>
    <dgm:pt modelId="{42F16003-23CE-4887-AC6B-E34889046E99}" type="parTrans" cxnId="{3A7E3BC3-8AF0-40B7-8135-9F0C9FB26CBE}">
      <dgm:prSet/>
      <dgm:spPr/>
      <dgm:t>
        <a:bodyPr/>
        <a:lstStyle/>
        <a:p>
          <a:endParaRPr lang="hu-HU"/>
        </a:p>
      </dgm:t>
    </dgm:pt>
    <dgm:pt modelId="{474D97AC-9B1F-4805-B90D-170320CE124F}" type="sibTrans" cxnId="{3A7E3BC3-8AF0-40B7-8135-9F0C9FB26CBE}">
      <dgm:prSet/>
      <dgm:spPr/>
      <dgm:t>
        <a:bodyPr/>
        <a:lstStyle/>
        <a:p>
          <a:endParaRPr lang="hu-HU"/>
        </a:p>
      </dgm:t>
    </dgm:pt>
    <dgm:pt modelId="{144E9948-3A92-4EE4-BC8F-98153A4B23FD}">
      <dgm:prSet/>
      <dgm:spPr/>
      <dgm:t>
        <a:bodyPr/>
        <a:lstStyle/>
        <a:p>
          <a:r>
            <a:rPr lang="hu-HU" dirty="0"/>
            <a:t>közlekedési építmények</a:t>
          </a:r>
          <a:endParaRPr lang="hu" dirty="0"/>
        </a:p>
      </dgm:t>
    </dgm:pt>
    <dgm:pt modelId="{E39D6B83-1E15-44C4-BDC5-D2BE5DD9B264}" type="parTrans" cxnId="{C06D1E37-BBC7-4D69-96B9-098F6AAFED90}">
      <dgm:prSet/>
      <dgm:spPr/>
      <dgm:t>
        <a:bodyPr/>
        <a:lstStyle/>
        <a:p>
          <a:endParaRPr lang="hu-HU"/>
        </a:p>
      </dgm:t>
    </dgm:pt>
    <dgm:pt modelId="{0D94292F-D15F-4E3F-A4C5-BD8E35218DA7}" type="sibTrans" cxnId="{C06D1E37-BBC7-4D69-96B9-098F6AAFED90}">
      <dgm:prSet/>
      <dgm:spPr/>
      <dgm:t>
        <a:bodyPr/>
        <a:lstStyle/>
        <a:p>
          <a:endParaRPr lang="hu-HU"/>
        </a:p>
      </dgm:t>
    </dgm:pt>
    <dgm:pt modelId="{7837CD99-E8A1-4FEA-901B-52F3656A1204}">
      <dgm:prSet/>
      <dgm:spPr/>
      <dgm:t>
        <a:bodyPr/>
        <a:lstStyle/>
        <a:p>
          <a:pPr>
            <a:buNone/>
          </a:pPr>
          <a:endParaRPr lang="hu-HU" b="1" dirty="0"/>
        </a:p>
        <a:p>
          <a:pPr>
            <a:buNone/>
          </a:pPr>
          <a:r>
            <a:rPr lang="hu-HU" b="1" dirty="0"/>
            <a:t>Március 1-től</a:t>
          </a:r>
          <a:endParaRPr lang="hu" b="1" dirty="0"/>
        </a:p>
      </dgm:t>
    </dgm:pt>
    <dgm:pt modelId="{44552671-243D-4F7E-B7DB-C29DCF26E3BE}" type="parTrans" cxnId="{3DCAFE53-FF24-4867-8D91-DF2A2178C44C}">
      <dgm:prSet/>
      <dgm:spPr/>
      <dgm:t>
        <a:bodyPr/>
        <a:lstStyle/>
        <a:p>
          <a:endParaRPr lang="hu-HU"/>
        </a:p>
      </dgm:t>
    </dgm:pt>
    <dgm:pt modelId="{0309A7EC-6B08-44C5-9635-B61546E8E6E0}" type="sibTrans" cxnId="{3DCAFE53-FF24-4867-8D91-DF2A2178C44C}">
      <dgm:prSet/>
      <dgm:spPr/>
      <dgm:t>
        <a:bodyPr/>
        <a:lstStyle/>
        <a:p>
          <a:endParaRPr lang="hu-HU"/>
        </a:p>
      </dgm:t>
    </dgm:pt>
    <dgm:pt modelId="{9CF814F3-FD61-4A1A-AB90-E951F58BCC89}">
      <dgm:prSet/>
      <dgm:spPr/>
      <dgm:t>
        <a:bodyPr/>
        <a:lstStyle/>
        <a:p>
          <a:r>
            <a:rPr lang="hu-HU" dirty="0"/>
            <a:t>elektronikus hírközlési építmények</a:t>
          </a:r>
        </a:p>
      </dgm:t>
    </dgm:pt>
    <dgm:pt modelId="{9E931764-BDD6-48C4-A8C3-32F27CB8605C}" type="parTrans" cxnId="{2CFDF1B6-0A02-44EC-8F39-85ACD25330EF}">
      <dgm:prSet/>
      <dgm:spPr/>
      <dgm:t>
        <a:bodyPr/>
        <a:lstStyle/>
        <a:p>
          <a:endParaRPr lang="hu-HU"/>
        </a:p>
      </dgm:t>
    </dgm:pt>
    <dgm:pt modelId="{764E4DF9-F27A-413E-ADF4-5CF87F4401EE}" type="sibTrans" cxnId="{2CFDF1B6-0A02-44EC-8F39-85ACD25330EF}">
      <dgm:prSet/>
      <dgm:spPr/>
      <dgm:t>
        <a:bodyPr/>
        <a:lstStyle/>
        <a:p>
          <a:endParaRPr lang="hu-HU"/>
        </a:p>
      </dgm:t>
    </dgm:pt>
    <dgm:pt modelId="{04342B79-7441-44CB-A002-C08B83B036BB}">
      <dgm:prSet/>
      <dgm:spPr/>
      <dgm:t>
        <a:bodyPr/>
        <a:lstStyle/>
        <a:p>
          <a:pPr>
            <a:buFont typeface="Wingdings" panose="05000000000000000000" pitchFamily="2" charset="2"/>
            <a:buChar char="Ø"/>
          </a:pPr>
          <a:r>
            <a:rPr lang="hu-HU"/>
            <a:t>az 53/2012. (III. 28.) Korm. rendelet szerint a bányafelügyelet hatáskörébe tartozó egyes sajátos építmények</a:t>
          </a:r>
          <a:endParaRPr lang="hu" dirty="0"/>
        </a:p>
      </dgm:t>
    </dgm:pt>
    <dgm:pt modelId="{69449134-658F-4D18-9EF3-009957E7E478}" type="parTrans" cxnId="{2BF75667-28BF-405E-A6C7-8C2F088B975C}">
      <dgm:prSet/>
      <dgm:spPr/>
      <dgm:t>
        <a:bodyPr/>
        <a:lstStyle/>
        <a:p>
          <a:endParaRPr lang="hu-HU"/>
        </a:p>
      </dgm:t>
    </dgm:pt>
    <dgm:pt modelId="{3684C039-0012-40C3-A393-5B193D98E143}" type="sibTrans" cxnId="{2BF75667-28BF-405E-A6C7-8C2F088B975C}">
      <dgm:prSet/>
      <dgm:spPr/>
      <dgm:t>
        <a:bodyPr/>
        <a:lstStyle/>
        <a:p>
          <a:endParaRPr lang="hu-HU"/>
        </a:p>
      </dgm:t>
    </dgm:pt>
    <dgm:pt modelId="{D9B692DA-743C-49FD-B0B5-71A0F787AE73}">
      <dgm:prSet/>
      <dgm:spPr/>
      <dgm:t>
        <a:bodyPr/>
        <a:lstStyle/>
        <a:p>
          <a:pPr rtl="0"/>
          <a:r>
            <a:rPr lang="hu-HU" dirty="0"/>
            <a:t>a 112/2011. (VII. 4.) Korm. rendelet szerint az atomenergia-felügyeleti szerv hatáskörébe tartozó nem sajátos építmények</a:t>
          </a:r>
        </a:p>
      </dgm:t>
    </dgm:pt>
    <dgm:pt modelId="{A6F9DCE9-7A67-40D2-AC93-B9505AE3FDDB}" type="parTrans" cxnId="{7C047890-C68A-4395-9418-CA9A99B14263}">
      <dgm:prSet/>
      <dgm:spPr/>
      <dgm:t>
        <a:bodyPr/>
        <a:lstStyle/>
        <a:p>
          <a:endParaRPr lang="hu-HU"/>
        </a:p>
      </dgm:t>
    </dgm:pt>
    <dgm:pt modelId="{1EB9CF96-58A0-475E-AA59-6F00168A669B}" type="sibTrans" cxnId="{7C047890-C68A-4395-9418-CA9A99B14263}">
      <dgm:prSet/>
      <dgm:spPr/>
      <dgm:t>
        <a:bodyPr/>
        <a:lstStyle/>
        <a:p>
          <a:endParaRPr lang="hu-HU"/>
        </a:p>
      </dgm:t>
    </dgm:pt>
    <dgm:pt modelId="{E7E3FCEF-F459-48C0-90F2-4530B5968F30}">
      <dgm:prSet/>
      <dgm:spPr/>
      <dgm:t>
        <a:bodyPr/>
        <a:lstStyle/>
        <a:p>
          <a:pPr rtl="0"/>
          <a:r>
            <a:rPr lang="hu-HU" dirty="0"/>
            <a:t>a 118/2011. (VII. 11.) és a 155/2014. (VI.30.) Korm. rendeletek szerint az atomenergia-felügyeleti szerv hatáskörébe tartozó sajátos építmények</a:t>
          </a:r>
        </a:p>
      </dgm:t>
    </dgm:pt>
    <dgm:pt modelId="{394FEE7B-C7F3-4774-9E7E-3F8CB8E62092}" type="parTrans" cxnId="{D7E7D952-B3B6-43A8-AE60-0D2B070E0C56}">
      <dgm:prSet/>
      <dgm:spPr/>
      <dgm:t>
        <a:bodyPr/>
        <a:lstStyle/>
        <a:p>
          <a:endParaRPr lang="hu-HU"/>
        </a:p>
      </dgm:t>
    </dgm:pt>
    <dgm:pt modelId="{2690A955-FF37-49B5-9564-26B1618DEF13}" type="sibTrans" cxnId="{D7E7D952-B3B6-43A8-AE60-0D2B070E0C56}">
      <dgm:prSet/>
      <dgm:spPr/>
      <dgm:t>
        <a:bodyPr/>
        <a:lstStyle/>
        <a:p>
          <a:endParaRPr lang="hu-HU"/>
        </a:p>
      </dgm:t>
    </dgm:pt>
    <dgm:pt modelId="{F1A7A2F7-DA78-45C9-B301-9815CCFFE978}">
      <dgm:prSet/>
      <dgm:spPr/>
      <dgm:t>
        <a:bodyPr rtlCol="0"/>
        <a:lstStyle/>
        <a:p>
          <a:pPr rtl="0"/>
          <a:r>
            <a:rPr lang="hu" b="1" dirty="0"/>
            <a:t>Október 1-től</a:t>
          </a:r>
        </a:p>
      </dgm:t>
    </dgm:pt>
    <dgm:pt modelId="{54B19DA6-034F-4E58-8247-58E7F36A8041}" type="parTrans" cxnId="{A45D2121-A21F-40E9-B9B7-DD700BE6E751}">
      <dgm:prSet/>
      <dgm:spPr/>
      <dgm:t>
        <a:bodyPr/>
        <a:lstStyle/>
        <a:p>
          <a:endParaRPr lang="hu-HU"/>
        </a:p>
      </dgm:t>
    </dgm:pt>
    <dgm:pt modelId="{33113996-D89C-4057-A314-6E1FC188FF23}" type="sibTrans" cxnId="{A45D2121-A21F-40E9-B9B7-DD700BE6E751}">
      <dgm:prSet/>
      <dgm:spPr/>
      <dgm:t>
        <a:bodyPr/>
        <a:lstStyle/>
        <a:p>
          <a:endParaRPr lang="hu-HU"/>
        </a:p>
      </dgm:t>
    </dgm:pt>
    <dgm:pt modelId="{6A953490-D536-46F2-A366-5EA227228509}">
      <dgm:prSet/>
      <dgm:spPr/>
      <dgm:t>
        <a:bodyPr/>
        <a:lstStyle/>
        <a:p>
          <a:r>
            <a:rPr lang="hu" dirty="0">
              <a:solidFill>
                <a:srgbClr val="FF0000"/>
              </a:solidFill>
            </a:rPr>
            <a:t>Január 1-től</a:t>
          </a:r>
          <a:endParaRPr lang="hu" dirty="0"/>
        </a:p>
      </dgm:t>
    </dgm:pt>
    <dgm:pt modelId="{CB4C1AAE-3BD2-4BD0-B7C0-80EA45FAECED}" type="parTrans" cxnId="{FBAB4E84-AAC6-4832-8A79-29693C021AE5}">
      <dgm:prSet/>
      <dgm:spPr/>
      <dgm:t>
        <a:bodyPr/>
        <a:lstStyle/>
        <a:p>
          <a:endParaRPr lang="hu-HU"/>
        </a:p>
      </dgm:t>
    </dgm:pt>
    <dgm:pt modelId="{D0437B1D-EE40-489F-8E27-47665AFAC215}" type="sibTrans" cxnId="{FBAB4E84-AAC6-4832-8A79-29693C021AE5}">
      <dgm:prSet/>
      <dgm:spPr/>
      <dgm:t>
        <a:bodyPr/>
        <a:lstStyle/>
        <a:p>
          <a:endParaRPr lang="hu-HU"/>
        </a:p>
      </dgm:t>
    </dgm:pt>
    <dgm:pt modelId="{3EB93FE2-D31A-4391-99B9-1BD4309B32E0}">
      <dgm:prSet/>
      <dgm:spPr/>
      <dgm:t>
        <a:bodyPr/>
        <a:lstStyle/>
        <a:p>
          <a:r>
            <a:rPr lang="hu" b="1" dirty="0">
              <a:solidFill>
                <a:srgbClr val="FF0000"/>
              </a:solidFill>
            </a:rPr>
            <a:t>EGYSZERŰ BEJELENTÉS</a:t>
          </a:r>
          <a:r>
            <a:rPr lang="hu" dirty="0">
              <a:solidFill>
                <a:srgbClr val="FF0000"/>
              </a:solidFill>
            </a:rPr>
            <a:t> Enaplóból nyílik</a:t>
          </a:r>
          <a:endParaRPr lang="hu" dirty="0"/>
        </a:p>
      </dgm:t>
    </dgm:pt>
    <dgm:pt modelId="{19D51DE8-C174-46CF-8D76-32BD17AAAA6C}" type="parTrans" cxnId="{BF9555C8-8D30-46BD-85DE-CFA00F7FE816}">
      <dgm:prSet/>
      <dgm:spPr/>
      <dgm:t>
        <a:bodyPr/>
        <a:lstStyle/>
        <a:p>
          <a:endParaRPr lang="hu-HU"/>
        </a:p>
      </dgm:t>
    </dgm:pt>
    <dgm:pt modelId="{6A07F7E8-F599-42EA-B0CE-2CFD1356DD8D}" type="sibTrans" cxnId="{BF9555C8-8D30-46BD-85DE-CFA00F7FE816}">
      <dgm:prSet/>
      <dgm:spPr/>
      <dgm:t>
        <a:bodyPr/>
        <a:lstStyle/>
        <a:p>
          <a:endParaRPr lang="hu-HU"/>
        </a:p>
      </dgm:t>
    </dgm:pt>
    <dgm:pt modelId="{4C658E07-CC14-4619-B32D-4A67E6ADC204}">
      <dgm:prSet/>
      <dgm:spPr/>
      <dgm:t>
        <a:bodyPr rtlCol="0"/>
        <a:lstStyle/>
        <a:p>
          <a:pPr rtl="0"/>
          <a:r>
            <a:rPr lang="hu" dirty="0"/>
            <a:t>Honvédelmi építmények</a:t>
          </a:r>
        </a:p>
      </dgm:t>
    </dgm:pt>
    <dgm:pt modelId="{B797D535-497B-4192-B341-E8A44D393BC8}" type="parTrans" cxnId="{3EE94A70-F1FF-4A94-B776-8EC1946DF6EA}">
      <dgm:prSet/>
      <dgm:spPr/>
      <dgm:t>
        <a:bodyPr/>
        <a:lstStyle/>
        <a:p>
          <a:endParaRPr lang="hu-HU"/>
        </a:p>
      </dgm:t>
    </dgm:pt>
    <dgm:pt modelId="{2FAD1AF6-0D38-4226-A19A-A285E88B360F}" type="sibTrans" cxnId="{3EE94A70-F1FF-4A94-B776-8EC1946DF6EA}">
      <dgm:prSet/>
      <dgm:spPr/>
      <dgm:t>
        <a:bodyPr/>
        <a:lstStyle/>
        <a:p>
          <a:endParaRPr lang="hu-HU"/>
        </a:p>
      </dgm:t>
    </dgm:pt>
    <dgm:pt modelId="{0239BA1C-5513-433A-9D2F-C07EE59FA676}">
      <dgm:prSet/>
      <dgm:spPr/>
      <dgm:t>
        <a:bodyPr rtlCol="0"/>
        <a:lstStyle/>
        <a:p>
          <a:pPr rtl="0"/>
          <a:r>
            <a:rPr lang="hu" b="1" dirty="0">
              <a:solidFill>
                <a:schemeClr val="tx1"/>
              </a:solidFill>
            </a:rPr>
            <a:t>Márciustól</a:t>
          </a:r>
        </a:p>
      </dgm:t>
    </dgm:pt>
    <dgm:pt modelId="{829B92D5-B528-4F16-BB25-06159675AAD5}" type="parTrans" cxnId="{9D759D88-6434-4A6E-8180-AF07F0BB610B}">
      <dgm:prSet/>
      <dgm:spPr/>
      <dgm:t>
        <a:bodyPr/>
        <a:lstStyle/>
        <a:p>
          <a:endParaRPr lang="hu-HU"/>
        </a:p>
      </dgm:t>
    </dgm:pt>
    <dgm:pt modelId="{7E456660-BF22-43F3-9FD5-7745E6310049}" type="sibTrans" cxnId="{9D759D88-6434-4A6E-8180-AF07F0BB610B}">
      <dgm:prSet/>
      <dgm:spPr/>
      <dgm:t>
        <a:bodyPr/>
        <a:lstStyle/>
        <a:p>
          <a:endParaRPr lang="hu-HU"/>
        </a:p>
      </dgm:t>
    </dgm:pt>
    <dgm:pt modelId="{388502E0-5D3B-4380-B2E3-140441762703}">
      <dgm:prSet/>
      <dgm:spPr/>
      <dgm:t>
        <a:bodyPr rtlCol="0"/>
        <a:lstStyle/>
        <a:p>
          <a:pPr rtl="0"/>
          <a:r>
            <a:rPr lang="hu" dirty="0">
              <a:solidFill>
                <a:srgbClr val="FF0000"/>
              </a:solidFill>
            </a:rPr>
            <a:t>Egyszerű bj. </a:t>
          </a:r>
          <a:r>
            <a:rPr lang="hu-HU" dirty="0">
              <a:solidFill>
                <a:srgbClr val="FF0000"/>
              </a:solidFill>
            </a:rPr>
            <a:t>S</a:t>
          </a:r>
          <a:r>
            <a:rPr lang="hu" dirty="0">
              <a:solidFill>
                <a:srgbClr val="FF0000"/>
              </a:solidFill>
            </a:rPr>
            <a:t>zabályai</a:t>
          </a:r>
        </a:p>
      </dgm:t>
    </dgm:pt>
    <dgm:pt modelId="{69797613-0F11-4780-9EE7-4B8F5F43EA22}" type="parTrans" cxnId="{507F26DD-C29F-44EF-98DA-2A76CCD853A4}">
      <dgm:prSet/>
      <dgm:spPr/>
      <dgm:t>
        <a:bodyPr/>
        <a:lstStyle/>
        <a:p>
          <a:endParaRPr lang="hu-HU"/>
        </a:p>
      </dgm:t>
    </dgm:pt>
    <dgm:pt modelId="{F1D5BCBE-B16A-4317-A105-E13AA755DAF5}" type="sibTrans" cxnId="{507F26DD-C29F-44EF-98DA-2A76CCD853A4}">
      <dgm:prSet/>
      <dgm:spPr/>
      <dgm:t>
        <a:bodyPr/>
        <a:lstStyle/>
        <a:p>
          <a:endParaRPr lang="hu-HU"/>
        </a:p>
      </dgm:t>
    </dgm:pt>
    <dgm:pt modelId="{8D160558-5110-4145-8DEC-C627C9B4E647}">
      <dgm:prSet/>
      <dgm:spPr/>
      <dgm:t>
        <a:bodyPr rtlCol="0"/>
        <a:lstStyle/>
        <a:p>
          <a:pPr rtl="0"/>
          <a:r>
            <a:rPr lang="hu" dirty="0">
              <a:solidFill>
                <a:srgbClr val="FF0000"/>
              </a:solidFill>
            </a:rPr>
            <a:t>Újra ETDR-ből indul</a:t>
          </a:r>
        </a:p>
      </dgm:t>
    </dgm:pt>
    <dgm:pt modelId="{52296E74-72C4-4D33-99AD-92CD5382649F}" type="parTrans" cxnId="{9E0304D6-C31F-4573-A55C-93CAE87E6989}">
      <dgm:prSet/>
      <dgm:spPr/>
      <dgm:t>
        <a:bodyPr/>
        <a:lstStyle/>
        <a:p>
          <a:endParaRPr lang="hu-HU"/>
        </a:p>
      </dgm:t>
    </dgm:pt>
    <dgm:pt modelId="{4C165C90-BBF5-4F99-9C9A-CC1E8A8C4479}" type="sibTrans" cxnId="{9E0304D6-C31F-4573-A55C-93CAE87E6989}">
      <dgm:prSet/>
      <dgm:spPr/>
      <dgm:t>
        <a:bodyPr/>
        <a:lstStyle/>
        <a:p>
          <a:endParaRPr lang="hu-HU"/>
        </a:p>
      </dgm:t>
    </dgm:pt>
    <dgm:pt modelId="{A4F79EB3-EC3E-4D3F-A750-7C920FE1953E}">
      <dgm:prSet/>
      <dgm:spPr/>
      <dgm:t>
        <a:bodyPr rtlCol="0"/>
        <a:lstStyle/>
        <a:p>
          <a:pPr rtl="0"/>
          <a:r>
            <a:rPr lang="hu" b="0" dirty="0">
              <a:solidFill>
                <a:schemeClr val="tx1"/>
              </a:solidFill>
            </a:rPr>
            <a:t>Munkaterület visszaadása metódus</a:t>
          </a:r>
        </a:p>
      </dgm:t>
    </dgm:pt>
    <dgm:pt modelId="{BFB1F549-A419-4B31-A004-4D6E81438CDC}" type="parTrans" cxnId="{18A74C7D-5C90-4944-8E33-62D594B16CA1}">
      <dgm:prSet/>
      <dgm:spPr/>
      <dgm:t>
        <a:bodyPr/>
        <a:lstStyle/>
        <a:p>
          <a:endParaRPr lang="hu-HU"/>
        </a:p>
      </dgm:t>
    </dgm:pt>
    <dgm:pt modelId="{028E0E3E-B4CE-4537-BDBD-A30162E00E1E}" type="sibTrans" cxnId="{18A74C7D-5C90-4944-8E33-62D594B16CA1}">
      <dgm:prSet/>
      <dgm:spPr/>
      <dgm:t>
        <a:bodyPr/>
        <a:lstStyle/>
        <a:p>
          <a:endParaRPr lang="hu-HU"/>
        </a:p>
      </dgm:t>
    </dgm:pt>
    <dgm:pt modelId="{0FADC650-BA35-4637-BBCE-F408FC62A692}">
      <dgm:prSet/>
      <dgm:spPr/>
      <dgm:t>
        <a:bodyPr rtlCol="0"/>
        <a:lstStyle/>
        <a:p>
          <a:pPr rtl="0"/>
          <a:r>
            <a:rPr lang="hu" b="1" dirty="0">
              <a:solidFill>
                <a:srgbClr val="FF0000"/>
              </a:solidFill>
            </a:rPr>
            <a:t>Október 24-től</a:t>
          </a:r>
        </a:p>
      </dgm:t>
    </dgm:pt>
    <dgm:pt modelId="{41D5A46D-C133-4485-A6DF-6691D3B3D2AA}" type="parTrans" cxnId="{B55D3DD6-E0B5-4500-83F2-9CAFA4D455C4}">
      <dgm:prSet/>
      <dgm:spPr/>
      <dgm:t>
        <a:bodyPr/>
        <a:lstStyle/>
        <a:p>
          <a:endParaRPr lang="hu-HU"/>
        </a:p>
      </dgm:t>
    </dgm:pt>
    <dgm:pt modelId="{C7E10671-A7CC-4A61-ABD8-EBD293FEB64B}" type="sibTrans" cxnId="{B55D3DD6-E0B5-4500-83F2-9CAFA4D455C4}">
      <dgm:prSet/>
      <dgm:spPr/>
      <dgm:t>
        <a:bodyPr/>
        <a:lstStyle/>
        <a:p>
          <a:endParaRPr lang="hu-HU"/>
        </a:p>
      </dgm:t>
    </dgm:pt>
    <dgm:pt modelId="{F39CAFB1-C609-4276-A1AF-258518606E89}">
      <dgm:prSet/>
      <dgm:spPr/>
      <dgm:t>
        <a:bodyPr rtlCol="0"/>
        <a:lstStyle/>
        <a:p>
          <a:pPr rtl="0"/>
          <a:endParaRPr lang="hu" b="1" dirty="0">
            <a:solidFill>
              <a:srgbClr val="FF0000"/>
            </a:solidFill>
          </a:endParaRPr>
        </a:p>
      </dgm:t>
    </dgm:pt>
    <dgm:pt modelId="{8DCA1C57-7994-48F3-9F54-C5DD4CE9E31C}" type="parTrans" cxnId="{9C6D1A19-37B4-4582-9AA3-6168F08C0FD1}">
      <dgm:prSet/>
      <dgm:spPr/>
      <dgm:t>
        <a:bodyPr/>
        <a:lstStyle/>
        <a:p>
          <a:endParaRPr lang="hu-HU"/>
        </a:p>
      </dgm:t>
    </dgm:pt>
    <dgm:pt modelId="{9C32578F-9BBC-4146-AEDD-D83B7E9F67BD}" type="sibTrans" cxnId="{9C6D1A19-37B4-4582-9AA3-6168F08C0FD1}">
      <dgm:prSet/>
      <dgm:spPr/>
      <dgm:t>
        <a:bodyPr/>
        <a:lstStyle/>
        <a:p>
          <a:endParaRPr lang="hu-HU"/>
        </a:p>
      </dgm:t>
    </dgm:pt>
    <dgm:pt modelId="{C1FF5194-20B0-4FDA-BF82-8CA42FEFF69A}">
      <dgm:prSet/>
      <dgm:spPr/>
      <dgm:t>
        <a:bodyPr rtlCol="0"/>
        <a:lstStyle/>
        <a:p>
          <a:pPr rtl="0"/>
          <a:r>
            <a:rPr lang="hu-HU" i="1" dirty="0"/>
            <a:t>B</a:t>
          </a:r>
          <a:r>
            <a:rPr lang="hu" i="1" dirty="0"/>
            <a:t>eégetett adatok a naplóban</a:t>
          </a:r>
        </a:p>
      </dgm:t>
    </dgm:pt>
    <dgm:pt modelId="{7B651550-5372-44BD-8487-CDCF94D6438B}" type="parTrans" cxnId="{42552453-66F0-4837-9B64-89F75802C7FE}">
      <dgm:prSet/>
      <dgm:spPr/>
      <dgm:t>
        <a:bodyPr/>
        <a:lstStyle/>
        <a:p>
          <a:endParaRPr lang="hu-HU"/>
        </a:p>
      </dgm:t>
    </dgm:pt>
    <dgm:pt modelId="{DC3A25B9-128B-4411-B18D-9EE61A1E64DD}" type="sibTrans" cxnId="{42552453-66F0-4837-9B64-89F75802C7FE}">
      <dgm:prSet/>
      <dgm:spPr/>
      <dgm:t>
        <a:bodyPr/>
        <a:lstStyle/>
        <a:p>
          <a:endParaRPr lang="hu-HU"/>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10">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10">
        <dgm:presLayoutVars>
          <dgm:bulletEnabled val="1"/>
        </dgm:presLayoutVars>
      </dgm:prSet>
      <dgm:spPr/>
    </dgm:pt>
    <dgm:pt modelId="{122B38A3-0442-4747-820C-1F37877E2B0E}" type="pres">
      <dgm:prSet presAssocID="{8DB5D7D5-6A1C-4ABC-8850-759A9D876047}" presName="ConnectLine1" presStyleLbl="sibTrans1D1" presStyleIdx="0" presStyleCnt="10"/>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10"/>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10">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10">
        <dgm:presLayoutVars>
          <dgm:bulletEnabled val="1"/>
        </dgm:presLayoutVars>
      </dgm:prSet>
      <dgm:spPr/>
    </dgm:pt>
    <dgm:pt modelId="{DBA410EB-5F61-4F46-92D9-C5B0AA59EE15}" type="pres">
      <dgm:prSet presAssocID="{C5146535-FD3D-4589-98A3-623B8DA4B8DB}" presName="ConnectLine1" presStyleLbl="sibTrans1D1" presStyleIdx="1" presStyleCnt="10"/>
      <dgm:spPr>
        <a:noFill/>
        <a:ln w="12700" cap="rnd" cmpd="sng" algn="ctr">
          <a:solidFill>
            <a:schemeClr val="accent1">
              <a:shade val="90000"/>
              <a:hueOff val="140199"/>
              <a:satOff val="2886"/>
              <a:lumOff val="12346"/>
              <a:alphaOff val="0"/>
            </a:schemeClr>
          </a:solidFill>
          <a:prstDash val="dash"/>
        </a:ln>
        <a:effectLst/>
      </dgm:spPr>
    </dgm:pt>
    <dgm:pt modelId="{E1220EDB-B75C-43A5-B862-97E4C09130A7}" type="pres">
      <dgm:prSet presAssocID="{C5146535-FD3D-4589-98A3-623B8DA4B8DB}" presName="ConnectLineEnd1" presStyleLbl="lnNode1" presStyleIdx="1" presStyleCnt="10"/>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10">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10">
        <dgm:presLayoutVars>
          <dgm:bulletEnabled val="1"/>
        </dgm:presLayoutVars>
      </dgm:prSet>
      <dgm:spPr/>
    </dgm:pt>
    <dgm:pt modelId="{440E9361-37D2-4157-AF38-7B49AD23708B}" type="pres">
      <dgm:prSet presAssocID="{09C152DA-7620-4852-8162-A77EC3609F3F}" presName="ConnectLine1" presStyleLbl="sibTrans1D1" presStyleIdx="2" presStyleCnt="10"/>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10"/>
      <dgm:spPr/>
    </dgm:pt>
    <dgm:pt modelId="{4174F691-D9D3-451C-9893-D177DC3AED58}" type="pres">
      <dgm:prSet presAssocID="{09C152DA-7620-4852-8162-A77EC3609F3F}" presName="EmptyPane1" presStyleCnt="0"/>
      <dgm:spPr/>
    </dgm:pt>
    <dgm:pt modelId="{B0E76F9A-97E3-41A1-9E4A-F9D9B43AE409}" type="pres">
      <dgm:prSet presAssocID="{0AE8D36D-0F0F-4206-AE39-0A2D73987B68}" presName="spaceBetweenRectangles1" presStyleCnt="0"/>
      <dgm:spPr/>
    </dgm:pt>
    <dgm:pt modelId="{196C6AB8-E36E-4288-99E2-4E0AE03B0D20}" type="pres">
      <dgm:prSet presAssocID="{9B46F9A6-DFAD-40DB-AB19-805D09CFFA84}" presName="composite1" presStyleCnt="0"/>
      <dgm:spPr/>
    </dgm:pt>
    <dgm:pt modelId="{74DE22D3-CA69-4D37-8130-9D689E82C9BC}" type="pres">
      <dgm:prSet presAssocID="{9B46F9A6-DFAD-40DB-AB19-805D09CFFA84}" presName="parent1" presStyleLbl="alignNode1" presStyleIdx="3" presStyleCnt="10">
        <dgm:presLayoutVars>
          <dgm:chMax val="1"/>
          <dgm:chPref val="1"/>
          <dgm:bulletEnabled val="1"/>
        </dgm:presLayoutVars>
      </dgm:prSet>
      <dgm:spPr/>
    </dgm:pt>
    <dgm:pt modelId="{3E7842D0-55E6-4619-A77F-A350427276DB}" type="pres">
      <dgm:prSet presAssocID="{9B46F9A6-DFAD-40DB-AB19-805D09CFFA84}" presName="Childtext1" presStyleLbl="revTx" presStyleIdx="3" presStyleCnt="10">
        <dgm:presLayoutVars>
          <dgm:bulletEnabled val="1"/>
        </dgm:presLayoutVars>
      </dgm:prSet>
      <dgm:spPr/>
    </dgm:pt>
    <dgm:pt modelId="{52701404-EA5F-4A10-8467-BFA508216647}" type="pres">
      <dgm:prSet presAssocID="{9B46F9A6-DFAD-40DB-AB19-805D09CFFA84}" presName="ConnectLine1" presStyleLbl="sibTrans1D1" presStyleIdx="3" presStyleCnt="10"/>
      <dgm:spPr>
        <a:noFill/>
        <a:ln w="12700" cap="rnd" cmpd="sng" algn="ctr">
          <a:solidFill>
            <a:schemeClr val="accent1">
              <a:shade val="90000"/>
              <a:hueOff val="162259"/>
              <a:satOff val="-3128"/>
              <a:lumOff val="10227"/>
              <a:alphaOff val="0"/>
            </a:schemeClr>
          </a:solidFill>
          <a:prstDash val="dash"/>
        </a:ln>
        <a:effectLst/>
      </dgm:spPr>
    </dgm:pt>
    <dgm:pt modelId="{A9F74EE0-1705-4F0E-A433-20ECB330D66B}" type="pres">
      <dgm:prSet presAssocID="{9B46F9A6-DFAD-40DB-AB19-805D09CFFA84}" presName="ConnectLineEnd1" presStyleLbl="lnNode1" presStyleIdx="3" presStyleCnt="10"/>
      <dgm:spPr/>
    </dgm:pt>
    <dgm:pt modelId="{630F7AD7-734B-4B01-B3CE-A74F8E072DF0}" type="pres">
      <dgm:prSet presAssocID="{9B46F9A6-DFAD-40DB-AB19-805D09CFFA84}" presName="EmptyPane1" presStyleCnt="0"/>
      <dgm:spPr/>
    </dgm:pt>
    <dgm:pt modelId="{F42CD2C5-EE82-411F-AB56-82C82C0C0726}" type="pres">
      <dgm:prSet presAssocID="{FC7B6A9E-2FCD-435B-84E6-17C43EE0DE68}" presName="spaceBetweenRectangles1" presStyleCnt="0"/>
      <dgm:spPr/>
    </dgm:pt>
    <dgm:pt modelId="{55310F86-3931-4950-A72B-88F6F1C015A9}" type="pres">
      <dgm:prSet presAssocID="{92CEF1E4-6BBC-480C-9BE3-2E52E17B2288}" presName="composite1" presStyleCnt="0"/>
      <dgm:spPr/>
    </dgm:pt>
    <dgm:pt modelId="{B2B366DD-C665-46F8-A07F-CFBDA56E9453}" type="pres">
      <dgm:prSet presAssocID="{92CEF1E4-6BBC-480C-9BE3-2E52E17B2288}" presName="parent1" presStyleLbl="alignNode1" presStyleIdx="4" presStyleCnt="10">
        <dgm:presLayoutVars>
          <dgm:chMax val="1"/>
          <dgm:chPref val="1"/>
          <dgm:bulletEnabled val="1"/>
        </dgm:presLayoutVars>
      </dgm:prSet>
      <dgm:spPr/>
    </dgm:pt>
    <dgm:pt modelId="{3A489930-B450-4490-BC63-542C783200BC}" type="pres">
      <dgm:prSet presAssocID="{92CEF1E4-6BBC-480C-9BE3-2E52E17B2288}" presName="Childtext1" presStyleLbl="revTx" presStyleIdx="4" presStyleCnt="10">
        <dgm:presLayoutVars>
          <dgm:bulletEnabled val="1"/>
        </dgm:presLayoutVars>
      </dgm:prSet>
      <dgm:spPr/>
    </dgm:pt>
    <dgm:pt modelId="{B5A8076A-E4EA-4BF5-91F5-712395BBD173}" type="pres">
      <dgm:prSet presAssocID="{92CEF1E4-6BBC-480C-9BE3-2E52E17B2288}" presName="ConnectLine1" presStyleLbl="sibTrans1D1" presStyleIdx="4" presStyleCnt="10"/>
      <dgm:spPr>
        <a:noFill/>
        <a:ln w="12700" cap="rnd" cmpd="sng" algn="ctr">
          <a:solidFill>
            <a:schemeClr val="accent1">
              <a:shade val="90000"/>
              <a:hueOff val="202823"/>
              <a:satOff val="-3910"/>
              <a:lumOff val="12784"/>
              <a:alphaOff val="0"/>
            </a:schemeClr>
          </a:solidFill>
          <a:prstDash val="dash"/>
        </a:ln>
        <a:effectLst/>
      </dgm:spPr>
    </dgm:pt>
    <dgm:pt modelId="{319AFED5-A6B0-4229-A48E-926821092571}" type="pres">
      <dgm:prSet presAssocID="{92CEF1E4-6BBC-480C-9BE3-2E52E17B2288}" presName="ConnectLineEnd1" presStyleLbl="lnNode1" presStyleIdx="4" presStyleCnt="10"/>
      <dgm:spPr/>
    </dgm:pt>
    <dgm:pt modelId="{D362A864-9F46-4839-AD7C-FD7B0ABFE3AD}" type="pres">
      <dgm:prSet presAssocID="{92CEF1E4-6BBC-480C-9BE3-2E52E17B2288}" presName="EmptyPane1" presStyleCnt="0"/>
      <dgm:spPr/>
    </dgm:pt>
    <dgm:pt modelId="{B60C083D-0DE2-4123-B7DA-D23768AD3EBF}" type="pres">
      <dgm:prSet presAssocID="{D63A971D-37AC-44D7-B4CB-6BBBE79AC73B}" presName="spaceBetweenRectangles1" presStyleCnt="0"/>
      <dgm:spPr/>
    </dgm:pt>
    <dgm:pt modelId="{B6132CD3-9EFB-447B-8A13-0ED244D3C1D7}" type="pres">
      <dgm:prSet presAssocID="{20DD7339-33D3-4CE8-9F4D-C9DBFE96ED66}" presName="composite1" presStyleCnt="0"/>
      <dgm:spPr/>
    </dgm:pt>
    <dgm:pt modelId="{5C8569BC-12F8-4666-8AF7-8E9157D3139D}" type="pres">
      <dgm:prSet presAssocID="{20DD7339-33D3-4CE8-9F4D-C9DBFE96ED66}" presName="parent1" presStyleLbl="alignNode1" presStyleIdx="5" presStyleCnt="10">
        <dgm:presLayoutVars>
          <dgm:chMax val="1"/>
          <dgm:chPref val="1"/>
          <dgm:bulletEnabled val="1"/>
        </dgm:presLayoutVars>
      </dgm:prSet>
      <dgm:spPr/>
    </dgm:pt>
    <dgm:pt modelId="{4752EDBE-1268-47E1-890C-55339DC3D039}" type="pres">
      <dgm:prSet presAssocID="{20DD7339-33D3-4CE8-9F4D-C9DBFE96ED66}" presName="Childtext1" presStyleLbl="revTx" presStyleIdx="5" presStyleCnt="10">
        <dgm:presLayoutVars>
          <dgm:bulletEnabled val="1"/>
        </dgm:presLayoutVars>
      </dgm:prSet>
      <dgm:spPr/>
    </dgm:pt>
    <dgm:pt modelId="{FF7F79E4-2961-4A5E-96C5-E3197F4428E8}" type="pres">
      <dgm:prSet presAssocID="{20DD7339-33D3-4CE8-9F4D-C9DBFE96ED66}" presName="ConnectLine1" presStyleLbl="sibTrans1D1" presStyleIdx="5" presStyleCnt="10"/>
      <dgm:spPr>
        <a:noFill/>
        <a:ln w="12700" cap="rnd" cmpd="sng" algn="ctr">
          <a:solidFill>
            <a:schemeClr val="accent1">
              <a:shade val="90000"/>
              <a:hueOff val="243388"/>
              <a:satOff val="-4692"/>
              <a:lumOff val="15340"/>
              <a:alphaOff val="0"/>
            </a:schemeClr>
          </a:solidFill>
          <a:prstDash val="dash"/>
        </a:ln>
        <a:effectLst/>
      </dgm:spPr>
    </dgm:pt>
    <dgm:pt modelId="{55DCFF79-06B4-4D1B-A9E8-135CD9FF22A4}" type="pres">
      <dgm:prSet presAssocID="{20DD7339-33D3-4CE8-9F4D-C9DBFE96ED66}" presName="ConnectLineEnd1" presStyleLbl="lnNode1" presStyleIdx="5" presStyleCnt="10"/>
      <dgm:spPr/>
    </dgm:pt>
    <dgm:pt modelId="{E9DBED96-8715-46CF-8113-BFCE261B4946}" type="pres">
      <dgm:prSet presAssocID="{20DD7339-33D3-4CE8-9F4D-C9DBFE96ED66}" presName="EmptyPane1" presStyleCnt="0"/>
      <dgm:spPr/>
    </dgm:pt>
    <dgm:pt modelId="{598E9459-C2CC-4FE1-A905-856D2E745A4B}" type="pres">
      <dgm:prSet presAssocID="{85492124-6465-40EC-ACAE-728AEB2FEAF8}" presName="spaceBetweenRectangles1" presStyleCnt="0"/>
      <dgm:spPr/>
    </dgm:pt>
    <dgm:pt modelId="{D86D6675-7A3D-4365-A395-63871B3DEAB2}" type="pres">
      <dgm:prSet presAssocID="{665EB150-B09E-4208-8A41-79E65D36778D}" presName="composite1" presStyleCnt="0"/>
      <dgm:spPr/>
    </dgm:pt>
    <dgm:pt modelId="{AC023DCC-E1AD-4AFE-940A-35B1615EEB6D}" type="pres">
      <dgm:prSet presAssocID="{665EB150-B09E-4208-8A41-79E65D36778D}" presName="parent1" presStyleLbl="alignNode1" presStyleIdx="6" presStyleCnt="10">
        <dgm:presLayoutVars>
          <dgm:chMax val="1"/>
          <dgm:chPref val="1"/>
          <dgm:bulletEnabled val="1"/>
        </dgm:presLayoutVars>
      </dgm:prSet>
      <dgm:spPr/>
    </dgm:pt>
    <dgm:pt modelId="{2371FC9B-B5C6-4BE5-B59F-0BAF60857718}" type="pres">
      <dgm:prSet presAssocID="{665EB150-B09E-4208-8A41-79E65D36778D}" presName="Childtext1" presStyleLbl="revTx" presStyleIdx="6" presStyleCnt="10">
        <dgm:presLayoutVars>
          <dgm:bulletEnabled val="1"/>
        </dgm:presLayoutVars>
      </dgm:prSet>
      <dgm:spPr/>
    </dgm:pt>
    <dgm:pt modelId="{AF8B95F8-B689-4DE8-84F6-EC6AC8D68740}" type="pres">
      <dgm:prSet presAssocID="{665EB150-B09E-4208-8A41-79E65D36778D}" presName="ConnectLine1" presStyleLbl="sibTrans1D1" presStyleIdx="6" presStyleCnt="10"/>
      <dgm:spPr>
        <a:noFill/>
        <a:ln w="12700" cap="rnd" cmpd="sng" algn="ctr">
          <a:solidFill>
            <a:schemeClr val="accent1">
              <a:shade val="90000"/>
              <a:hueOff val="283953"/>
              <a:satOff val="-5474"/>
              <a:lumOff val="17897"/>
              <a:alphaOff val="0"/>
            </a:schemeClr>
          </a:solidFill>
          <a:prstDash val="dash"/>
        </a:ln>
        <a:effectLst/>
      </dgm:spPr>
    </dgm:pt>
    <dgm:pt modelId="{DD388058-1A58-4AE0-8973-8C0E89FE36FC}" type="pres">
      <dgm:prSet presAssocID="{665EB150-B09E-4208-8A41-79E65D36778D}" presName="ConnectLineEnd1" presStyleLbl="lnNode1" presStyleIdx="6" presStyleCnt="10"/>
      <dgm:spPr/>
    </dgm:pt>
    <dgm:pt modelId="{D7937D4C-B099-4283-A6C4-66954AE75DC9}" type="pres">
      <dgm:prSet presAssocID="{665EB150-B09E-4208-8A41-79E65D36778D}" presName="EmptyPane1" presStyleCnt="0"/>
      <dgm:spPr/>
    </dgm:pt>
    <dgm:pt modelId="{CABAEDF3-CEAD-4553-81D2-1466D9A8B695}" type="pres">
      <dgm:prSet presAssocID="{464DCB5B-F7C9-4DFB-8070-D99B00B61BB0}" presName="spaceBetweenRectangles1" presStyleCnt="0"/>
      <dgm:spPr/>
    </dgm:pt>
    <dgm:pt modelId="{8EC5E939-E4EC-4B63-8525-D91DB9A7FCA0}" type="pres">
      <dgm:prSet presAssocID="{CF29AB5B-7F62-42CE-98A3-1E2E1FDC3FB4}" presName="composite1" presStyleCnt="0"/>
      <dgm:spPr/>
    </dgm:pt>
    <dgm:pt modelId="{ABDF200F-5167-432D-8287-7892981817F3}" type="pres">
      <dgm:prSet presAssocID="{CF29AB5B-7F62-42CE-98A3-1E2E1FDC3FB4}" presName="parent1" presStyleLbl="alignNode1" presStyleIdx="7" presStyleCnt="10">
        <dgm:presLayoutVars>
          <dgm:chMax val="1"/>
          <dgm:chPref val="1"/>
          <dgm:bulletEnabled val="1"/>
        </dgm:presLayoutVars>
      </dgm:prSet>
      <dgm:spPr/>
    </dgm:pt>
    <dgm:pt modelId="{D76559A0-F323-42F8-90AF-E2F7E5AEBF57}" type="pres">
      <dgm:prSet presAssocID="{CF29AB5B-7F62-42CE-98A3-1E2E1FDC3FB4}" presName="Childtext1" presStyleLbl="revTx" presStyleIdx="7" presStyleCnt="10">
        <dgm:presLayoutVars>
          <dgm:bulletEnabled val="1"/>
        </dgm:presLayoutVars>
      </dgm:prSet>
      <dgm:spPr/>
    </dgm:pt>
    <dgm:pt modelId="{93E19530-696C-4AFC-9CAE-41E112FAAEE0}" type="pres">
      <dgm:prSet presAssocID="{CF29AB5B-7F62-42CE-98A3-1E2E1FDC3FB4}" presName="ConnectLine1" presStyleLbl="sibTrans1D1" presStyleIdx="7" presStyleCnt="10"/>
      <dgm:spPr>
        <a:noFill/>
        <a:ln w="12700" cap="rnd" cmpd="sng" algn="ctr">
          <a:solidFill>
            <a:schemeClr val="accent1">
              <a:shade val="90000"/>
              <a:hueOff val="324518"/>
              <a:satOff val="-6256"/>
              <a:lumOff val="20454"/>
              <a:alphaOff val="0"/>
            </a:schemeClr>
          </a:solidFill>
          <a:prstDash val="dash"/>
        </a:ln>
        <a:effectLst/>
      </dgm:spPr>
    </dgm:pt>
    <dgm:pt modelId="{A6A86EF9-7526-433F-994E-069F8008DB2D}" type="pres">
      <dgm:prSet presAssocID="{CF29AB5B-7F62-42CE-98A3-1E2E1FDC3FB4}" presName="ConnectLineEnd1" presStyleLbl="lnNode1" presStyleIdx="7" presStyleCnt="10"/>
      <dgm:spPr/>
    </dgm:pt>
    <dgm:pt modelId="{99831310-61ED-4FC1-AA96-F8A3FAF87E40}" type="pres">
      <dgm:prSet presAssocID="{CF29AB5B-7F62-42CE-98A3-1E2E1FDC3FB4}" presName="EmptyPane1" presStyleCnt="0"/>
      <dgm:spPr/>
    </dgm:pt>
    <dgm:pt modelId="{FD13E711-5A92-4CC6-ADC5-6C9E171473F4}" type="pres">
      <dgm:prSet presAssocID="{A9D6A6E4-7FF2-4804-B21D-ED0B16870DFB}" presName="spaceBetweenRectangles1" presStyleCnt="0"/>
      <dgm:spPr/>
    </dgm:pt>
    <dgm:pt modelId="{346CD823-210F-404C-9DA1-A11441AFE44E}" type="pres">
      <dgm:prSet presAssocID="{23762715-8A74-4AEC-B892-E6B0EFFD1BC9}" presName="composite1" presStyleCnt="0"/>
      <dgm:spPr/>
    </dgm:pt>
    <dgm:pt modelId="{FF1248AF-A042-4773-8888-7E288FB2FE2F}" type="pres">
      <dgm:prSet presAssocID="{23762715-8A74-4AEC-B892-E6B0EFFD1BC9}" presName="parent1" presStyleLbl="alignNode1" presStyleIdx="8" presStyleCnt="10">
        <dgm:presLayoutVars>
          <dgm:chMax val="1"/>
          <dgm:chPref val="1"/>
          <dgm:bulletEnabled val="1"/>
        </dgm:presLayoutVars>
      </dgm:prSet>
      <dgm:spPr/>
    </dgm:pt>
    <dgm:pt modelId="{E1399BD5-CBFF-4900-ACBF-A4289B541688}" type="pres">
      <dgm:prSet presAssocID="{23762715-8A74-4AEC-B892-E6B0EFFD1BC9}" presName="Childtext1" presStyleLbl="revTx" presStyleIdx="8" presStyleCnt="10">
        <dgm:presLayoutVars>
          <dgm:bulletEnabled val="1"/>
        </dgm:presLayoutVars>
      </dgm:prSet>
      <dgm:spPr/>
    </dgm:pt>
    <dgm:pt modelId="{68EEE1AB-A34C-48E1-84F6-3E261A97A667}" type="pres">
      <dgm:prSet presAssocID="{23762715-8A74-4AEC-B892-E6B0EFFD1BC9}" presName="ConnectLine1" presStyleLbl="sibTrans1D1" presStyleIdx="8" presStyleCnt="10"/>
      <dgm:spPr>
        <a:noFill/>
        <a:ln w="12700" cap="rnd" cmpd="sng" algn="ctr">
          <a:solidFill>
            <a:schemeClr val="accent1">
              <a:shade val="90000"/>
              <a:hueOff val="365082"/>
              <a:satOff val="-7038"/>
              <a:lumOff val="23011"/>
              <a:alphaOff val="0"/>
            </a:schemeClr>
          </a:solidFill>
          <a:prstDash val="dash"/>
        </a:ln>
        <a:effectLst/>
      </dgm:spPr>
    </dgm:pt>
    <dgm:pt modelId="{FD7336EA-1BBB-47CF-ADD0-834A8571EE00}" type="pres">
      <dgm:prSet presAssocID="{23762715-8A74-4AEC-B892-E6B0EFFD1BC9}" presName="ConnectLineEnd1" presStyleLbl="lnNode1" presStyleIdx="8" presStyleCnt="10"/>
      <dgm:spPr/>
    </dgm:pt>
    <dgm:pt modelId="{2996DA4A-4E05-414A-899E-C27573A0FE0D}" type="pres">
      <dgm:prSet presAssocID="{23762715-8A74-4AEC-B892-E6B0EFFD1BC9}" presName="EmptyPane1" presStyleCnt="0"/>
      <dgm:spPr/>
    </dgm:pt>
    <dgm:pt modelId="{FA5CB58F-C54E-456A-B20F-E3976DD9ABD6}" type="pres">
      <dgm:prSet presAssocID="{4224BDA8-2972-4808-BCB2-467BF6A2810F}" presName="spaceBetweenRectangles1" presStyleCnt="0"/>
      <dgm:spPr/>
    </dgm:pt>
    <dgm:pt modelId="{2A1AAB2E-A3DD-4328-8C95-37DEC667734D}" type="pres">
      <dgm:prSet presAssocID="{48DA8881-3B25-4FC3-9D08-428BD5A854AA}" presName="composite1" presStyleCnt="0"/>
      <dgm:spPr/>
    </dgm:pt>
    <dgm:pt modelId="{B70E7567-1CEE-4A2A-A398-38B7E991D7AC}" type="pres">
      <dgm:prSet presAssocID="{48DA8881-3B25-4FC3-9D08-428BD5A854AA}" presName="parent1" presStyleLbl="alignNode1" presStyleIdx="9" presStyleCnt="10">
        <dgm:presLayoutVars>
          <dgm:chMax val="1"/>
          <dgm:chPref val="1"/>
          <dgm:bulletEnabled val="1"/>
        </dgm:presLayoutVars>
      </dgm:prSet>
      <dgm:spPr/>
    </dgm:pt>
    <dgm:pt modelId="{0D0715E0-DE34-4499-A29B-F867406DFFCA}" type="pres">
      <dgm:prSet presAssocID="{48DA8881-3B25-4FC3-9D08-428BD5A854AA}" presName="Childtext1" presStyleLbl="revTx" presStyleIdx="9" presStyleCnt="10">
        <dgm:presLayoutVars>
          <dgm:bulletEnabled val="1"/>
        </dgm:presLayoutVars>
      </dgm:prSet>
      <dgm:spPr/>
    </dgm:pt>
    <dgm:pt modelId="{0A3F8C1C-4CF6-4162-8627-9EBE115424BD}" type="pres">
      <dgm:prSet presAssocID="{48DA8881-3B25-4FC3-9D08-428BD5A854AA}" presName="ConnectLine1" presStyleLbl="sibTrans1D1" presStyleIdx="9" presStyleCnt="10"/>
      <dgm:spPr>
        <a:noFill/>
        <a:ln w="12700" cap="rnd" cmpd="sng" algn="ctr">
          <a:solidFill>
            <a:schemeClr val="accent1">
              <a:shade val="90000"/>
              <a:hueOff val="405647"/>
              <a:satOff val="-7820"/>
              <a:lumOff val="25567"/>
              <a:alphaOff val="0"/>
            </a:schemeClr>
          </a:solidFill>
          <a:prstDash val="dash"/>
        </a:ln>
        <a:effectLst/>
      </dgm:spPr>
    </dgm:pt>
    <dgm:pt modelId="{B248E97C-BC54-4CF5-BAA7-E997E6F2D0E3}" type="pres">
      <dgm:prSet presAssocID="{48DA8881-3B25-4FC3-9D08-428BD5A854AA}" presName="ConnectLineEnd1" presStyleLbl="lnNode1" presStyleIdx="9" presStyleCnt="10"/>
      <dgm:spPr/>
    </dgm:pt>
    <dgm:pt modelId="{0F030F84-67AD-48D1-A3D8-6FCD3540965C}" type="pres">
      <dgm:prSet presAssocID="{48DA8881-3B25-4FC3-9D08-428BD5A854AA}"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F8CDC02-F1CA-482D-A924-811C6ACD3D9E}" type="presOf" srcId="{388502E0-5D3B-4380-B2E3-140441762703}" destId="{2371FC9B-B5C6-4BE5-B59F-0BAF60857718}" srcOrd="0" destOrd="4" presId="urn:microsoft.com/office/officeart/2016/7/layout/RoundedRectangleTimeline"/>
    <dgm:cxn modelId="{85EE2C05-359B-4916-8CB0-6187F9C8FEB7}" srcId="{C5146535-FD3D-4589-98A3-623B8DA4B8DB}" destId="{8002302A-6AEE-4855-B6BA-C9E98D3BB1BB}" srcOrd="1" destOrd="0" parTransId="{B7095722-7019-4B18-ADBD-B57A4918B2D2}" sibTransId="{1E5C965A-C298-420A-A010-E0E2980DBB0A}"/>
    <dgm:cxn modelId="{A4FBF405-6C62-490C-ACB6-4500F74B2D1B}" srcId="{C5146535-FD3D-4589-98A3-623B8DA4B8DB}" destId="{4BD4F6D2-DD31-4F3E-A46E-F378EE861BA8}" srcOrd="2" destOrd="0" parTransId="{389E3E82-68F8-47DB-BC66-C748E6519E5A}" sibTransId="{38364A60-A5BB-43FB-950D-95000C770D19}"/>
    <dgm:cxn modelId="{B184CD08-537D-4CC0-93D2-AD8E2744190E}" srcId="{6A70FD8F-0050-42E3-8B3A-6ED7CFB9852E}" destId="{9B46F9A6-DFAD-40DB-AB19-805D09CFFA84}" srcOrd="3" destOrd="0" parTransId="{C562D42A-8F84-45BD-9DC3-41A9E09D26B0}" sibTransId="{FC7B6A9E-2FCD-435B-84E6-17C43EE0DE68}"/>
    <dgm:cxn modelId="{AD010E0A-C4C4-45A2-B279-819CD71BE645}" type="presOf" srcId="{9B46F9A6-DFAD-40DB-AB19-805D09CFFA84}" destId="{74DE22D3-CA69-4D37-8130-9D689E82C9BC}"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055C4113-EFE4-4B1D-88E2-8CBC3E59F2D4}" type="presOf" srcId="{48DA8881-3B25-4FC3-9D08-428BD5A854AA}" destId="{B70E7567-1CEE-4A2A-A398-38B7E991D7AC}" srcOrd="0" destOrd="0" presId="urn:microsoft.com/office/officeart/2016/7/layout/RoundedRectangleTimeline"/>
    <dgm:cxn modelId="{84C67813-55CE-4EBC-9032-03BD847DC17E}" type="presOf" srcId="{6A70FD8F-0050-42E3-8B3A-6ED7CFB9852E}" destId="{AB52B3CC-6563-466D-BFC3-9B6B5AFA0881}" srcOrd="0" destOrd="0" presId="urn:microsoft.com/office/officeart/2016/7/layout/RoundedRectangleTimeline"/>
    <dgm:cxn modelId="{9C6D1A19-37B4-4582-9AA3-6168F08C0FD1}" srcId="{665EB150-B09E-4208-8A41-79E65D36778D}" destId="{F39CAFB1-C609-4276-A1AF-258518606E89}" srcOrd="2" destOrd="0" parTransId="{8DCA1C57-7994-48F3-9F54-C5DD4CE9E31C}" sibTransId="{9C32578F-9BBC-4146-AEDD-D83B7E9F67BD}"/>
    <dgm:cxn modelId="{86FAE21B-024D-4A21-A92A-9905A2DBBB68}" srcId="{6A70FD8F-0050-42E3-8B3A-6ED7CFB9852E}" destId="{665EB150-B09E-4208-8A41-79E65D36778D}" srcOrd="6" destOrd="0" parTransId="{2C65F96A-683D-4E23-A423-08D04C2D9706}" sibTransId="{464DCB5B-F7C9-4DFB-8070-D99B00B61BB0}"/>
    <dgm:cxn modelId="{A45D2121-A21F-40E9-B9B7-DD700BE6E751}" srcId="{9B46F9A6-DFAD-40DB-AB19-805D09CFFA84}" destId="{F1A7A2F7-DA78-45C9-B301-9815CCFFE978}" srcOrd="1" destOrd="0" parTransId="{54B19DA6-034F-4E58-8247-58E7F36A8041}" sibTransId="{33113996-D89C-4057-A314-6E1FC188FF23}"/>
    <dgm:cxn modelId="{C972F424-8191-4B5A-85E0-3ACE1E093D81}" type="presOf" srcId="{8002302A-6AEE-4855-B6BA-C9E98D3BB1BB}" destId="{DF65791B-462E-4589-B98D-F60587330CA8}" srcOrd="0" destOrd="1"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A4B0DB27-4E67-418E-8660-6FDE0AE87EFF}" type="presOf" srcId="{6C8937BE-93F8-4DED-8538-1C601DAEBA66}" destId="{0D0715E0-DE34-4499-A29B-F867406DFFCA}" srcOrd="0" destOrd="0" presId="urn:microsoft.com/office/officeart/2016/7/layout/RoundedRectangleTimeline"/>
    <dgm:cxn modelId="{AD23552A-D5E3-48E0-9CE1-B7532B206658}" type="presOf" srcId="{4BD4F6D2-DD31-4F3E-A46E-F378EE861BA8}" destId="{DF65791B-462E-4589-B98D-F60587330CA8}" srcOrd="0" destOrd="2" presId="urn:microsoft.com/office/officeart/2016/7/layout/RoundedRectangleTimeline"/>
    <dgm:cxn modelId="{8B3C342E-89BA-4F1C-B57A-F635448FDFD0}" type="presOf" srcId="{20DD7339-33D3-4CE8-9F4D-C9DBFE96ED66}" destId="{5C8569BC-12F8-4666-8AF7-8E9157D3139D}" srcOrd="0" destOrd="0" presId="urn:microsoft.com/office/officeart/2016/7/layout/RoundedRectangleTimeline"/>
    <dgm:cxn modelId="{DC145D33-ACE6-42B5-9B9E-228170817962}" type="presOf" srcId="{D9B692DA-743C-49FD-B0B5-71A0F787AE73}" destId="{3E7842D0-55E6-4619-A77F-A350427276DB}" srcOrd="0" destOrd="3" presId="urn:microsoft.com/office/officeart/2016/7/layout/RoundedRectangleTimeline"/>
    <dgm:cxn modelId="{C06D1E37-BBC7-4D69-96B9-098F6AAFED90}" srcId="{09C152DA-7620-4852-8162-A77EC3609F3F}" destId="{144E9948-3A92-4EE4-BC8F-98153A4B23FD}" srcOrd="1" destOrd="0" parTransId="{E39D6B83-1E15-44C4-BDC5-D2BE5DD9B264}" sibTransId="{0D94292F-D15F-4E3F-A4C5-BD8E35218DA7}"/>
    <dgm:cxn modelId="{3016F55D-D0BC-4B30-B1D8-5DA9D81E8839}" srcId="{6A70FD8F-0050-42E3-8B3A-6ED7CFB9852E}" destId="{20DD7339-33D3-4CE8-9F4D-C9DBFE96ED66}" srcOrd="5" destOrd="0" parTransId="{057B8A88-8119-4800-BB37-B0295D044117}" sibTransId="{85492124-6465-40EC-ACAE-728AEB2FEAF8}"/>
    <dgm:cxn modelId="{544AEC5E-FD5B-4E6F-90AD-A069BB888E5E}" type="presOf" srcId="{6A953490-D536-46F2-A366-5EA227228509}" destId="{3A489930-B450-4490-BC63-542C783200BC}" srcOrd="0" destOrd="0" presId="urn:microsoft.com/office/officeart/2016/7/layout/RoundedRectangleTimeline"/>
    <dgm:cxn modelId="{E77B6B5F-8A8A-419E-9944-D5EDEA11061E}" type="presOf" srcId="{3EB93FE2-D31A-4391-99B9-1BD4309B32E0}" destId="{3A489930-B450-4490-BC63-542C783200BC}" srcOrd="0" destOrd="1" presId="urn:microsoft.com/office/officeart/2016/7/layout/RoundedRectangleTimeline"/>
    <dgm:cxn modelId="{7BB47441-949A-421B-BEA2-4E1907C08054}" srcId="{6A70FD8F-0050-42E3-8B3A-6ED7CFB9852E}" destId="{23762715-8A74-4AEC-B892-E6B0EFFD1BC9}" srcOrd="8" destOrd="0" parTransId="{75114D83-EEC3-4992-8505-6A563481F505}" sibTransId="{4224BDA8-2972-4808-BCB2-467BF6A2810F}"/>
    <dgm:cxn modelId="{33F69B41-3326-4CAE-B980-8F27FBB5669B}" type="presOf" srcId="{0239BA1C-5513-433A-9D2F-C07EE59FA676}" destId="{2371FC9B-B5C6-4BE5-B59F-0BAF60857718}" srcOrd="0" destOrd="0" presId="urn:microsoft.com/office/officeart/2016/7/layout/RoundedRectangleTimeline"/>
    <dgm:cxn modelId="{C419CF43-21BF-43EA-99CB-F2891424AED0}" type="presOf" srcId="{85B5B43D-DDE4-4388-976C-1C4F1E7F203D}" destId="{3E7842D0-55E6-4619-A77F-A350427276DB}" srcOrd="0" destOrd="0" presId="urn:microsoft.com/office/officeart/2016/7/layout/RoundedRectangleTimeline"/>
    <dgm:cxn modelId="{FFAEDF63-2584-4128-8D94-6B6CCC9B75A2}" type="presOf" srcId="{665EB150-B09E-4208-8A41-79E65D36778D}" destId="{AC023DCC-E1AD-4AFE-940A-35B1615EEB6D}" srcOrd="0" destOrd="0" presId="urn:microsoft.com/office/officeart/2016/7/layout/RoundedRectangleTimeline"/>
    <dgm:cxn modelId="{2BF75667-28BF-405E-A6C7-8C2F088B975C}" srcId="{9B46F9A6-DFAD-40DB-AB19-805D09CFFA84}" destId="{04342B79-7441-44CB-A002-C08B83B036BB}" srcOrd="2" destOrd="0" parTransId="{69449134-658F-4D18-9EF3-009957E7E478}" sibTransId="{3684C039-0012-40C3-A393-5B193D98E143}"/>
    <dgm:cxn modelId="{1789E24A-65FC-4997-978A-A3C55056E7F7}" srcId="{C5146535-FD3D-4589-98A3-623B8DA4B8DB}" destId="{BFEB5D3D-D69D-4298-9D43-014F7E6F1F75}" srcOrd="0" destOrd="0" parTransId="{10291BF2-1730-42B3-9AA7-70BE895F14F9}" sibTransId="{EAB2C08E-F952-4808-BC5F-68D54877B710}"/>
    <dgm:cxn modelId="{C20D5B4E-9E72-4DBC-9855-A3AC4F7005B7}" type="presOf" srcId="{144E9948-3A92-4EE4-BC8F-98153A4B23FD}" destId="{B4723E2A-4FF1-452A-BD25-8EC364F15A6F}" srcOrd="0" destOrd="1" presId="urn:microsoft.com/office/officeart/2016/7/layout/RoundedRectangleTimeline"/>
    <dgm:cxn modelId="{3EE94A70-F1FF-4A94-B776-8EC1946DF6EA}" srcId="{23762715-8A74-4AEC-B892-E6B0EFFD1BC9}" destId="{4C658E07-CC14-4619-B32D-4A67E6ADC204}" srcOrd="0" destOrd="0" parTransId="{B797D535-497B-4192-B341-E8A44D393BC8}" sibTransId="{2FAD1AF6-0D38-4226-A19A-A285E88B360F}"/>
    <dgm:cxn modelId="{8E0D1A51-9DEB-48DB-851F-856AE4130A62}" srcId="{6A70FD8F-0050-42E3-8B3A-6ED7CFB9852E}" destId="{CF29AB5B-7F62-42CE-98A3-1E2E1FDC3FB4}" srcOrd="7" destOrd="0" parTransId="{BDFE91D0-6413-4477-9E02-FB6A5A1CD8AF}" sibTransId="{A9D6A6E4-7FF2-4804-B21D-ED0B16870DFB}"/>
    <dgm:cxn modelId="{D7E7D952-B3B6-43A8-AE60-0D2B070E0C56}" srcId="{9B46F9A6-DFAD-40DB-AB19-805D09CFFA84}" destId="{E7E3FCEF-F459-48C0-90F2-4530B5968F30}" srcOrd="4" destOrd="0" parTransId="{394FEE7B-C7F3-4774-9E7E-3F8CB8E62092}" sibTransId="{2690A955-FF37-49B5-9564-26B1618DEF13}"/>
    <dgm:cxn modelId="{42552453-66F0-4837-9B64-89F75802C7FE}" srcId="{CF29AB5B-7F62-42CE-98A3-1E2E1FDC3FB4}" destId="{C1FF5194-20B0-4FDA-BF82-8CA42FEFF69A}" srcOrd="0" destOrd="0" parTransId="{7B651550-5372-44BD-8487-CDCF94D6438B}" sibTransId="{DC3A25B9-128B-4411-B18D-9EE61A1E64DD}"/>
    <dgm:cxn modelId="{A80A7873-E7E7-46B8-8979-6AD27075FB63}" type="presOf" srcId="{04342B79-7441-44CB-A002-C08B83B036BB}" destId="{3E7842D0-55E6-4619-A77F-A350427276DB}" srcOrd="0" destOrd="2" presId="urn:microsoft.com/office/officeart/2016/7/layout/RoundedRectangleTimeline"/>
    <dgm:cxn modelId="{ECCE7F73-9982-49BA-A8E1-F6EB4419F5B5}" type="presOf" srcId="{F1A7A2F7-DA78-45C9-B301-9815CCFFE978}" destId="{3E7842D0-55E6-4619-A77F-A350427276DB}" srcOrd="0" destOrd="1" presId="urn:microsoft.com/office/officeart/2016/7/layout/RoundedRectangleTimeline"/>
    <dgm:cxn modelId="{3DCAFE53-FF24-4867-8D91-DF2A2178C44C}" srcId="{09C152DA-7620-4852-8162-A77EC3609F3F}" destId="{7837CD99-E8A1-4FEA-901B-52F3656A1204}" srcOrd="2" destOrd="0" parTransId="{44552671-243D-4F7E-B7DB-C29DCF26E3BE}" sibTransId="{0309A7EC-6B08-44C5-9635-B61546E8E6E0}"/>
    <dgm:cxn modelId="{F9B2D375-40BE-4E5D-AA88-61805FBFF819}" type="presOf" srcId="{8DB5D7D5-6A1C-4ABC-8850-759A9D876047}" destId="{954381E7-0584-46DD-8108-E9BF4F2B5005}" srcOrd="0" destOrd="0" presId="urn:microsoft.com/office/officeart/2016/7/layout/RoundedRectangleTimeline"/>
    <dgm:cxn modelId="{18A74C7D-5C90-4944-8E33-62D594B16CA1}" srcId="{665EB150-B09E-4208-8A41-79E65D36778D}" destId="{A4F79EB3-EC3E-4D3F-A750-7C920FE1953E}" srcOrd="1" destOrd="0" parTransId="{BFB1F549-A419-4B31-A004-4D6E81438CDC}" sibTransId="{028E0E3E-B4CE-4537-BDBD-A30162E00E1E}"/>
    <dgm:cxn modelId="{8EBF857E-7408-4941-91E4-293B0F59EEF7}" srcId="{6A70FD8F-0050-42E3-8B3A-6ED7CFB9852E}" destId="{C5146535-FD3D-4589-98A3-623B8DA4B8DB}" srcOrd="1" destOrd="0" parTransId="{20848F78-EC70-4162-96CE-CC68006930F0}" sibTransId="{7A3CCAF8-AC3A-401E-AEDD-44BBC1AA9C31}"/>
    <dgm:cxn modelId="{6BE52884-BDD5-4F0C-942F-668A3CD0419D}" type="presOf" srcId="{8CC5023E-AEEB-44B0-81B5-FB88CAC03031}" destId="{B4723E2A-4FF1-452A-BD25-8EC364F15A6F}" srcOrd="0" destOrd="0" presId="urn:microsoft.com/office/officeart/2016/7/layout/RoundedRectangleTimeline"/>
    <dgm:cxn modelId="{FBAB4E84-AAC6-4832-8A79-29693C021AE5}" srcId="{92CEF1E4-6BBC-480C-9BE3-2E52E17B2288}" destId="{6A953490-D536-46F2-A366-5EA227228509}" srcOrd="0" destOrd="0" parTransId="{CB4C1AAE-3BD2-4BD0-B7C0-80EA45FAECED}" sibTransId="{D0437B1D-EE40-489F-8E27-47665AFAC215}"/>
    <dgm:cxn modelId="{CE616B85-92A4-40B9-92AE-3E2A225D81C0}" srcId="{6A70FD8F-0050-42E3-8B3A-6ED7CFB9852E}" destId="{48DA8881-3B25-4FC3-9D08-428BD5A854AA}" srcOrd="9" destOrd="0" parTransId="{B8E56DBD-6C86-4D2A-8538-FBE90D3A6883}" sibTransId="{988D3A67-B8FC-43AE-8D2B-A947666AFA19}"/>
    <dgm:cxn modelId="{9D759D88-6434-4A6E-8180-AF07F0BB610B}" srcId="{665EB150-B09E-4208-8A41-79E65D36778D}" destId="{0239BA1C-5513-433A-9D2F-C07EE59FA676}" srcOrd="0" destOrd="0" parTransId="{829B92D5-B528-4F16-BB25-06159675AAD5}" sibTransId="{7E456660-BF22-43F3-9FD5-7745E6310049}"/>
    <dgm:cxn modelId="{D7B4FB8A-B2BF-49B5-AA57-A165517E62D2}" type="presOf" srcId="{BFEB5D3D-D69D-4298-9D43-014F7E6F1F75}" destId="{DF65791B-462E-4589-B98D-F60587330CA8}" srcOrd="0" destOrd="0" presId="urn:microsoft.com/office/officeart/2016/7/layout/RoundedRectangleTimeline"/>
    <dgm:cxn modelId="{23ECAC8B-17A4-4883-AA0E-06D66B7E788A}" srcId="{6A70FD8F-0050-42E3-8B3A-6ED7CFB9852E}" destId="{09C152DA-7620-4852-8162-A77EC3609F3F}" srcOrd="2" destOrd="0" parTransId="{9F6D14C0-6C82-4CBD-8D6D-B0E117B6F2ED}" sibTransId="{0AE8D36D-0F0F-4206-AE39-0A2D73987B68}"/>
    <dgm:cxn modelId="{7C047890-C68A-4395-9418-CA9A99B14263}" srcId="{9B46F9A6-DFAD-40DB-AB19-805D09CFFA84}" destId="{D9B692DA-743C-49FD-B0B5-71A0F787AE73}" srcOrd="3" destOrd="0" parTransId="{A6F9DCE9-7A67-40D2-AC93-B9505AE3FDDB}" sibTransId="{1EB9CF96-58A0-475E-AA59-6F00168A669B}"/>
    <dgm:cxn modelId="{F9540599-A193-456C-A9A9-8962E3855B0B}" type="presOf" srcId="{96262926-A67D-4E4E-9515-5EBC67F0B634}" destId="{5A1B764B-0DC5-47CD-BDEA-9E67799496EC}" srcOrd="0" destOrd="0" presId="urn:microsoft.com/office/officeart/2016/7/layout/RoundedRectangleTimeline"/>
    <dgm:cxn modelId="{73A7DB9E-0D86-4CB4-BA8E-A3360E6F47C0}" type="presOf" srcId="{7837CD99-E8A1-4FEA-901B-52F3656A1204}" destId="{B4723E2A-4FF1-452A-BD25-8EC364F15A6F}" srcOrd="0" destOrd="2" presId="urn:microsoft.com/office/officeart/2016/7/layout/RoundedRectangleTimeline"/>
    <dgm:cxn modelId="{E8C228AE-47CC-4C16-8BDB-64C56ABE2498}" type="presOf" srcId="{4C658E07-CC14-4619-B32D-4A67E6ADC204}" destId="{E1399BD5-CBFF-4900-ACBF-A4289B541688}" srcOrd="0" destOrd="0" presId="urn:microsoft.com/office/officeart/2016/7/layout/RoundedRectangleTimeline"/>
    <dgm:cxn modelId="{2CFDF1B6-0A02-44EC-8F39-85ACD25330EF}" srcId="{09C152DA-7620-4852-8162-A77EC3609F3F}" destId="{9CF814F3-FD61-4A1A-AB90-E951F58BCC89}" srcOrd="3" destOrd="0" parTransId="{9E931764-BDD6-48C4-A8C3-32F27CB8605C}" sibTransId="{764E4DF9-F27A-413E-ADF4-5CF87F4401EE}"/>
    <dgm:cxn modelId="{87A44AB8-2764-48E7-9F30-9CFF2B684122}" type="presOf" srcId="{8D160558-5110-4145-8DEC-C627C9B4E647}" destId="{2371FC9B-B5C6-4BE5-B59F-0BAF60857718}" srcOrd="0" destOrd="5" presId="urn:microsoft.com/office/officeart/2016/7/layout/RoundedRectangleTimeline"/>
    <dgm:cxn modelId="{313995B8-46F8-4007-A86E-4FFDA249DEBD}" srcId="{9B46F9A6-DFAD-40DB-AB19-805D09CFFA84}" destId="{85B5B43D-DDE4-4388-976C-1C4F1E7F203D}" srcOrd="0" destOrd="0" parTransId="{69896843-C545-4BF1-9DB7-8E83011D4260}" sibTransId="{6289D6CB-48FF-4E53-8F21-248BE3451424}"/>
    <dgm:cxn modelId="{131B47C1-B4F0-41C9-8C06-4C96E3E5B7DA}" type="presOf" srcId="{A4F79EB3-EC3E-4D3F-A750-7C920FE1953E}" destId="{2371FC9B-B5C6-4BE5-B59F-0BAF60857718}" srcOrd="0" destOrd="1" presId="urn:microsoft.com/office/officeart/2016/7/layout/RoundedRectangleTimeline"/>
    <dgm:cxn modelId="{3A7E3BC3-8AF0-40B7-8135-9F0C9FB26CBE}" srcId="{09C152DA-7620-4852-8162-A77EC3609F3F}" destId="{8CC5023E-AEEB-44B0-81B5-FB88CAC03031}" srcOrd="0" destOrd="0" parTransId="{42F16003-23CE-4887-AC6B-E34889046E99}" sibTransId="{474D97AC-9B1F-4805-B90D-170320CE124F}"/>
    <dgm:cxn modelId="{BF9555C8-8D30-46BD-85DE-CFA00F7FE816}" srcId="{92CEF1E4-6BBC-480C-9BE3-2E52E17B2288}" destId="{3EB93FE2-D31A-4391-99B9-1BD4309B32E0}" srcOrd="1" destOrd="0" parTransId="{19D51DE8-C174-46CF-8D76-32BD17AAAA6C}" sibTransId="{6A07F7E8-F599-42EA-B0CE-2CFD1356DD8D}"/>
    <dgm:cxn modelId="{D0EA9ECA-5D1D-4C59-851D-866A022EA5C7}" type="presOf" srcId="{92CEF1E4-6BBC-480C-9BE3-2E52E17B2288}" destId="{B2B366DD-C665-46F8-A07F-CFBDA56E9453}" srcOrd="0" destOrd="0" presId="urn:microsoft.com/office/officeart/2016/7/layout/RoundedRectangleTimeline"/>
    <dgm:cxn modelId="{CB3087D1-13D5-4A87-A6DC-BF5D6751E041}" type="presOf" srcId="{C1FF5194-20B0-4FDA-BF82-8CA42FEFF69A}" destId="{D76559A0-F323-42F8-90AF-E2F7E5AEBF57}" srcOrd="0" destOrd="0" presId="urn:microsoft.com/office/officeart/2016/7/layout/RoundedRectangleTimeline"/>
    <dgm:cxn modelId="{9E0304D6-C31F-4573-A55C-93CAE87E6989}" srcId="{665EB150-B09E-4208-8A41-79E65D36778D}" destId="{8D160558-5110-4145-8DEC-C627C9B4E647}" srcOrd="5" destOrd="0" parTransId="{52296E74-72C4-4D33-99AD-92CD5382649F}" sibTransId="{4C165C90-BBF5-4F99-9C9A-CC1E8A8C4479}"/>
    <dgm:cxn modelId="{B55D3DD6-E0B5-4500-83F2-9CAFA4D455C4}" srcId="{665EB150-B09E-4208-8A41-79E65D36778D}" destId="{0FADC650-BA35-4637-BBCE-F408FC62A692}" srcOrd="3" destOrd="0" parTransId="{41D5A46D-C133-4485-A6DF-6691D3B3D2AA}" sibTransId="{C7E10671-A7CC-4A61-ABD8-EBD293FEB64B}"/>
    <dgm:cxn modelId="{B88C96D8-2AB0-4F3F-A63C-A208CB292076}" type="presOf" srcId="{0FADC650-BA35-4637-BBCE-F408FC62A692}" destId="{2371FC9B-B5C6-4BE5-B59F-0BAF60857718}" srcOrd="0" destOrd="3" presId="urn:microsoft.com/office/officeart/2016/7/layout/RoundedRectangleTimeline"/>
    <dgm:cxn modelId="{507F26DD-C29F-44EF-98DA-2A76CCD853A4}" srcId="{665EB150-B09E-4208-8A41-79E65D36778D}" destId="{388502E0-5D3B-4380-B2E3-140441762703}" srcOrd="4" destOrd="0" parTransId="{69797613-0F11-4780-9EE7-4B8F5F43EA22}" sibTransId="{F1D5BCBE-B16A-4317-A105-E13AA755DAF5}"/>
    <dgm:cxn modelId="{FAA8D3DD-12E8-457D-9144-B037C5678347}" srcId="{48DA8881-3B25-4FC3-9D08-428BD5A854AA}" destId="{6C8937BE-93F8-4DED-8538-1C601DAEBA66}" srcOrd="0" destOrd="0" parTransId="{77D169C6-D77F-456D-B18B-D7BE016AD87A}" sibTransId="{A97BE953-FA9D-4BA6-A92C-494DB1F3BA59}"/>
    <dgm:cxn modelId="{7825F5E0-3DCE-46C4-A4A4-6239EC876653}" type="presOf" srcId="{9CF814F3-FD61-4A1A-AB90-E951F58BCC89}" destId="{B4723E2A-4FF1-452A-BD25-8EC364F15A6F}" srcOrd="0" destOrd="3" presId="urn:microsoft.com/office/officeart/2016/7/layout/RoundedRectangleTimeline"/>
    <dgm:cxn modelId="{2CF911E1-0B5F-49F8-BD20-808BAFF2082C}" type="presOf" srcId="{23762715-8A74-4AEC-B892-E6B0EFFD1BC9}" destId="{FF1248AF-A042-4773-8888-7E288FB2FE2F}" srcOrd="0" destOrd="0" presId="urn:microsoft.com/office/officeart/2016/7/layout/RoundedRectangleTimeline"/>
    <dgm:cxn modelId="{C5202EE1-10E9-4076-9D55-9E0CF8B152AF}" srcId="{6A70FD8F-0050-42E3-8B3A-6ED7CFB9852E}" destId="{8DB5D7D5-6A1C-4ABC-8850-759A9D876047}" srcOrd="0" destOrd="0" parTransId="{D8874F40-D7B0-41DE-BB6F-A6014FEAB2D7}" sibTransId="{BD6E0A2E-99C8-4F5A-971A-CD211D1099FF}"/>
    <dgm:cxn modelId="{8B6F60F3-C37A-4B24-B377-0691A2CF2F83}" type="presOf" srcId="{E7E3FCEF-F459-48C0-90F2-4530B5968F30}" destId="{3E7842D0-55E6-4619-A77F-A350427276DB}" srcOrd="0" destOrd="4" presId="urn:microsoft.com/office/officeart/2016/7/layout/RoundedRectangleTimeline"/>
    <dgm:cxn modelId="{6F2224F6-8562-4863-8D9B-6CFEDB51B2BE}" srcId="{6A70FD8F-0050-42E3-8B3A-6ED7CFB9852E}" destId="{92CEF1E4-6BBC-480C-9BE3-2E52E17B2288}" srcOrd="4" destOrd="0" parTransId="{F9F8D496-A45D-4EAF-A2D6-542B7EE297A4}" sibTransId="{D63A971D-37AC-44D7-B4CB-6BBBE79AC73B}"/>
    <dgm:cxn modelId="{6A961FFF-E6F3-49A2-969F-38CB7CDF0CD2}" type="presOf" srcId="{CF29AB5B-7F62-42CE-98A3-1E2E1FDC3FB4}" destId="{ABDF200F-5167-432D-8287-7892981817F3}" srcOrd="0" destOrd="0" presId="urn:microsoft.com/office/officeart/2016/7/layout/RoundedRectangleTimeline"/>
    <dgm:cxn modelId="{92255FFF-91C8-4D3C-822B-047B02903EC2}" type="presOf" srcId="{F39CAFB1-C609-4276-A1AF-258518606E89}" destId="{2371FC9B-B5C6-4BE5-B59F-0BAF60857718}" srcOrd="0" destOrd="2" presId="urn:microsoft.com/office/officeart/2016/7/layout/RoundedRectangleTimeline"/>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 modelId="{682439A7-9056-4A41-9A62-D01FD1C3D81B}" type="presParOf" srcId="{AB52B3CC-6563-466D-BFC3-9B6B5AFA0881}" destId="{B0E76F9A-97E3-41A1-9E4A-F9D9B43AE409}" srcOrd="5" destOrd="0" presId="urn:microsoft.com/office/officeart/2016/7/layout/RoundedRectangleTimeline"/>
    <dgm:cxn modelId="{818768C5-7821-48AF-A057-1D36E6FB8E1C}" type="presParOf" srcId="{AB52B3CC-6563-466D-BFC3-9B6B5AFA0881}" destId="{196C6AB8-E36E-4288-99E2-4E0AE03B0D20}" srcOrd="6" destOrd="0" presId="urn:microsoft.com/office/officeart/2016/7/layout/RoundedRectangleTimeline"/>
    <dgm:cxn modelId="{98FF0474-1735-4DE2-869C-CDF5A1C826FD}" type="presParOf" srcId="{196C6AB8-E36E-4288-99E2-4E0AE03B0D20}" destId="{74DE22D3-CA69-4D37-8130-9D689E82C9BC}" srcOrd="0" destOrd="0" presId="urn:microsoft.com/office/officeart/2016/7/layout/RoundedRectangleTimeline"/>
    <dgm:cxn modelId="{561B6E69-E5FC-4A41-A140-A33A2BEA371A}" type="presParOf" srcId="{196C6AB8-E36E-4288-99E2-4E0AE03B0D20}" destId="{3E7842D0-55E6-4619-A77F-A350427276DB}" srcOrd="1" destOrd="0" presId="urn:microsoft.com/office/officeart/2016/7/layout/RoundedRectangleTimeline"/>
    <dgm:cxn modelId="{0FA1596C-C01E-4E88-ABC8-0338F2213DD9}" type="presParOf" srcId="{196C6AB8-E36E-4288-99E2-4E0AE03B0D20}" destId="{52701404-EA5F-4A10-8467-BFA508216647}" srcOrd="2" destOrd="0" presId="urn:microsoft.com/office/officeart/2016/7/layout/RoundedRectangleTimeline"/>
    <dgm:cxn modelId="{D00AC52C-E3BD-434C-A7F5-DC27B12D3723}" type="presParOf" srcId="{196C6AB8-E36E-4288-99E2-4E0AE03B0D20}" destId="{A9F74EE0-1705-4F0E-A433-20ECB330D66B}" srcOrd="3" destOrd="0" presId="urn:microsoft.com/office/officeart/2016/7/layout/RoundedRectangleTimeline"/>
    <dgm:cxn modelId="{35CE53B2-6FD5-4CC5-A586-20A62B0B275E}" type="presParOf" srcId="{196C6AB8-E36E-4288-99E2-4E0AE03B0D20}" destId="{630F7AD7-734B-4B01-B3CE-A74F8E072DF0}" srcOrd="4" destOrd="0" presId="urn:microsoft.com/office/officeart/2016/7/layout/RoundedRectangleTimeline"/>
    <dgm:cxn modelId="{8B3B4AB5-41A2-4D2D-9D40-41BBDEC72365}" type="presParOf" srcId="{AB52B3CC-6563-466D-BFC3-9B6B5AFA0881}" destId="{F42CD2C5-EE82-411F-AB56-82C82C0C0726}" srcOrd="7" destOrd="0" presId="urn:microsoft.com/office/officeart/2016/7/layout/RoundedRectangleTimeline"/>
    <dgm:cxn modelId="{4CDF9CE1-5952-429C-B5B6-B4699F97F01B}" type="presParOf" srcId="{AB52B3CC-6563-466D-BFC3-9B6B5AFA0881}" destId="{55310F86-3931-4950-A72B-88F6F1C015A9}" srcOrd="8" destOrd="0" presId="urn:microsoft.com/office/officeart/2016/7/layout/RoundedRectangleTimeline"/>
    <dgm:cxn modelId="{9F8416C9-DA4D-47B6-9CB2-4915D87CDA51}" type="presParOf" srcId="{55310F86-3931-4950-A72B-88F6F1C015A9}" destId="{B2B366DD-C665-46F8-A07F-CFBDA56E9453}" srcOrd="0" destOrd="0" presId="urn:microsoft.com/office/officeart/2016/7/layout/RoundedRectangleTimeline"/>
    <dgm:cxn modelId="{D325DC45-28D5-4964-8ACB-97E666D8D45F}" type="presParOf" srcId="{55310F86-3931-4950-A72B-88F6F1C015A9}" destId="{3A489930-B450-4490-BC63-542C783200BC}" srcOrd="1" destOrd="0" presId="urn:microsoft.com/office/officeart/2016/7/layout/RoundedRectangleTimeline"/>
    <dgm:cxn modelId="{956D06BA-4CA9-4D20-8A71-469758CF81DA}" type="presParOf" srcId="{55310F86-3931-4950-A72B-88F6F1C015A9}" destId="{B5A8076A-E4EA-4BF5-91F5-712395BBD173}" srcOrd="2" destOrd="0" presId="urn:microsoft.com/office/officeart/2016/7/layout/RoundedRectangleTimeline"/>
    <dgm:cxn modelId="{9288880E-2E49-44BB-B32C-88F141793B30}" type="presParOf" srcId="{55310F86-3931-4950-A72B-88F6F1C015A9}" destId="{319AFED5-A6B0-4229-A48E-926821092571}" srcOrd="3" destOrd="0" presId="urn:microsoft.com/office/officeart/2016/7/layout/RoundedRectangleTimeline"/>
    <dgm:cxn modelId="{7FDECA39-6D0B-4E01-9D89-F5DB7E4A6E86}" type="presParOf" srcId="{55310F86-3931-4950-A72B-88F6F1C015A9}" destId="{D362A864-9F46-4839-AD7C-FD7B0ABFE3AD}" srcOrd="4" destOrd="0" presId="urn:microsoft.com/office/officeart/2016/7/layout/RoundedRectangleTimeline"/>
    <dgm:cxn modelId="{0F0C41B5-0C72-42AE-98C2-9A451E4E1C33}" type="presParOf" srcId="{AB52B3CC-6563-466D-BFC3-9B6B5AFA0881}" destId="{B60C083D-0DE2-4123-B7DA-D23768AD3EBF}" srcOrd="9" destOrd="0" presId="urn:microsoft.com/office/officeart/2016/7/layout/RoundedRectangleTimeline"/>
    <dgm:cxn modelId="{0161BE14-8504-45D7-936A-F71A519177F5}" type="presParOf" srcId="{AB52B3CC-6563-466D-BFC3-9B6B5AFA0881}" destId="{B6132CD3-9EFB-447B-8A13-0ED244D3C1D7}" srcOrd="10" destOrd="0" presId="urn:microsoft.com/office/officeart/2016/7/layout/RoundedRectangleTimeline"/>
    <dgm:cxn modelId="{8429E437-E2CD-4E26-9265-D7A6A8A1AFA0}" type="presParOf" srcId="{B6132CD3-9EFB-447B-8A13-0ED244D3C1D7}" destId="{5C8569BC-12F8-4666-8AF7-8E9157D3139D}" srcOrd="0" destOrd="0" presId="urn:microsoft.com/office/officeart/2016/7/layout/RoundedRectangleTimeline"/>
    <dgm:cxn modelId="{0C543ACB-8D80-404D-AE38-49E3C1232E7F}" type="presParOf" srcId="{B6132CD3-9EFB-447B-8A13-0ED244D3C1D7}" destId="{4752EDBE-1268-47E1-890C-55339DC3D039}" srcOrd="1" destOrd="0" presId="urn:microsoft.com/office/officeart/2016/7/layout/RoundedRectangleTimeline"/>
    <dgm:cxn modelId="{3A282A37-20F2-4081-885D-E030B7B04178}" type="presParOf" srcId="{B6132CD3-9EFB-447B-8A13-0ED244D3C1D7}" destId="{FF7F79E4-2961-4A5E-96C5-E3197F4428E8}" srcOrd="2" destOrd="0" presId="urn:microsoft.com/office/officeart/2016/7/layout/RoundedRectangleTimeline"/>
    <dgm:cxn modelId="{9EE93CA2-9B9D-43F0-934E-1996146F0AEB}" type="presParOf" srcId="{B6132CD3-9EFB-447B-8A13-0ED244D3C1D7}" destId="{55DCFF79-06B4-4D1B-A9E8-135CD9FF22A4}" srcOrd="3" destOrd="0" presId="urn:microsoft.com/office/officeart/2016/7/layout/RoundedRectangleTimeline"/>
    <dgm:cxn modelId="{AEA4049F-4ADB-42BD-839E-524F74849FF6}" type="presParOf" srcId="{B6132CD3-9EFB-447B-8A13-0ED244D3C1D7}" destId="{E9DBED96-8715-46CF-8113-BFCE261B4946}" srcOrd="4" destOrd="0" presId="urn:microsoft.com/office/officeart/2016/7/layout/RoundedRectangleTimeline"/>
    <dgm:cxn modelId="{B43BE638-33A2-4C57-BD80-2139BFF00DE9}" type="presParOf" srcId="{AB52B3CC-6563-466D-BFC3-9B6B5AFA0881}" destId="{598E9459-C2CC-4FE1-A905-856D2E745A4B}" srcOrd="11" destOrd="0" presId="urn:microsoft.com/office/officeart/2016/7/layout/RoundedRectangleTimeline"/>
    <dgm:cxn modelId="{E2EE6835-D052-4FED-BE03-6832A9EA7CD9}" type="presParOf" srcId="{AB52B3CC-6563-466D-BFC3-9B6B5AFA0881}" destId="{D86D6675-7A3D-4365-A395-63871B3DEAB2}" srcOrd="12" destOrd="0" presId="urn:microsoft.com/office/officeart/2016/7/layout/RoundedRectangleTimeline"/>
    <dgm:cxn modelId="{8A68CC96-EF92-48D1-AD66-B6122B6B2B85}" type="presParOf" srcId="{D86D6675-7A3D-4365-A395-63871B3DEAB2}" destId="{AC023DCC-E1AD-4AFE-940A-35B1615EEB6D}" srcOrd="0" destOrd="0" presId="urn:microsoft.com/office/officeart/2016/7/layout/RoundedRectangleTimeline"/>
    <dgm:cxn modelId="{98830659-0FA7-4556-9C12-487DCAF59CA4}" type="presParOf" srcId="{D86D6675-7A3D-4365-A395-63871B3DEAB2}" destId="{2371FC9B-B5C6-4BE5-B59F-0BAF60857718}" srcOrd="1" destOrd="0" presId="urn:microsoft.com/office/officeart/2016/7/layout/RoundedRectangleTimeline"/>
    <dgm:cxn modelId="{D5FD9663-7BE7-4AE4-9E29-0A23C642BFA9}" type="presParOf" srcId="{D86D6675-7A3D-4365-A395-63871B3DEAB2}" destId="{AF8B95F8-B689-4DE8-84F6-EC6AC8D68740}" srcOrd="2" destOrd="0" presId="urn:microsoft.com/office/officeart/2016/7/layout/RoundedRectangleTimeline"/>
    <dgm:cxn modelId="{D18B1A85-A28B-4F6F-821A-CC5B01C6985F}" type="presParOf" srcId="{D86D6675-7A3D-4365-A395-63871B3DEAB2}" destId="{DD388058-1A58-4AE0-8973-8C0E89FE36FC}" srcOrd="3" destOrd="0" presId="urn:microsoft.com/office/officeart/2016/7/layout/RoundedRectangleTimeline"/>
    <dgm:cxn modelId="{EC2CD2E7-73F5-4C8A-9BBC-4511DD7DD341}" type="presParOf" srcId="{D86D6675-7A3D-4365-A395-63871B3DEAB2}" destId="{D7937D4C-B099-4283-A6C4-66954AE75DC9}" srcOrd="4" destOrd="0" presId="urn:microsoft.com/office/officeart/2016/7/layout/RoundedRectangleTimeline"/>
    <dgm:cxn modelId="{6E3FB51C-1D4A-464F-92DC-EBD540B4A16E}" type="presParOf" srcId="{AB52B3CC-6563-466D-BFC3-9B6B5AFA0881}" destId="{CABAEDF3-CEAD-4553-81D2-1466D9A8B695}" srcOrd="13" destOrd="0" presId="urn:microsoft.com/office/officeart/2016/7/layout/RoundedRectangleTimeline"/>
    <dgm:cxn modelId="{17E09511-44BE-4AA4-8932-44F0142700CA}" type="presParOf" srcId="{AB52B3CC-6563-466D-BFC3-9B6B5AFA0881}" destId="{8EC5E939-E4EC-4B63-8525-D91DB9A7FCA0}" srcOrd="14" destOrd="0" presId="urn:microsoft.com/office/officeart/2016/7/layout/RoundedRectangleTimeline"/>
    <dgm:cxn modelId="{28DEB2D9-0E52-4DB9-8CF8-9C149BBE5DAC}" type="presParOf" srcId="{8EC5E939-E4EC-4B63-8525-D91DB9A7FCA0}" destId="{ABDF200F-5167-432D-8287-7892981817F3}" srcOrd="0" destOrd="0" presId="urn:microsoft.com/office/officeart/2016/7/layout/RoundedRectangleTimeline"/>
    <dgm:cxn modelId="{428D7BFD-83AE-4B42-82C1-4DCFB1E41468}" type="presParOf" srcId="{8EC5E939-E4EC-4B63-8525-D91DB9A7FCA0}" destId="{D76559A0-F323-42F8-90AF-E2F7E5AEBF57}" srcOrd="1" destOrd="0" presId="urn:microsoft.com/office/officeart/2016/7/layout/RoundedRectangleTimeline"/>
    <dgm:cxn modelId="{007830F5-C320-459A-BAEC-E45B3668D2CE}" type="presParOf" srcId="{8EC5E939-E4EC-4B63-8525-D91DB9A7FCA0}" destId="{93E19530-696C-4AFC-9CAE-41E112FAAEE0}" srcOrd="2" destOrd="0" presId="urn:microsoft.com/office/officeart/2016/7/layout/RoundedRectangleTimeline"/>
    <dgm:cxn modelId="{22036AF6-971B-47B3-84BD-F8830BCEE781}" type="presParOf" srcId="{8EC5E939-E4EC-4B63-8525-D91DB9A7FCA0}" destId="{A6A86EF9-7526-433F-994E-069F8008DB2D}" srcOrd="3" destOrd="0" presId="urn:microsoft.com/office/officeart/2016/7/layout/RoundedRectangleTimeline"/>
    <dgm:cxn modelId="{8E8A4302-67E0-4C4F-B1F1-50FB6FB35C73}" type="presParOf" srcId="{8EC5E939-E4EC-4B63-8525-D91DB9A7FCA0}" destId="{99831310-61ED-4FC1-AA96-F8A3FAF87E40}" srcOrd="4" destOrd="0" presId="urn:microsoft.com/office/officeart/2016/7/layout/RoundedRectangleTimeline"/>
    <dgm:cxn modelId="{C4AAE35D-F596-419D-B019-015C157E0411}" type="presParOf" srcId="{AB52B3CC-6563-466D-BFC3-9B6B5AFA0881}" destId="{FD13E711-5A92-4CC6-ADC5-6C9E171473F4}" srcOrd="15" destOrd="0" presId="urn:microsoft.com/office/officeart/2016/7/layout/RoundedRectangleTimeline"/>
    <dgm:cxn modelId="{7E7B8C29-ECEF-41E4-8FAE-D51283103313}" type="presParOf" srcId="{AB52B3CC-6563-466D-BFC3-9B6B5AFA0881}" destId="{346CD823-210F-404C-9DA1-A11441AFE44E}" srcOrd="16" destOrd="0" presId="urn:microsoft.com/office/officeart/2016/7/layout/RoundedRectangleTimeline"/>
    <dgm:cxn modelId="{3C676782-1845-4926-AEE3-B4D74518E33C}" type="presParOf" srcId="{346CD823-210F-404C-9DA1-A11441AFE44E}" destId="{FF1248AF-A042-4773-8888-7E288FB2FE2F}" srcOrd="0" destOrd="0" presId="urn:microsoft.com/office/officeart/2016/7/layout/RoundedRectangleTimeline"/>
    <dgm:cxn modelId="{49C1BDE2-A8F8-49DC-9C12-C2815B15C3AE}" type="presParOf" srcId="{346CD823-210F-404C-9DA1-A11441AFE44E}" destId="{E1399BD5-CBFF-4900-ACBF-A4289B541688}" srcOrd="1" destOrd="0" presId="urn:microsoft.com/office/officeart/2016/7/layout/RoundedRectangleTimeline"/>
    <dgm:cxn modelId="{DAA57D25-A633-49CF-8861-D76BF56760D6}" type="presParOf" srcId="{346CD823-210F-404C-9DA1-A11441AFE44E}" destId="{68EEE1AB-A34C-48E1-84F6-3E261A97A667}" srcOrd="2" destOrd="0" presId="urn:microsoft.com/office/officeart/2016/7/layout/RoundedRectangleTimeline"/>
    <dgm:cxn modelId="{0BD08577-940A-407B-94A1-C8DA5CC2330C}" type="presParOf" srcId="{346CD823-210F-404C-9DA1-A11441AFE44E}" destId="{FD7336EA-1BBB-47CF-ADD0-834A8571EE00}" srcOrd="3" destOrd="0" presId="urn:microsoft.com/office/officeart/2016/7/layout/RoundedRectangleTimeline"/>
    <dgm:cxn modelId="{7A5DC078-2114-4B44-851C-6C414F370EEB}" type="presParOf" srcId="{346CD823-210F-404C-9DA1-A11441AFE44E}" destId="{2996DA4A-4E05-414A-899E-C27573A0FE0D}" srcOrd="4" destOrd="0" presId="urn:microsoft.com/office/officeart/2016/7/layout/RoundedRectangleTimeline"/>
    <dgm:cxn modelId="{FC46F6A1-EA52-40BB-B36E-D0B7A46B0D44}" type="presParOf" srcId="{AB52B3CC-6563-466D-BFC3-9B6B5AFA0881}" destId="{FA5CB58F-C54E-456A-B20F-E3976DD9ABD6}" srcOrd="17" destOrd="0" presId="urn:microsoft.com/office/officeart/2016/7/layout/RoundedRectangleTimeline"/>
    <dgm:cxn modelId="{C0C5606C-5B91-43BF-A48A-FE75A54B7683}" type="presParOf" srcId="{AB52B3CC-6563-466D-BFC3-9B6B5AFA0881}" destId="{2A1AAB2E-A3DD-4328-8C95-37DEC667734D}" srcOrd="18" destOrd="0" presId="urn:microsoft.com/office/officeart/2016/7/layout/RoundedRectangleTimeline"/>
    <dgm:cxn modelId="{49DCD362-F46C-4929-9B2E-F8041AF55C56}" type="presParOf" srcId="{2A1AAB2E-A3DD-4328-8C95-37DEC667734D}" destId="{B70E7567-1CEE-4A2A-A398-38B7E991D7AC}" srcOrd="0" destOrd="0" presId="urn:microsoft.com/office/officeart/2016/7/layout/RoundedRectangleTimeline"/>
    <dgm:cxn modelId="{2AE71892-CC4D-4B11-B1FD-6121EFFDAEE5}" type="presParOf" srcId="{2A1AAB2E-A3DD-4328-8C95-37DEC667734D}" destId="{0D0715E0-DE34-4499-A29B-F867406DFFCA}" srcOrd="1" destOrd="0" presId="urn:microsoft.com/office/officeart/2016/7/layout/RoundedRectangleTimeline"/>
    <dgm:cxn modelId="{9D79F221-05F6-4FDA-BE14-069FF829E694}" type="presParOf" srcId="{2A1AAB2E-A3DD-4328-8C95-37DEC667734D}" destId="{0A3F8C1C-4CF6-4162-8627-9EBE115424BD}" srcOrd="2" destOrd="0" presId="urn:microsoft.com/office/officeart/2016/7/layout/RoundedRectangleTimeline"/>
    <dgm:cxn modelId="{F2438876-69C5-4CEA-A9A4-0D1D44CC426E}" type="presParOf" srcId="{2A1AAB2E-A3DD-4328-8C95-37DEC667734D}" destId="{B248E97C-BC54-4CF5-BAA7-E997E6F2D0E3}" srcOrd="3" destOrd="0" presId="urn:microsoft.com/office/officeart/2016/7/layout/RoundedRectangleTimeline"/>
    <dgm:cxn modelId="{AF0DEB1C-7D52-40F1-8DB0-FB74104825A1}" type="presParOf" srcId="{2A1AAB2E-A3DD-4328-8C95-37DEC667734D}" destId="{0F030F84-67AD-48D1-A3D8-6FCD3540965C}"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76E600-AB37-403A-90CB-A0A777C8A313}"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hu-HU"/>
        </a:p>
      </dgm:t>
    </dgm:pt>
    <dgm:pt modelId="{D77596D4-F2F5-42FE-A8BA-19BDDD7F2C52}">
      <dgm:prSet phldrT="[Szöveg]"/>
      <dgm:spPr/>
      <dgm:t>
        <a:bodyPr/>
        <a:lstStyle/>
        <a:p>
          <a:r>
            <a:rPr lang="hu-HU" dirty="0"/>
            <a:t>Nyitnak nekem egy naplót (fő-, </a:t>
          </a:r>
          <a:r>
            <a:rPr lang="hu-HU" dirty="0" err="1"/>
            <a:t>al</a:t>
          </a:r>
          <a:r>
            <a:rPr lang="hu-HU" dirty="0"/>
            <a:t>)</a:t>
          </a:r>
        </a:p>
      </dgm:t>
    </dgm:pt>
    <dgm:pt modelId="{E705CB18-478E-4218-A0D9-948933CD9336}" type="parTrans" cxnId="{8D0FD299-2814-478F-8198-CAF6E776AF13}">
      <dgm:prSet/>
      <dgm:spPr/>
      <dgm:t>
        <a:bodyPr/>
        <a:lstStyle/>
        <a:p>
          <a:endParaRPr lang="hu-HU"/>
        </a:p>
      </dgm:t>
    </dgm:pt>
    <dgm:pt modelId="{D119979E-6BB4-4050-AEFA-A5DD05B1DD2F}" type="sibTrans" cxnId="{8D0FD299-2814-478F-8198-CAF6E776AF13}">
      <dgm:prSet/>
      <dgm:spPr/>
      <dgm:t>
        <a:bodyPr/>
        <a:lstStyle/>
        <a:p>
          <a:endParaRPr lang="hu-HU"/>
        </a:p>
      </dgm:t>
    </dgm:pt>
    <dgm:pt modelId="{E2CD0CD8-EF58-45F8-8B26-9BEAB780C415}">
      <dgm:prSet phldrT="[Szöveg]"/>
      <dgm:spPr/>
      <dgm:t>
        <a:bodyPr/>
        <a:lstStyle/>
        <a:p>
          <a:r>
            <a:rPr lang="hu-HU" dirty="0"/>
            <a:t>Feltöltések</a:t>
          </a:r>
        </a:p>
      </dgm:t>
    </dgm:pt>
    <dgm:pt modelId="{50E3FF9A-8010-4A3A-8EA2-649286EAB1CE}" type="parTrans" cxnId="{4D4768C1-F6B9-4B8A-8AC6-1F3089CDC690}">
      <dgm:prSet/>
      <dgm:spPr/>
      <dgm:t>
        <a:bodyPr/>
        <a:lstStyle/>
        <a:p>
          <a:endParaRPr lang="hu-HU"/>
        </a:p>
      </dgm:t>
    </dgm:pt>
    <dgm:pt modelId="{425A211E-C87E-4888-A706-C8560A05D201}" type="sibTrans" cxnId="{4D4768C1-F6B9-4B8A-8AC6-1F3089CDC690}">
      <dgm:prSet/>
      <dgm:spPr/>
      <dgm:t>
        <a:bodyPr/>
        <a:lstStyle/>
        <a:p>
          <a:endParaRPr lang="hu-HU"/>
        </a:p>
      </dgm:t>
    </dgm:pt>
    <dgm:pt modelId="{1BED77D1-0BE8-4B61-8FCF-223DB1E59487}">
      <dgm:prSet phldrT="[Szöveg]"/>
      <dgm:spPr/>
      <dgm:t>
        <a:bodyPr/>
        <a:lstStyle/>
        <a:p>
          <a:r>
            <a:rPr lang="hu-HU" dirty="0"/>
            <a:t>Dolgozhatok, dolgozom</a:t>
          </a:r>
        </a:p>
      </dgm:t>
    </dgm:pt>
    <dgm:pt modelId="{CE7A491F-D588-4BF0-B1DD-BBF7B982C925}" type="parTrans" cxnId="{5C7FCC2B-FFEC-4955-9C45-00E2830D62AB}">
      <dgm:prSet/>
      <dgm:spPr/>
      <dgm:t>
        <a:bodyPr/>
        <a:lstStyle/>
        <a:p>
          <a:endParaRPr lang="hu-HU"/>
        </a:p>
      </dgm:t>
    </dgm:pt>
    <dgm:pt modelId="{97CC7B66-45A4-4690-B44D-2DE1C85941D8}" type="sibTrans" cxnId="{5C7FCC2B-FFEC-4955-9C45-00E2830D62AB}">
      <dgm:prSet/>
      <dgm:spPr/>
      <dgm:t>
        <a:bodyPr/>
        <a:lstStyle/>
        <a:p>
          <a:endParaRPr lang="hu-HU"/>
        </a:p>
      </dgm:t>
    </dgm:pt>
    <dgm:pt modelId="{0E000FC4-21F6-463E-ADFA-112C51C9D131}">
      <dgm:prSet phldrT="[Szöveg]"/>
      <dgm:spPr/>
      <dgm:t>
        <a:bodyPr/>
        <a:lstStyle/>
        <a:p>
          <a:r>
            <a:rPr lang="hu-HU" dirty="0"/>
            <a:t>Teljesítési igazolás(ok)</a:t>
          </a:r>
        </a:p>
      </dgm:t>
    </dgm:pt>
    <dgm:pt modelId="{70BE1A60-3965-4B13-A218-3C55221B1EB1}" type="parTrans" cxnId="{087CB9F2-4614-4BB4-B12C-F5A88CC60A1E}">
      <dgm:prSet/>
      <dgm:spPr/>
      <dgm:t>
        <a:bodyPr/>
        <a:lstStyle/>
        <a:p>
          <a:endParaRPr lang="hu-HU"/>
        </a:p>
      </dgm:t>
    </dgm:pt>
    <dgm:pt modelId="{72F4760D-9805-4837-8115-A262E757411B}" type="sibTrans" cxnId="{087CB9F2-4614-4BB4-B12C-F5A88CC60A1E}">
      <dgm:prSet/>
      <dgm:spPr/>
      <dgm:t>
        <a:bodyPr/>
        <a:lstStyle/>
        <a:p>
          <a:endParaRPr lang="hu-HU"/>
        </a:p>
      </dgm:t>
    </dgm:pt>
    <dgm:pt modelId="{86CF452D-6CF8-49C3-8F71-D0E916910CC2}">
      <dgm:prSet phldrT="[Szöveg]"/>
      <dgm:spPr/>
      <dgm:t>
        <a:bodyPr/>
        <a:lstStyle/>
        <a:p>
          <a:r>
            <a:rPr lang="hu-HU" dirty="0"/>
            <a:t>Munkaterület visszaadása</a:t>
          </a:r>
        </a:p>
      </dgm:t>
    </dgm:pt>
    <dgm:pt modelId="{8C5D0E99-43FF-4875-8EBD-DD98C158958D}" type="parTrans" cxnId="{6C0CD5EE-00DC-4FA9-8F95-9530AA9BA388}">
      <dgm:prSet/>
      <dgm:spPr/>
      <dgm:t>
        <a:bodyPr/>
        <a:lstStyle/>
        <a:p>
          <a:endParaRPr lang="hu-HU"/>
        </a:p>
      </dgm:t>
    </dgm:pt>
    <dgm:pt modelId="{72A89A92-9507-45FB-A409-D30F320AEFAB}" type="sibTrans" cxnId="{6C0CD5EE-00DC-4FA9-8F95-9530AA9BA388}">
      <dgm:prSet/>
      <dgm:spPr/>
      <dgm:t>
        <a:bodyPr/>
        <a:lstStyle/>
        <a:p>
          <a:endParaRPr lang="hu-HU"/>
        </a:p>
      </dgm:t>
    </dgm:pt>
    <dgm:pt modelId="{76D0B282-0852-413C-B627-41423EC55F15}">
      <dgm:prSet phldrT="[Szöveg]"/>
      <dgm:spPr/>
      <dgm:t>
        <a:bodyPr/>
        <a:lstStyle/>
        <a:p>
          <a:r>
            <a:rPr lang="hu-HU" dirty="0"/>
            <a:t>Lezáródik a naplóm</a:t>
          </a:r>
        </a:p>
      </dgm:t>
    </dgm:pt>
    <dgm:pt modelId="{F668D5A5-98DB-4F41-A486-6A4F577CEB10}" type="parTrans" cxnId="{0925FBBF-7955-4190-835A-76E00A3022B8}">
      <dgm:prSet/>
      <dgm:spPr/>
      <dgm:t>
        <a:bodyPr/>
        <a:lstStyle/>
        <a:p>
          <a:endParaRPr lang="hu-HU"/>
        </a:p>
      </dgm:t>
    </dgm:pt>
    <dgm:pt modelId="{CAB4ECF2-9B6D-4241-A104-F511FBAB1AA4}" type="sibTrans" cxnId="{0925FBBF-7955-4190-835A-76E00A3022B8}">
      <dgm:prSet/>
      <dgm:spPr/>
      <dgm:t>
        <a:bodyPr/>
        <a:lstStyle/>
        <a:p>
          <a:endParaRPr lang="hu-HU"/>
        </a:p>
      </dgm:t>
    </dgm:pt>
    <dgm:pt modelId="{E0CBB7C1-8D50-460E-A392-6697B5047116}">
      <dgm:prSet phldrT="[Szöveg]"/>
      <dgm:spPr/>
      <dgm:t>
        <a:bodyPr/>
        <a:lstStyle/>
        <a:p>
          <a:r>
            <a:rPr lang="hu-HU" dirty="0"/>
            <a:t>Nyithatok alnaplót</a:t>
          </a:r>
        </a:p>
      </dgm:t>
    </dgm:pt>
    <dgm:pt modelId="{3831870B-A4DF-415F-9039-C83203E1E20A}" type="parTrans" cxnId="{01D481EF-93FC-4332-BDEA-ABA80DCA2181}">
      <dgm:prSet/>
      <dgm:spPr/>
      <dgm:t>
        <a:bodyPr/>
        <a:lstStyle/>
        <a:p>
          <a:endParaRPr lang="hu-HU"/>
        </a:p>
      </dgm:t>
    </dgm:pt>
    <dgm:pt modelId="{3B790AF0-810C-4D1C-B6FA-84398B37A742}" type="sibTrans" cxnId="{01D481EF-93FC-4332-BDEA-ABA80DCA2181}">
      <dgm:prSet/>
      <dgm:spPr/>
      <dgm:t>
        <a:bodyPr/>
        <a:lstStyle/>
        <a:p>
          <a:endParaRPr lang="hu-HU"/>
        </a:p>
      </dgm:t>
    </dgm:pt>
    <dgm:pt modelId="{9914B3C7-FD1D-4975-8DE1-57EA22E105B4}">
      <dgm:prSet phldrT="[Szöveg]"/>
      <dgm:spPr/>
      <dgm:t>
        <a:bodyPr/>
        <a:lstStyle/>
        <a:p>
          <a:r>
            <a:rPr lang="hu-HU" dirty="0"/>
            <a:t>Szerződéses adatok</a:t>
          </a:r>
        </a:p>
      </dgm:t>
    </dgm:pt>
    <dgm:pt modelId="{883177E9-C349-4268-8C34-3BC9B3E030CF}" type="parTrans" cxnId="{52DB9437-C942-442F-AA98-8CFFE987CD19}">
      <dgm:prSet/>
      <dgm:spPr/>
      <dgm:t>
        <a:bodyPr/>
        <a:lstStyle/>
        <a:p>
          <a:endParaRPr lang="hu-HU"/>
        </a:p>
      </dgm:t>
    </dgm:pt>
    <dgm:pt modelId="{EC7F98FD-1BB1-41C4-9883-0F79F9D08A7D}" type="sibTrans" cxnId="{52DB9437-C942-442F-AA98-8CFFE987CD19}">
      <dgm:prSet/>
      <dgm:spPr/>
      <dgm:t>
        <a:bodyPr/>
        <a:lstStyle/>
        <a:p>
          <a:endParaRPr lang="hu-HU"/>
        </a:p>
      </dgm:t>
    </dgm:pt>
    <dgm:pt modelId="{07D38E56-EFC8-413F-BE69-28122FE70E11}">
      <dgm:prSet phldrT="[Szöveg]"/>
      <dgm:spPr/>
      <dgm:t>
        <a:bodyPr/>
        <a:lstStyle/>
        <a:p>
          <a:r>
            <a:rPr lang="hu-HU" dirty="0" err="1"/>
            <a:t>Szerződés,Biztosítás</a:t>
          </a:r>
          <a:endParaRPr lang="hu-HU" dirty="0"/>
        </a:p>
      </dgm:t>
    </dgm:pt>
    <dgm:pt modelId="{DC4B8D17-C9D9-43D0-9587-C4E025737F55}" type="parTrans" cxnId="{44244766-2E83-4AD5-8FA0-4BC089928B1B}">
      <dgm:prSet/>
      <dgm:spPr/>
      <dgm:t>
        <a:bodyPr/>
        <a:lstStyle/>
        <a:p>
          <a:endParaRPr lang="hu-HU"/>
        </a:p>
      </dgm:t>
    </dgm:pt>
    <dgm:pt modelId="{3ADAB8C5-73D2-448D-AE8F-915590D78D81}" type="sibTrans" cxnId="{44244766-2E83-4AD5-8FA0-4BC089928B1B}">
      <dgm:prSet/>
      <dgm:spPr/>
      <dgm:t>
        <a:bodyPr/>
        <a:lstStyle/>
        <a:p>
          <a:endParaRPr lang="hu-HU"/>
        </a:p>
      </dgm:t>
    </dgm:pt>
    <dgm:pt modelId="{A5B2745C-9D43-4D19-B2A4-C9EB3A4BF7DB}">
      <dgm:prSet phldrT="[Szöveg]"/>
      <dgm:spPr/>
      <dgm:t>
        <a:bodyPr/>
        <a:lstStyle/>
        <a:p>
          <a:r>
            <a:rPr lang="hu-HU" dirty="0"/>
            <a:t>Munkaterület átadás</a:t>
          </a:r>
        </a:p>
      </dgm:t>
    </dgm:pt>
    <dgm:pt modelId="{6E94A146-4036-445B-8F9F-2F61C5107DD1}" type="parTrans" cxnId="{71143532-468E-4872-8C9D-991866D40694}">
      <dgm:prSet/>
      <dgm:spPr/>
      <dgm:t>
        <a:bodyPr/>
        <a:lstStyle/>
        <a:p>
          <a:endParaRPr lang="hu-HU"/>
        </a:p>
      </dgm:t>
    </dgm:pt>
    <dgm:pt modelId="{BDF9FD7B-799D-448E-82C6-370D28FE3A34}" type="sibTrans" cxnId="{71143532-468E-4872-8C9D-991866D40694}">
      <dgm:prSet/>
      <dgm:spPr/>
      <dgm:t>
        <a:bodyPr/>
        <a:lstStyle/>
        <a:p>
          <a:endParaRPr lang="hu-HU"/>
        </a:p>
      </dgm:t>
    </dgm:pt>
    <dgm:pt modelId="{594A2738-3E0C-42D0-A206-973D053E036B}" type="pres">
      <dgm:prSet presAssocID="{E076E600-AB37-403A-90CB-A0A777C8A313}" presName="Name0" presStyleCnt="0">
        <dgm:presLayoutVars>
          <dgm:dir/>
          <dgm:resizeHandles/>
        </dgm:presLayoutVars>
      </dgm:prSet>
      <dgm:spPr/>
    </dgm:pt>
    <dgm:pt modelId="{535530D0-ED44-4BDB-9179-3910AEB2BF82}" type="pres">
      <dgm:prSet presAssocID="{D77596D4-F2F5-42FE-A8BA-19BDDD7F2C52}" presName="compNode" presStyleCnt="0"/>
      <dgm:spPr/>
    </dgm:pt>
    <dgm:pt modelId="{2276BF52-9208-4CF8-A3B4-C8279C271FDA}" type="pres">
      <dgm:prSet presAssocID="{D77596D4-F2F5-42FE-A8BA-19BDDD7F2C52}" presName="dummyConnPt" presStyleCnt="0"/>
      <dgm:spPr/>
    </dgm:pt>
    <dgm:pt modelId="{5C80D276-CC2F-4D14-B8F2-C24EAB426751}" type="pres">
      <dgm:prSet presAssocID="{D77596D4-F2F5-42FE-A8BA-19BDDD7F2C52}" presName="node" presStyleLbl="node1" presStyleIdx="0" presStyleCnt="7" custLinFactNeighborX="-31041" custLinFactNeighborY="-220">
        <dgm:presLayoutVars>
          <dgm:bulletEnabled val="1"/>
        </dgm:presLayoutVars>
      </dgm:prSet>
      <dgm:spPr/>
    </dgm:pt>
    <dgm:pt modelId="{AC84B28B-A172-44E7-B1C3-55087491354D}" type="pres">
      <dgm:prSet presAssocID="{D119979E-6BB4-4050-AEFA-A5DD05B1DD2F}" presName="sibTrans" presStyleLbl="bgSibTrans2D1" presStyleIdx="0" presStyleCnt="6"/>
      <dgm:spPr/>
    </dgm:pt>
    <dgm:pt modelId="{4AC9DEFF-2BD0-491C-B316-E03C7AE1D61B}" type="pres">
      <dgm:prSet presAssocID="{E2CD0CD8-EF58-45F8-8B26-9BEAB780C415}" presName="compNode" presStyleCnt="0"/>
      <dgm:spPr/>
    </dgm:pt>
    <dgm:pt modelId="{4544014B-29C2-4F8A-A89D-569AFE24E2D0}" type="pres">
      <dgm:prSet presAssocID="{E2CD0CD8-EF58-45F8-8B26-9BEAB780C415}" presName="dummyConnPt" presStyleCnt="0"/>
      <dgm:spPr/>
    </dgm:pt>
    <dgm:pt modelId="{F4C9B875-5427-48B2-939F-81937370BCCF}" type="pres">
      <dgm:prSet presAssocID="{E2CD0CD8-EF58-45F8-8B26-9BEAB780C415}" presName="node" presStyleLbl="node1" presStyleIdx="1" presStyleCnt="7" custLinFactX="30025" custLinFactY="-24012" custLinFactNeighborX="100000" custLinFactNeighborY="-100000">
        <dgm:presLayoutVars>
          <dgm:bulletEnabled val="1"/>
        </dgm:presLayoutVars>
      </dgm:prSet>
      <dgm:spPr/>
    </dgm:pt>
    <dgm:pt modelId="{FD87798F-2FE9-4087-B7F5-F7911A081113}" type="pres">
      <dgm:prSet presAssocID="{425A211E-C87E-4888-A706-C8560A05D201}" presName="sibTrans" presStyleLbl="bgSibTrans2D1" presStyleIdx="1" presStyleCnt="6"/>
      <dgm:spPr/>
    </dgm:pt>
    <dgm:pt modelId="{DACDE905-85C3-458F-B3AA-4EB70B29AB77}" type="pres">
      <dgm:prSet presAssocID="{A5B2745C-9D43-4D19-B2A4-C9EB3A4BF7DB}" presName="compNode" presStyleCnt="0"/>
      <dgm:spPr/>
    </dgm:pt>
    <dgm:pt modelId="{41917C3E-61E7-4241-9BAC-6A209E1296C2}" type="pres">
      <dgm:prSet presAssocID="{A5B2745C-9D43-4D19-B2A4-C9EB3A4BF7DB}" presName="dummyConnPt" presStyleCnt="0"/>
      <dgm:spPr/>
    </dgm:pt>
    <dgm:pt modelId="{09D26D0B-963E-4441-A007-6B8789E8B3AB}" type="pres">
      <dgm:prSet presAssocID="{A5B2745C-9D43-4D19-B2A4-C9EB3A4BF7DB}" presName="node" presStyleLbl="node1" presStyleIdx="2" presStyleCnt="7" custLinFactX="100000" custLinFactY="-100000" custLinFactNeighborX="166184" custLinFactNeighborY="-146650">
        <dgm:presLayoutVars>
          <dgm:bulletEnabled val="1"/>
        </dgm:presLayoutVars>
      </dgm:prSet>
      <dgm:spPr/>
    </dgm:pt>
    <dgm:pt modelId="{A937F2EC-B71B-4765-8EFC-B9301CF46343}" type="pres">
      <dgm:prSet presAssocID="{BDF9FD7B-799D-448E-82C6-370D28FE3A34}" presName="sibTrans" presStyleLbl="bgSibTrans2D1" presStyleIdx="2" presStyleCnt="6"/>
      <dgm:spPr/>
    </dgm:pt>
    <dgm:pt modelId="{C1CB340A-BBE5-4050-BAB6-BE18A1A5B034}" type="pres">
      <dgm:prSet presAssocID="{1BED77D1-0BE8-4B61-8FCF-223DB1E59487}" presName="compNode" presStyleCnt="0"/>
      <dgm:spPr/>
    </dgm:pt>
    <dgm:pt modelId="{9B179DB8-D1D0-4091-9B1C-BE9183DAC840}" type="pres">
      <dgm:prSet presAssocID="{1BED77D1-0BE8-4B61-8FCF-223DB1E59487}" presName="dummyConnPt" presStyleCnt="0"/>
      <dgm:spPr/>
    </dgm:pt>
    <dgm:pt modelId="{D7BD3924-0387-48FA-BE3F-8BFA88E6B37D}" type="pres">
      <dgm:prSet presAssocID="{1BED77D1-0BE8-4B61-8FCF-223DB1E59487}" presName="node" presStyleLbl="node1" presStyleIdx="3" presStyleCnt="7" custLinFactX="88057" custLinFactY="-15088" custLinFactNeighborX="100000" custLinFactNeighborY="-100000">
        <dgm:presLayoutVars>
          <dgm:bulletEnabled val="1"/>
        </dgm:presLayoutVars>
      </dgm:prSet>
      <dgm:spPr/>
    </dgm:pt>
    <dgm:pt modelId="{CA6726A2-94CB-40D0-9608-71734E36B1CB}" type="pres">
      <dgm:prSet presAssocID="{97CC7B66-45A4-4690-B44D-2DE1C85941D8}" presName="sibTrans" presStyleLbl="bgSibTrans2D1" presStyleIdx="3" presStyleCnt="6"/>
      <dgm:spPr/>
    </dgm:pt>
    <dgm:pt modelId="{CD91DD47-63E4-4CB0-A031-FB3EA780D158}" type="pres">
      <dgm:prSet presAssocID="{0E000FC4-21F6-463E-ADFA-112C51C9D131}" presName="compNode" presStyleCnt="0"/>
      <dgm:spPr/>
    </dgm:pt>
    <dgm:pt modelId="{18EC15B7-8490-4845-973C-54ADA0350ED0}" type="pres">
      <dgm:prSet presAssocID="{0E000FC4-21F6-463E-ADFA-112C51C9D131}" presName="dummyConnPt" presStyleCnt="0"/>
      <dgm:spPr/>
    </dgm:pt>
    <dgm:pt modelId="{7B06B26D-3B0D-4D29-8955-C7BCF5D3A0CE}" type="pres">
      <dgm:prSet presAssocID="{0E000FC4-21F6-463E-ADFA-112C51C9D131}" presName="node" presStyleLbl="node1" presStyleIdx="4" presStyleCnt="7" custLinFactY="40925" custLinFactNeighborX="31020" custLinFactNeighborY="100000">
        <dgm:presLayoutVars>
          <dgm:bulletEnabled val="1"/>
        </dgm:presLayoutVars>
      </dgm:prSet>
      <dgm:spPr/>
    </dgm:pt>
    <dgm:pt modelId="{D25172FB-08B2-4243-A8B5-5E3AF7FCB2DE}" type="pres">
      <dgm:prSet presAssocID="{72F4760D-9805-4837-8115-A262E757411B}" presName="sibTrans" presStyleLbl="bgSibTrans2D1" presStyleIdx="4" presStyleCnt="6"/>
      <dgm:spPr/>
    </dgm:pt>
    <dgm:pt modelId="{83ACEC14-9A5D-403D-99DC-171BC3AF8280}" type="pres">
      <dgm:prSet presAssocID="{86CF452D-6CF8-49C3-8F71-D0E916910CC2}" presName="compNode" presStyleCnt="0"/>
      <dgm:spPr/>
    </dgm:pt>
    <dgm:pt modelId="{C284ECB7-A4C7-4A16-A890-2D81ECD2375B}" type="pres">
      <dgm:prSet presAssocID="{86CF452D-6CF8-49C3-8F71-D0E916910CC2}" presName="dummyConnPt" presStyleCnt="0"/>
      <dgm:spPr/>
    </dgm:pt>
    <dgm:pt modelId="{426ADEDD-8519-4DA3-9984-50D80088B8BF}" type="pres">
      <dgm:prSet presAssocID="{86CF452D-6CF8-49C3-8F71-D0E916910CC2}" presName="node" presStyleLbl="node1" presStyleIdx="5" presStyleCnt="7" custLinFactX="-31026" custLinFactY="100000" custLinFactNeighborX="-100000" custLinFactNeighborY="172196">
        <dgm:presLayoutVars>
          <dgm:bulletEnabled val="1"/>
        </dgm:presLayoutVars>
      </dgm:prSet>
      <dgm:spPr/>
    </dgm:pt>
    <dgm:pt modelId="{EDBA6AC6-027D-4FCD-AA30-82722CC703D1}" type="pres">
      <dgm:prSet presAssocID="{72A89A92-9507-45FB-A409-D30F320AEFAB}" presName="sibTrans" presStyleLbl="bgSibTrans2D1" presStyleIdx="5" presStyleCnt="6"/>
      <dgm:spPr/>
    </dgm:pt>
    <dgm:pt modelId="{A1A3E624-BD88-4A9F-9357-5055994F23F1}" type="pres">
      <dgm:prSet presAssocID="{76D0B282-0852-413C-B627-41423EC55F15}" presName="compNode" presStyleCnt="0"/>
      <dgm:spPr/>
    </dgm:pt>
    <dgm:pt modelId="{1F19E37D-3630-4CA4-9253-FEF0D48CBE43}" type="pres">
      <dgm:prSet presAssocID="{76D0B282-0852-413C-B627-41423EC55F15}" presName="dummyConnPt" presStyleCnt="0"/>
      <dgm:spPr/>
    </dgm:pt>
    <dgm:pt modelId="{C75D2104-4389-456B-8E24-EEA76307660E}" type="pres">
      <dgm:prSet presAssocID="{76D0B282-0852-413C-B627-41423EC55F15}" presName="node" presStyleLbl="node1" presStyleIdx="6" presStyleCnt="7" custLinFactX="-100000" custLinFactY="36380" custLinFactNeighborX="-164026" custLinFactNeighborY="100000">
        <dgm:presLayoutVars>
          <dgm:bulletEnabled val="1"/>
        </dgm:presLayoutVars>
      </dgm:prSet>
      <dgm:spPr/>
    </dgm:pt>
  </dgm:ptLst>
  <dgm:cxnLst>
    <dgm:cxn modelId="{C645020C-72B6-46F8-BE8D-27F1CE3B743B}" type="presOf" srcId="{425A211E-C87E-4888-A706-C8560A05D201}" destId="{FD87798F-2FE9-4087-B7F5-F7911A081113}" srcOrd="0" destOrd="0" presId="urn:microsoft.com/office/officeart/2005/8/layout/bProcess4"/>
    <dgm:cxn modelId="{58F8FB14-9D2F-47BC-ADD9-E2557D903912}" type="presOf" srcId="{9914B3C7-FD1D-4975-8DE1-57EA22E105B4}" destId="{F4C9B875-5427-48B2-939F-81937370BCCF}" srcOrd="0" destOrd="1" presId="urn:microsoft.com/office/officeart/2005/8/layout/bProcess4"/>
    <dgm:cxn modelId="{5C7FCC2B-FFEC-4955-9C45-00E2830D62AB}" srcId="{E076E600-AB37-403A-90CB-A0A777C8A313}" destId="{1BED77D1-0BE8-4B61-8FCF-223DB1E59487}" srcOrd="3" destOrd="0" parTransId="{CE7A491F-D588-4BF0-B1DD-BBF7B982C925}" sibTransId="{97CC7B66-45A4-4690-B44D-2DE1C85941D8}"/>
    <dgm:cxn modelId="{71143532-468E-4872-8C9D-991866D40694}" srcId="{E076E600-AB37-403A-90CB-A0A777C8A313}" destId="{A5B2745C-9D43-4D19-B2A4-C9EB3A4BF7DB}" srcOrd="2" destOrd="0" parTransId="{6E94A146-4036-445B-8F9F-2F61C5107DD1}" sibTransId="{BDF9FD7B-799D-448E-82C6-370D28FE3A34}"/>
    <dgm:cxn modelId="{52DB9437-C942-442F-AA98-8CFFE987CD19}" srcId="{E2CD0CD8-EF58-45F8-8B26-9BEAB780C415}" destId="{9914B3C7-FD1D-4975-8DE1-57EA22E105B4}" srcOrd="0" destOrd="0" parTransId="{883177E9-C349-4268-8C34-3BC9B3E030CF}" sibTransId="{EC7F98FD-1BB1-41C4-9883-0F79F9D08A7D}"/>
    <dgm:cxn modelId="{ECE5CE37-5109-4744-A9CA-CECA92616C24}" type="presOf" srcId="{72A89A92-9507-45FB-A409-D30F320AEFAB}" destId="{EDBA6AC6-027D-4FCD-AA30-82722CC703D1}" srcOrd="0" destOrd="0" presId="urn:microsoft.com/office/officeart/2005/8/layout/bProcess4"/>
    <dgm:cxn modelId="{743A1E3C-3D6A-4D07-9348-9A79C5C7BFF9}" type="presOf" srcId="{0E000FC4-21F6-463E-ADFA-112C51C9D131}" destId="{7B06B26D-3B0D-4D29-8955-C7BCF5D3A0CE}" srcOrd="0" destOrd="0" presId="urn:microsoft.com/office/officeart/2005/8/layout/bProcess4"/>
    <dgm:cxn modelId="{7ACE9D3D-8359-4599-AC35-82FF3A550A6C}" type="presOf" srcId="{D77596D4-F2F5-42FE-A8BA-19BDDD7F2C52}" destId="{5C80D276-CC2F-4D14-B8F2-C24EAB426751}" srcOrd="0" destOrd="0" presId="urn:microsoft.com/office/officeart/2005/8/layout/bProcess4"/>
    <dgm:cxn modelId="{44244766-2E83-4AD5-8FA0-4BC089928B1B}" srcId="{E2CD0CD8-EF58-45F8-8B26-9BEAB780C415}" destId="{07D38E56-EFC8-413F-BE69-28122FE70E11}" srcOrd="1" destOrd="0" parTransId="{DC4B8D17-C9D9-43D0-9587-C4E025737F55}" sibTransId="{3ADAB8C5-73D2-448D-AE8F-915590D78D81}"/>
    <dgm:cxn modelId="{B3322A6D-B8DE-4F14-8CF2-11680E7CC60E}" type="presOf" srcId="{97CC7B66-45A4-4690-B44D-2DE1C85941D8}" destId="{CA6726A2-94CB-40D0-9608-71734E36B1CB}" srcOrd="0" destOrd="0" presId="urn:microsoft.com/office/officeart/2005/8/layout/bProcess4"/>
    <dgm:cxn modelId="{4933CE6F-3D1D-4EC8-8DC9-EA3781B7EB7E}" type="presOf" srcId="{E0CBB7C1-8D50-460E-A392-6697B5047116}" destId="{D7BD3924-0387-48FA-BE3F-8BFA88E6B37D}" srcOrd="0" destOrd="1" presId="urn:microsoft.com/office/officeart/2005/8/layout/bProcess4"/>
    <dgm:cxn modelId="{AA81FA50-A0B5-4A3B-936B-3A4D700218E9}" type="presOf" srcId="{72F4760D-9805-4837-8115-A262E757411B}" destId="{D25172FB-08B2-4243-A8B5-5E3AF7FCB2DE}" srcOrd="0" destOrd="0" presId="urn:microsoft.com/office/officeart/2005/8/layout/bProcess4"/>
    <dgm:cxn modelId="{B1A00871-8A63-4AE0-8AC7-160378FF1277}" type="presOf" srcId="{07D38E56-EFC8-413F-BE69-28122FE70E11}" destId="{F4C9B875-5427-48B2-939F-81937370BCCF}" srcOrd="0" destOrd="2" presId="urn:microsoft.com/office/officeart/2005/8/layout/bProcess4"/>
    <dgm:cxn modelId="{995BD485-F776-4C7E-A581-82E89C3422C7}" type="presOf" srcId="{76D0B282-0852-413C-B627-41423EC55F15}" destId="{C75D2104-4389-456B-8E24-EEA76307660E}" srcOrd="0" destOrd="0" presId="urn:microsoft.com/office/officeart/2005/8/layout/bProcess4"/>
    <dgm:cxn modelId="{A46F0787-B67D-4257-98DC-FA55A04FB5D8}" type="presOf" srcId="{BDF9FD7B-799D-448E-82C6-370D28FE3A34}" destId="{A937F2EC-B71B-4765-8EFC-B9301CF46343}" srcOrd="0" destOrd="0" presId="urn:microsoft.com/office/officeart/2005/8/layout/bProcess4"/>
    <dgm:cxn modelId="{8D0FD299-2814-478F-8198-CAF6E776AF13}" srcId="{E076E600-AB37-403A-90CB-A0A777C8A313}" destId="{D77596D4-F2F5-42FE-A8BA-19BDDD7F2C52}" srcOrd="0" destOrd="0" parTransId="{E705CB18-478E-4218-A0D9-948933CD9336}" sibTransId="{D119979E-6BB4-4050-AEFA-A5DD05B1DD2F}"/>
    <dgm:cxn modelId="{83582FAB-15F4-4585-94D9-44DE1CF01FB8}" type="presOf" srcId="{1BED77D1-0BE8-4B61-8FCF-223DB1E59487}" destId="{D7BD3924-0387-48FA-BE3F-8BFA88E6B37D}" srcOrd="0" destOrd="0" presId="urn:microsoft.com/office/officeart/2005/8/layout/bProcess4"/>
    <dgm:cxn modelId="{49C9F8AD-61EC-4C93-889B-47D454381907}" type="presOf" srcId="{A5B2745C-9D43-4D19-B2A4-C9EB3A4BF7DB}" destId="{09D26D0B-963E-4441-A007-6B8789E8B3AB}" srcOrd="0" destOrd="0" presId="urn:microsoft.com/office/officeart/2005/8/layout/bProcess4"/>
    <dgm:cxn modelId="{E1F779BB-2ABD-45D0-9763-4CFC79F21A77}" type="presOf" srcId="{86CF452D-6CF8-49C3-8F71-D0E916910CC2}" destId="{426ADEDD-8519-4DA3-9984-50D80088B8BF}" srcOrd="0" destOrd="0" presId="urn:microsoft.com/office/officeart/2005/8/layout/bProcess4"/>
    <dgm:cxn modelId="{0925FBBF-7955-4190-835A-76E00A3022B8}" srcId="{E076E600-AB37-403A-90CB-A0A777C8A313}" destId="{76D0B282-0852-413C-B627-41423EC55F15}" srcOrd="6" destOrd="0" parTransId="{F668D5A5-98DB-4F41-A486-6A4F577CEB10}" sibTransId="{CAB4ECF2-9B6D-4241-A104-F511FBAB1AA4}"/>
    <dgm:cxn modelId="{4D4768C1-F6B9-4B8A-8AC6-1F3089CDC690}" srcId="{E076E600-AB37-403A-90CB-A0A777C8A313}" destId="{E2CD0CD8-EF58-45F8-8B26-9BEAB780C415}" srcOrd="1" destOrd="0" parTransId="{50E3FF9A-8010-4A3A-8EA2-649286EAB1CE}" sibTransId="{425A211E-C87E-4888-A706-C8560A05D201}"/>
    <dgm:cxn modelId="{802219DC-9DD8-48AB-B808-49CA1A572E6F}" type="presOf" srcId="{E2CD0CD8-EF58-45F8-8B26-9BEAB780C415}" destId="{F4C9B875-5427-48B2-939F-81937370BCCF}" srcOrd="0" destOrd="0" presId="urn:microsoft.com/office/officeart/2005/8/layout/bProcess4"/>
    <dgm:cxn modelId="{A76A6DEA-F362-4D25-A370-C5E4329A5A55}" type="presOf" srcId="{E076E600-AB37-403A-90CB-A0A777C8A313}" destId="{594A2738-3E0C-42D0-A206-973D053E036B}" srcOrd="0" destOrd="0" presId="urn:microsoft.com/office/officeart/2005/8/layout/bProcess4"/>
    <dgm:cxn modelId="{6C0CD5EE-00DC-4FA9-8F95-9530AA9BA388}" srcId="{E076E600-AB37-403A-90CB-A0A777C8A313}" destId="{86CF452D-6CF8-49C3-8F71-D0E916910CC2}" srcOrd="5" destOrd="0" parTransId="{8C5D0E99-43FF-4875-8EBD-DD98C158958D}" sibTransId="{72A89A92-9507-45FB-A409-D30F320AEFAB}"/>
    <dgm:cxn modelId="{01D481EF-93FC-4332-BDEA-ABA80DCA2181}" srcId="{1BED77D1-0BE8-4B61-8FCF-223DB1E59487}" destId="{E0CBB7C1-8D50-460E-A392-6697B5047116}" srcOrd="0" destOrd="0" parTransId="{3831870B-A4DF-415F-9039-C83203E1E20A}" sibTransId="{3B790AF0-810C-4D1C-B6FA-84398B37A742}"/>
    <dgm:cxn modelId="{C388B8F2-D96C-4AB0-A986-A86344ECABB4}" type="presOf" srcId="{D119979E-6BB4-4050-AEFA-A5DD05B1DD2F}" destId="{AC84B28B-A172-44E7-B1C3-55087491354D}" srcOrd="0" destOrd="0" presId="urn:microsoft.com/office/officeart/2005/8/layout/bProcess4"/>
    <dgm:cxn modelId="{087CB9F2-4614-4BB4-B12C-F5A88CC60A1E}" srcId="{E076E600-AB37-403A-90CB-A0A777C8A313}" destId="{0E000FC4-21F6-463E-ADFA-112C51C9D131}" srcOrd="4" destOrd="0" parTransId="{70BE1A60-3965-4B13-A218-3C55221B1EB1}" sibTransId="{72F4760D-9805-4837-8115-A262E757411B}"/>
    <dgm:cxn modelId="{E6E4568C-9A2D-49A4-A667-5EE180A4398B}" type="presParOf" srcId="{594A2738-3E0C-42D0-A206-973D053E036B}" destId="{535530D0-ED44-4BDB-9179-3910AEB2BF82}" srcOrd="0" destOrd="0" presId="urn:microsoft.com/office/officeart/2005/8/layout/bProcess4"/>
    <dgm:cxn modelId="{6EFBE391-945F-4E28-BD9B-184305709C6C}" type="presParOf" srcId="{535530D0-ED44-4BDB-9179-3910AEB2BF82}" destId="{2276BF52-9208-4CF8-A3B4-C8279C271FDA}" srcOrd="0" destOrd="0" presId="urn:microsoft.com/office/officeart/2005/8/layout/bProcess4"/>
    <dgm:cxn modelId="{88F9FBF1-1C99-4742-9096-91B7CC59A766}" type="presParOf" srcId="{535530D0-ED44-4BDB-9179-3910AEB2BF82}" destId="{5C80D276-CC2F-4D14-B8F2-C24EAB426751}" srcOrd="1" destOrd="0" presId="urn:microsoft.com/office/officeart/2005/8/layout/bProcess4"/>
    <dgm:cxn modelId="{736CD4F1-72CB-4B52-8529-35C466984222}" type="presParOf" srcId="{594A2738-3E0C-42D0-A206-973D053E036B}" destId="{AC84B28B-A172-44E7-B1C3-55087491354D}" srcOrd="1" destOrd="0" presId="urn:microsoft.com/office/officeart/2005/8/layout/bProcess4"/>
    <dgm:cxn modelId="{24D19C29-3661-431B-BB91-E05ACD2F2F73}" type="presParOf" srcId="{594A2738-3E0C-42D0-A206-973D053E036B}" destId="{4AC9DEFF-2BD0-491C-B316-E03C7AE1D61B}" srcOrd="2" destOrd="0" presId="urn:microsoft.com/office/officeart/2005/8/layout/bProcess4"/>
    <dgm:cxn modelId="{536DB6AE-453B-4238-9564-C42B2A9FA9FB}" type="presParOf" srcId="{4AC9DEFF-2BD0-491C-B316-E03C7AE1D61B}" destId="{4544014B-29C2-4F8A-A89D-569AFE24E2D0}" srcOrd="0" destOrd="0" presId="urn:microsoft.com/office/officeart/2005/8/layout/bProcess4"/>
    <dgm:cxn modelId="{E5BFC6B8-2DF3-4283-91B2-A743E9CBD07C}" type="presParOf" srcId="{4AC9DEFF-2BD0-491C-B316-E03C7AE1D61B}" destId="{F4C9B875-5427-48B2-939F-81937370BCCF}" srcOrd="1" destOrd="0" presId="urn:microsoft.com/office/officeart/2005/8/layout/bProcess4"/>
    <dgm:cxn modelId="{068CEA9D-468D-492A-A320-3B177519308A}" type="presParOf" srcId="{594A2738-3E0C-42D0-A206-973D053E036B}" destId="{FD87798F-2FE9-4087-B7F5-F7911A081113}" srcOrd="3" destOrd="0" presId="urn:microsoft.com/office/officeart/2005/8/layout/bProcess4"/>
    <dgm:cxn modelId="{6BDF40A4-B392-4C16-9C8F-DB005EFDF9A6}" type="presParOf" srcId="{594A2738-3E0C-42D0-A206-973D053E036B}" destId="{DACDE905-85C3-458F-B3AA-4EB70B29AB77}" srcOrd="4" destOrd="0" presId="urn:microsoft.com/office/officeart/2005/8/layout/bProcess4"/>
    <dgm:cxn modelId="{3B466B62-43CB-4976-80E9-DC81C7FDA9E0}" type="presParOf" srcId="{DACDE905-85C3-458F-B3AA-4EB70B29AB77}" destId="{41917C3E-61E7-4241-9BAC-6A209E1296C2}" srcOrd="0" destOrd="0" presId="urn:microsoft.com/office/officeart/2005/8/layout/bProcess4"/>
    <dgm:cxn modelId="{A2428254-0F5A-46F2-82B3-8EE4743A1AF3}" type="presParOf" srcId="{DACDE905-85C3-458F-B3AA-4EB70B29AB77}" destId="{09D26D0B-963E-4441-A007-6B8789E8B3AB}" srcOrd="1" destOrd="0" presId="urn:microsoft.com/office/officeart/2005/8/layout/bProcess4"/>
    <dgm:cxn modelId="{11016514-9992-4598-8609-FEFF9B336060}" type="presParOf" srcId="{594A2738-3E0C-42D0-A206-973D053E036B}" destId="{A937F2EC-B71B-4765-8EFC-B9301CF46343}" srcOrd="5" destOrd="0" presId="urn:microsoft.com/office/officeart/2005/8/layout/bProcess4"/>
    <dgm:cxn modelId="{A22A841F-672B-42F4-8D65-FE5F8ACD0717}" type="presParOf" srcId="{594A2738-3E0C-42D0-A206-973D053E036B}" destId="{C1CB340A-BBE5-4050-BAB6-BE18A1A5B034}" srcOrd="6" destOrd="0" presId="urn:microsoft.com/office/officeart/2005/8/layout/bProcess4"/>
    <dgm:cxn modelId="{383C48AE-0BDF-495B-B4F2-59E928369A99}" type="presParOf" srcId="{C1CB340A-BBE5-4050-BAB6-BE18A1A5B034}" destId="{9B179DB8-D1D0-4091-9B1C-BE9183DAC840}" srcOrd="0" destOrd="0" presId="urn:microsoft.com/office/officeart/2005/8/layout/bProcess4"/>
    <dgm:cxn modelId="{F4E762CF-2E25-4A5C-8E54-4CBBAA8101BC}" type="presParOf" srcId="{C1CB340A-BBE5-4050-BAB6-BE18A1A5B034}" destId="{D7BD3924-0387-48FA-BE3F-8BFA88E6B37D}" srcOrd="1" destOrd="0" presId="urn:microsoft.com/office/officeart/2005/8/layout/bProcess4"/>
    <dgm:cxn modelId="{623A5385-1343-46EC-9A00-66C6C300524B}" type="presParOf" srcId="{594A2738-3E0C-42D0-A206-973D053E036B}" destId="{CA6726A2-94CB-40D0-9608-71734E36B1CB}" srcOrd="7" destOrd="0" presId="urn:microsoft.com/office/officeart/2005/8/layout/bProcess4"/>
    <dgm:cxn modelId="{CAC78A0B-0C7A-49A3-B485-9937FF198D8F}" type="presParOf" srcId="{594A2738-3E0C-42D0-A206-973D053E036B}" destId="{CD91DD47-63E4-4CB0-A031-FB3EA780D158}" srcOrd="8" destOrd="0" presId="urn:microsoft.com/office/officeart/2005/8/layout/bProcess4"/>
    <dgm:cxn modelId="{46267A48-6BA3-44EA-AC62-F61C6D9CD37C}" type="presParOf" srcId="{CD91DD47-63E4-4CB0-A031-FB3EA780D158}" destId="{18EC15B7-8490-4845-973C-54ADA0350ED0}" srcOrd="0" destOrd="0" presId="urn:microsoft.com/office/officeart/2005/8/layout/bProcess4"/>
    <dgm:cxn modelId="{FA436FAC-34A2-4B45-81E4-B556B1381741}" type="presParOf" srcId="{CD91DD47-63E4-4CB0-A031-FB3EA780D158}" destId="{7B06B26D-3B0D-4D29-8955-C7BCF5D3A0CE}" srcOrd="1" destOrd="0" presId="urn:microsoft.com/office/officeart/2005/8/layout/bProcess4"/>
    <dgm:cxn modelId="{C56AC555-D957-4D9A-BA0C-873709C2E0C2}" type="presParOf" srcId="{594A2738-3E0C-42D0-A206-973D053E036B}" destId="{D25172FB-08B2-4243-A8B5-5E3AF7FCB2DE}" srcOrd="9" destOrd="0" presId="urn:microsoft.com/office/officeart/2005/8/layout/bProcess4"/>
    <dgm:cxn modelId="{ECAC4F82-C61D-4A63-9D38-BD02900CF614}" type="presParOf" srcId="{594A2738-3E0C-42D0-A206-973D053E036B}" destId="{83ACEC14-9A5D-403D-99DC-171BC3AF8280}" srcOrd="10" destOrd="0" presId="urn:microsoft.com/office/officeart/2005/8/layout/bProcess4"/>
    <dgm:cxn modelId="{360D5929-CC1B-4758-8D97-685BF558B43D}" type="presParOf" srcId="{83ACEC14-9A5D-403D-99DC-171BC3AF8280}" destId="{C284ECB7-A4C7-4A16-A890-2D81ECD2375B}" srcOrd="0" destOrd="0" presId="urn:microsoft.com/office/officeart/2005/8/layout/bProcess4"/>
    <dgm:cxn modelId="{CBA9D67A-F994-4FB5-8C56-A3B77C2E15B3}" type="presParOf" srcId="{83ACEC14-9A5D-403D-99DC-171BC3AF8280}" destId="{426ADEDD-8519-4DA3-9984-50D80088B8BF}" srcOrd="1" destOrd="0" presId="urn:microsoft.com/office/officeart/2005/8/layout/bProcess4"/>
    <dgm:cxn modelId="{FBBD2B16-513E-4103-AB22-E06C53642D69}" type="presParOf" srcId="{594A2738-3E0C-42D0-A206-973D053E036B}" destId="{EDBA6AC6-027D-4FCD-AA30-82722CC703D1}" srcOrd="11" destOrd="0" presId="urn:microsoft.com/office/officeart/2005/8/layout/bProcess4"/>
    <dgm:cxn modelId="{6311C96C-3813-4A9D-835D-F620AFCAB208}" type="presParOf" srcId="{594A2738-3E0C-42D0-A206-973D053E036B}" destId="{A1A3E624-BD88-4A9F-9357-5055994F23F1}" srcOrd="12" destOrd="0" presId="urn:microsoft.com/office/officeart/2005/8/layout/bProcess4"/>
    <dgm:cxn modelId="{07F80D9E-5DBE-4BDB-9F7E-1FFA1E9401DA}" type="presParOf" srcId="{A1A3E624-BD88-4A9F-9357-5055994F23F1}" destId="{1F19E37D-3630-4CA4-9253-FEF0D48CBE43}" srcOrd="0" destOrd="0" presId="urn:microsoft.com/office/officeart/2005/8/layout/bProcess4"/>
    <dgm:cxn modelId="{F71CDA74-371E-4E72-926F-2E0DEE35C1EE}" type="presParOf" srcId="{A1A3E624-BD88-4A9F-9357-5055994F23F1}" destId="{C75D2104-4389-456B-8E24-EEA76307660E}"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76E600-AB37-403A-90CB-A0A777C8A313}" type="doc">
      <dgm:prSet loTypeId="urn:microsoft.com/office/officeart/2005/8/layout/bProcess4" loCatId="process" qsTypeId="urn:microsoft.com/office/officeart/2005/8/quickstyle/simple1" qsCatId="simple" csTypeId="urn:microsoft.com/office/officeart/2005/8/colors/colorful3" csCatId="colorful" phldr="1"/>
      <dgm:spPr/>
      <dgm:t>
        <a:bodyPr/>
        <a:lstStyle/>
        <a:p>
          <a:endParaRPr lang="hu-HU"/>
        </a:p>
      </dgm:t>
    </dgm:pt>
    <dgm:pt modelId="{D77596D4-F2F5-42FE-A8BA-19BDDD7F2C52}">
      <dgm:prSet phldrT="[Szöveg]"/>
      <dgm:spPr/>
      <dgm:t>
        <a:bodyPr/>
        <a:lstStyle/>
        <a:p>
          <a:r>
            <a:rPr lang="hu-HU" dirty="0"/>
            <a:t>Nyitok (készenlétbe helyezek) az alvállalkozónak egy alnaplót</a:t>
          </a:r>
        </a:p>
      </dgm:t>
    </dgm:pt>
    <dgm:pt modelId="{E705CB18-478E-4218-A0D9-948933CD9336}" type="parTrans" cxnId="{8D0FD299-2814-478F-8198-CAF6E776AF13}">
      <dgm:prSet/>
      <dgm:spPr/>
      <dgm:t>
        <a:bodyPr/>
        <a:lstStyle/>
        <a:p>
          <a:endParaRPr lang="hu-HU"/>
        </a:p>
      </dgm:t>
    </dgm:pt>
    <dgm:pt modelId="{D119979E-6BB4-4050-AEFA-A5DD05B1DD2F}" type="sibTrans" cxnId="{8D0FD299-2814-478F-8198-CAF6E776AF13}">
      <dgm:prSet/>
      <dgm:spPr/>
      <dgm:t>
        <a:bodyPr/>
        <a:lstStyle/>
        <a:p>
          <a:endParaRPr lang="hu-HU"/>
        </a:p>
      </dgm:t>
    </dgm:pt>
    <dgm:pt modelId="{E2CD0CD8-EF58-45F8-8B26-9BEAB780C415}">
      <dgm:prSet phldrT="[Szöveg]"/>
      <dgm:spPr/>
      <dgm:t>
        <a:bodyPr/>
        <a:lstStyle/>
        <a:p>
          <a:r>
            <a:rPr lang="hu-HU" dirty="0"/>
            <a:t>Feltöltések, munkaterület</a:t>
          </a:r>
        </a:p>
      </dgm:t>
    </dgm:pt>
    <dgm:pt modelId="{50E3FF9A-8010-4A3A-8EA2-649286EAB1CE}" type="parTrans" cxnId="{4D4768C1-F6B9-4B8A-8AC6-1F3089CDC690}">
      <dgm:prSet/>
      <dgm:spPr/>
      <dgm:t>
        <a:bodyPr/>
        <a:lstStyle/>
        <a:p>
          <a:endParaRPr lang="hu-HU"/>
        </a:p>
      </dgm:t>
    </dgm:pt>
    <dgm:pt modelId="{425A211E-C87E-4888-A706-C8560A05D201}" type="sibTrans" cxnId="{4D4768C1-F6B9-4B8A-8AC6-1F3089CDC690}">
      <dgm:prSet/>
      <dgm:spPr/>
      <dgm:t>
        <a:bodyPr/>
        <a:lstStyle/>
        <a:p>
          <a:endParaRPr lang="hu-HU"/>
        </a:p>
      </dgm:t>
    </dgm:pt>
    <dgm:pt modelId="{1BED77D1-0BE8-4B61-8FCF-223DB1E59487}">
      <dgm:prSet phldrT="[Szöveg]"/>
      <dgm:spPr/>
      <dgm:t>
        <a:bodyPr/>
        <a:lstStyle/>
        <a:p>
          <a:r>
            <a:rPr lang="hu-HU" dirty="0"/>
            <a:t>Dolgozhat, dolgozik</a:t>
          </a:r>
        </a:p>
      </dgm:t>
    </dgm:pt>
    <dgm:pt modelId="{CE7A491F-D588-4BF0-B1DD-BBF7B982C925}" type="parTrans" cxnId="{5C7FCC2B-FFEC-4955-9C45-00E2830D62AB}">
      <dgm:prSet/>
      <dgm:spPr/>
      <dgm:t>
        <a:bodyPr/>
        <a:lstStyle/>
        <a:p>
          <a:endParaRPr lang="hu-HU"/>
        </a:p>
      </dgm:t>
    </dgm:pt>
    <dgm:pt modelId="{97CC7B66-45A4-4690-B44D-2DE1C85941D8}" type="sibTrans" cxnId="{5C7FCC2B-FFEC-4955-9C45-00E2830D62AB}">
      <dgm:prSet/>
      <dgm:spPr/>
      <dgm:t>
        <a:bodyPr/>
        <a:lstStyle/>
        <a:p>
          <a:endParaRPr lang="hu-HU"/>
        </a:p>
      </dgm:t>
    </dgm:pt>
    <dgm:pt modelId="{0E000FC4-21F6-463E-ADFA-112C51C9D131}">
      <dgm:prSet phldrT="[Szöveg]"/>
      <dgm:spPr/>
      <dgm:t>
        <a:bodyPr/>
        <a:lstStyle/>
        <a:p>
          <a:r>
            <a:rPr lang="hu-HU" dirty="0"/>
            <a:t>Teljesítési igazolás(ok)</a:t>
          </a:r>
        </a:p>
      </dgm:t>
    </dgm:pt>
    <dgm:pt modelId="{70BE1A60-3965-4B13-A218-3C55221B1EB1}" type="parTrans" cxnId="{087CB9F2-4614-4BB4-B12C-F5A88CC60A1E}">
      <dgm:prSet/>
      <dgm:spPr/>
      <dgm:t>
        <a:bodyPr/>
        <a:lstStyle/>
        <a:p>
          <a:endParaRPr lang="hu-HU"/>
        </a:p>
      </dgm:t>
    </dgm:pt>
    <dgm:pt modelId="{72F4760D-9805-4837-8115-A262E757411B}" type="sibTrans" cxnId="{087CB9F2-4614-4BB4-B12C-F5A88CC60A1E}">
      <dgm:prSet/>
      <dgm:spPr/>
      <dgm:t>
        <a:bodyPr/>
        <a:lstStyle/>
        <a:p>
          <a:endParaRPr lang="hu-HU"/>
        </a:p>
      </dgm:t>
    </dgm:pt>
    <dgm:pt modelId="{86CF452D-6CF8-49C3-8F71-D0E916910CC2}">
      <dgm:prSet phldrT="[Szöveg]"/>
      <dgm:spPr/>
      <dgm:t>
        <a:bodyPr/>
        <a:lstStyle/>
        <a:p>
          <a:r>
            <a:rPr lang="hu-HU" dirty="0"/>
            <a:t>Munkaterület visszaadása</a:t>
          </a:r>
        </a:p>
      </dgm:t>
    </dgm:pt>
    <dgm:pt modelId="{8C5D0E99-43FF-4875-8EBD-DD98C158958D}" type="parTrans" cxnId="{6C0CD5EE-00DC-4FA9-8F95-9530AA9BA388}">
      <dgm:prSet/>
      <dgm:spPr/>
      <dgm:t>
        <a:bodyPr/>
        <a:lstStyle/>
        <a:p>
          <a:endParaRPr lang="hu-HU"/>
        </a:p>
      </dgm:t>
    </dgm:pt>
    <dgm:pt modelId="{72A89A92-9507-45FB-A409-D30F320AEFAB}" type="sibTrans" cxnId="{6C0CD5EE-00DC-4FA9-8F95-9530AA9BA388}">
      <dgm:prSet/>
      <dgm:spPr/>
      <dgm:t>
        <a:bodyPr/>
        <a:lstStyle/>
        <a:p>
          <a:endParaRPr lang="hu-HU"/>
        </a:p>
      </dgm:t>
    </dgm:pt>
    <dgm:pt modelId="{76D0B282-0852-413C-B627-41423EC55F15}">
      <dgm:prSet phldrT="[Szöveg]"/>
      <dgm:spPr/>
      <dgm:t>
        <a:bodyPr/>
        <a:lstStyle/>
        <a:p>
          <a:r>
            <a:rPr lang="hu-HU" dirty="0"/>
            <a:t>Lezáródik a naplója</a:t>
          </a:r>
        </a:p>
      </dgm:t>
    </dgm:pt>
    <dgm:pt modelId="{F668D5A5-98DB-4F41-A486-6A4F577CEB10}" type="parTrans" cxnId="{0925FBBF-7955-4190-835A-76E00A3022B8}">
      <dgm:prSet/>
      <dgm:spPr/>
      <dgm:t>
        <a:bodyPr/>
        <a:lstStyle/>
        <a:p>
          <a:endParaRPr lang="hu-HU"/>
        </a:p>
      </dgm:t>
    </dgm:pt>
    <dgm:pt modelId="{CAB4ECF2-9B6D-4241-A104-F511FBAB1AA4}" type="sibTrans" cxnId="{0925FBBF-7955-4190-835A-76E00A3022B8}">
      <dgm:prSet/>
      <dgm:spPr/>
      <dgm:t>
        <a:bodyPr/>
        <a:lstStyle/>
        <a:p>
          <a:endParaRPr lang="hu-HU"/>
        </a:p>
      </dgm:t>
    </dgm:pt>
    <dgm:pt modelId="{5948F602-9C50-49CE-9D95-B06E912C7B88}">
      <dgm:prSet phldrT="[Szöveg]"/>
      <dgm:spPr/>
      <dgm:t>
        <a:bodyPr/>
        <a:lstStyle/>
        <a:p>
          <a:r>
            <a:rPr lang="hu-HU" dirty="0"/>
            <a:t>Szerződéses adatok</a:t>
          </a:r>
        </a:p>
      </dgm:t>
    </dgm:pt>
    <dgm:pt modelId="{0F81ADA2-4EC0-4B94-B20C-671B9EE56D23}" type="parTrans" cxnId="{630E705B-6E62-4546-9FA9-B6C2D24D5F22}">
      <dgm:prSet/>
      <dgm:spPr/>
      <dgm:t>
        <a:bodyPr/>
        <a:lstStyle/>
        <a:p>
          <a:endParaRPr lang="hu-HU"/>
        </a:p>
      </dgm:t>
    </dgm:pt>
    <dgm:pt modelId="{B13613F0-688E-4477-88F6-35DD0B2DCCBF}" type="sibTrans" cxnId="{630E705B-6E62-4546-9FA9-B6C2D24D5F22}">
      <dgm:prSet/>
      <dgm:spPr/>
      <dgm:t>
        <a:bodyPr/>
        <a:lstStyle/>
        <a:p>
          <a:endParaRPr lang="hu-HU"/>
        </a:p>
      </dgm:t>
    </dgm:pt>
    <dgm:pt modelId="{E9840932-BB1E-4D65-98C1-A88221BC49EF}">
      <dgm:prSet phldrT="[Szöveg]"/>
      <dgm:spPr/>
      <dgm:t>
        <a:bodyPr/>
        <a:lstStyle/>
        <a:p>
          <a:r>
            <a:rPr lang="hu-HU" dirty="0"/>
            <a:t>Szerződés</a:t>
          </a:r>
        </a:p>
      </dgm:t>
    </dgm:pt>
    <dgm:pt modelId="{8F3F4753-522F-45E1-84F0-7CEF1DBCC1E9}" type="parTrans" cxnId="{83ABA38D-EB93-4A17-A14A-B67D01DAAB05}">
      <dgm:prSet/>
      <dgm:spPr/>
      <dgm:t>
        <a:bodyPr/>
        <a:lstStyle/>
        <a:p>
          <a:endParaRPr lang="hu-HU"/>
        </a:p>
      </dgm:t>
    </dgm:pt>
    <dgm:pt modelId="{12390126-6C67-48C4-8D98-E920C392E8F7}" type="sibTrans" cxnId="{83ABA38D-EB93-4A17-A14A-B67D01DAAB05}">
      <dgm:prSet/>
      <dgm:spPr/>
      <dgm:t>
        <a:bodyPr/>
        <a:lstStyle/>
        <a:p>
          <a:endParaRPr lang="hu-HU"/>
        </a:p>
      </dgm:t>
    </dgm:pt>
    <dgm:pt modelId="{2A80AD1E-13F6-4C3B-9105-F9C98F5AE41C}">
      <dgm:prSet phldrT="[Szöveg]"/>
      <dgm:spPr/>
      <dgm:t>
        <a:bodyPr/>
        <a:lstStyle/>
        <a:p>
          <a:r>
            <a:rPr lang="hu-HU" dirty="0"/>
            <a:t>Napijelentések</a:t>
          </a:r>
        </a:p>
      </dgm:t>
    </dgm:pt>
    <dgm:pt modelId="{8A7082D9-CD46-4835-B3B7-03D66FC58305}" type="parTrans" cxnId="{DE8C79B5-4FE2-4CCE-BD3D-7644669BBE2A}">
      <dgm:prSet/>
      <dgm:spPr/>
      <dgm:t>
        <a:bodyPr/>
        <a:lstStyle/>
        <a:p>
          <a:endParaRPr lang="hu-HU"/>
        </a:p>
      </dgm:t>
    </dgm:pt>
    <dgm:pt modelId="{AA717527-76DC-413F-A5D6-388F81B95D46}" type="sibTrans" cxnId="{DE8C79B5-4FE2-4CCE-BD3D-7644669BBE2A}">
      <dgm:prSet/>
      <dgm:spPr/>
      <dgm:t>
        <a:bodyPr/>
        <a:lstStyle/>
        <a:p>
          <a:endParaRPr lang="hu-HU"/>
        </a:p>
      </dgm:t>
    </dgm:pt>
    <dgm:pt modelId="{675C6E90-B1FC-4EB4-A165-1B7556D76505}">
      <dgm:prSet phldrT="[Szöveg]"/>
      <dgm:spPr/>
      <dgm:t>
        <a:bodyPr/>
        <a:lstStyle/>
        <a:p>
          <a:r>
            <a:rPr lang="hu-HU" dirty="0"/>
            <a:t>Mellékletek</a:t>
          </a:r>
        </a:p>
      </dgm:t>
    </dgm:pt>
    <dgm:pt modelId="{7252899B-67E0-4946-8CBF-F911680AD73B}" type="parTrans" cxnId="{3A8CF879-7F22-4AFD-9277-3A4FC6F6C5A8}">
      <dgm:prSet/>
      <dgm:spPr/>
      <dgm:t>
        <a:bodyPr/>
        <a:lstStyle/>
        <a:p>
          <a:endParaRPr lang="hu-HU"/>
        </a:p>
      </dgm:t>
    </dgm:pt>
    <dgm:pt modelId="{4DD84C5D-F066-4EE9-974A-A0226969CCA2}" type="sibTrans" cxnId="{3A8CF879-7F22-4AFD-9277-3A4FC6F6C5A8}">
      <dgm:prSet/>
      <dgm:spPr/>
      <dgm:t>
        <a:bodyPr/>
        <a:lstStyle/>
        <a:p>
          <a:endParaRPr lang="hu-HU"/>
        </a:p>
      </dgm:t>
    </dgm:pt>
    <dgm:pt modelId="{04C27E31-6AE1-4A43-9A31-686082F1544F}">
      <dgm:prSet phldrT="[Szöveg]"/>
      <dgm:spPr/>
      <dgm:t>
        <a:bodyPr/>
        <a:lstStyle/>
        <a:p>
          <a:r>
            <a:rPr lang="hu-HU" dirty="0"/>
            <a:t>Naplóba feltöltés</a:t>
          </a:r>
        </a:p>
      </dgm:t>
    </dgm:pt>
    <dgm:pt modelId="{51F1B4CF-8BE5-427F-BA50-63A12945C5B6}" type="parTrans" cxnId="{8FF1D6AF-D48F-413F-9C5B-22E36794AFDA}">
      <dgm:prSet/>
      <dgm:spPr/>
      <dgm:t>
        <a:bodyPr/>
        <a:lstStyle/>
        <a:p>
          <a:endParaRPr lang="hu-HU"/>
        </a:p>
      </dgm:t>
    </dgm:pt>
    <dgm:pt modelId="{57AB2E03-CDCC-47BA-90A0-D0214687112E}" type="sibTrans" cxnId="{8FF1D6AF-D48F-413F-9C5B-22E36794AFDA}">
      <dgm:prSet/>
      <dgm:spPr/>
      <dgm:t>
        <a:bodyPr/>
        <a:lstStyle/>
        <a:p>
          <a:endParaRPr lang="hu-HU"/>
        </a:p>
      </dgm:t>
    </dgm:pt>
    <dgm:pt modelId="{7708BBAA-2774-46A7-91BE-9DF9CF2C6E6C}">
      <dgm:prSet phldrT="[Szöveg]"/>
      <dgm:spPr/>
      <dgm:t>
        <a:bodyPr/>
        <a:lstStyle/>
        <a:p>
          <a:r>
            <a:rPr lang="hu-HU" dirty="0"/>
            <a:t>Munkaterület átadás</a:t>
          </a:r>
        </a:p>
      </dgm:t>
    </dgm:pt>
    <dgm:pt modelId="{785DF41F-B84A-4E0B-B39A-8569A94846BA}" type="parTrans" cxnId="{58F790C0-B99C-4973-8AD2-270080DD675A}">
      <dgm:prSet/>
      <dgm:spPr/>
      <dgm:t>
        <a:bodyPr/>
        <a:lstStyle/>
        <a:p>
          <a:endParaRPr lang="hu-HU"/>
        </a:p>
      </dgm:t>
    </dgm:pt>
    <dgm:pt modelId="{41400216-0B4B-47F7-BCE9-BDF1E3FD923D}" type="sibTrans" cxnId="{58F790C0-B99C-4973-8AD2-270080DD675A}">
      <dgm:prSet/>
      <dgm:spPr/>
      <dgm:t>
        <a:bodyPr/>
        <a:lstStyle/>
        <a:p>
          <a:endParaRPr lang="hu-HU"/>
        </a:p>
      </dgm:t>
    </dgm:pt>
    <dgm:pt modelId="{AF2A3E78-C206-492A-8ED5-B14291843B43}" type="pres">
      <dgm:prSet presAssocID="{E076E600-AB37-403A-90CB-A0A777C8A313}" presName="Name0" presStyleCnt="0">
        <dgm:presLayoutVars>
          <dgm:dir/>
          <dgm:resizeHandles/>
        </dgm:presLayoutVars>
      </dgm:prSet>
      <dgm:spPr/>
    </dgm:pt>
    <dgm:pt modelId="{9D16DE52-A61F-4E44-9C64-794E925226D6}" type="pres">
      <dgm:prSet presAssocID="{D77596D4-F2F5-42FE-A8BA-19BDDD7F2C52}" presName="compNode" presStyleCnt="0"/>
      <dgm:spPr/>
    </dgm:pt>
    <dgm:pt modelId="{8D9A4070-F899-47E1-9AA8-9DD6FD2B9507}" type="pres">
      <dgm:prSet presAssocID="{D77596D4-F2F5-42FE-A8BA-19BDDD7F2C52}" presName="dummyConnPt" presStyleCnt="0"/>
      <dgm:spPr/>
    </dgm:pt>
    <dgm:pt modelId="{B2A0FB66-59C8-4C72-AD69-8CAB1C785354}" type="pres">
      <dgm:prSet presAssocID="{D77596D4-F2F5-42FE-A8BA-19BDDD7F2C52}" presName="node" presStyleLbl="node1" presStyleIdx="0" presStyleCnt="7" custLinFactY="24063" custLinFactNeighborX="30436" custLinFactNeighborY="100000">
        <dgm:presLayoutVars>
          <dgm:bulletEnabled val="1"/>
        </dgm:presLayoutVars>
      </dgm:prSet>
      <dgm:spPr/>
    </dgm:pt>
    <dgm:pt modelId="{98E0FB7F-D8B2-4D71-9081-4AE0114E6674}" type="pres">
      <dgm:prSet presAssocID="{D119979E-6BB4-4050-AEFA-A5DD05B1DD2F}" presName="sibTrans" presStyleLbl="bgSibTrans2D1" presStyleIdx="0" presStyleCnt="6"/>
      <dgm:spPr/>
    </dgm:pt>
    <dgm:pt modelId="{717D951D-6C16-4B0E-8CAE-DC2CBDD2AC8C}" type="pres">
      <dgm:prSet presAssocID="{E2CD0CD8-EF58-45F8-8B26-9BEAB780C415}" presName="compNode" presStyleCnt="0"/>
      <dgm:spPr/>
    </dgm:pt>
    <dgm:pt modelId="{DC41F872-A75A-4F66-ACC4-42ECE57BB80D}" type="pres">
      <dgm:prSet presAssocID="{E2CD0CD8-EF58-45F8-8B26-9BEAB780C415}" presName="dummyConnPt" presStyleCnt="0"/>
      <dgm:spPr/>
    </dgm:pt>
    <dgm:pt modelId="{4565C1D5-D6C8-4BDA-8BFB-BA56ADD13547}" type="pres">
      <dgm:prSet presAssocID="{E2CD0CD8-EF58-45F8-8B26-9BEAB780C415}" presName="node" presStyleLbl="node1" presStyleIdx="1" presStyleCnt="7" custLinFactY="-24071" custLinFactNeighborX="60990" custLinFactNeighborY="-100000">
        <dgm:presLayoutVars>
          <dgm:bulletEnabled val="1"/>
        </dgm:presLayoutVars>
      </dgm:prSet>
      <dgm:spPr/>
    </dgm:pt>
    <dgm:pt modelId="{B4C6F32E-D5C6-4C39-9FAF-C72DF191AB1A}" type="pres">
      <dgm:prSet presAssocID="{425A211E-C87E-4888-A706-C8560A05D201}" presName="sibTrans" presStyleLbl="bgSibTrans2D1" presStyleIdx="1" presStyleCnt="6"/>
      <dgm:spPr/>
    </dgm:pt>
    <dgm:pt modelId="{B3E093AD-ACAB-41AF-A271-9002C1F849AA}" type="pres">
      <dgm:prSet presAssocID="{7708BBAA-2774-46A7-91BE-9DF9CF2C6E6C}" presName="compNode" presStyleCnt="0"/>
      <dgm:spPr/>
    </dgm:pt>
    <dgm:pt modelId="{7BEC5C8F-B495-4BC4-ABB7-5555B67ACC47}" type="pres">
      <dgm:prSet presAssocID="{7708BBAA-2774-46A7-91BE-9DF9CF2C6E6C}" presName="dummyConnPt" presStyleCnt="0"/>
      <dgm:spPr/>
    </dgm:pt>
    <dgm:pt modelId="{321BA276-4E16-4B2B-927F-FAEE0C07F5AA}" type="pres">
      <dgm:prSet presAssocID="{7708BBAA-2774-46A7-91BE-9DF9CF2C6E6C}" presName="node" presStyleLbl="node1" presStyleIdx="2" presStyleCnt="7" custLinFactX="94132" custLinFactY="-100000" custLinFactNeighborX="100000" custLinFactNeighborY="-151086">
        <dgm:presLayoutVars>
          <dgm:bulletEnabled val="1"/>
        </dgm:presLayoutVars>
      </dgm:prSet>
      <dgm:spPr/>
    </dgm:pt>
    <dgm:pt modelId="{9B367E28-EB2F-4E1A-9A25-4ED8ACB31E3B}" type="pres">
      <dgm:prSet presAssocID="{41400216-0B4B-47F7-BCE9-BDF1E3FD923D}" presName="sibTrans" presStyleLbl="bgSibTrans2D1" presStyleIdx="2" presStyleCnt="6"/>
      <dgm:spPr/>
    </dgm:pt>
    <dgm:pt modelId="{E0C04D74-B6AC-4699-B9DD-97648183CAE6}" type="pres">
      <dgm:prSet presAssocID="{1BED77D1-0BE8-4B61-8FCF-223DB1E59487}" presName="compNode" presStyleCnt="0"/>
      <dgm:spPr/>
    </dgm:pt>
    <dgm:pt modelId="{F185630D-AADB-4B46-B6EA-F013FD4996D5}" type="pres">
      <dgm:prSet presAssocID="{1BED77D1-0BE8-4B61-8FCF-223DB1E59487}" presName="dummyConnPt" presStyleCnt="0"/>
      <dgm:spPr/>
    </dgm:pt>
    <dgm:pt modelId="{0A495391-E3F0-4B10-93F3-87B8D4C4A636}" type="pres">
      <dgm:prSet presAssocID="{1BED77D1-0BE8-4B61-8FCF-223DB1E59487}" presName="node" presStyleLbl="node1" presStyleIdx="3" presStyleCnt="7" custLinFactX="28285" custLinFactY="-25886" custLinFactNeighborX="100000" custLinFactNeighborY="-100000">
        <dgm:presLayoutVars>
          <dgm:bulletEnabled val="1"/>
        </dgm:presLayoutVars>
      </dgm:prSet>
      <dgm:spPr/>
    </dgm:pt>
    <dgm:pt modelId="{1C18A877-6223-4385-B461-A382E101C2E0}" type="pres">
      <dgm:prSet presAssocID="{97CC7B66-45A4-4690-B44D-2DE1C85941D8}" presName="sibTrans" presStyleLbl="bgSibTrans2D1" presStyleIdx="3" presStyleCnt="6"/>
      <dgm:spPr/>
    </dgm:pt>
    <dgm:pt modelId="{9DBA9826-931A-4577-9B42-41C327414845}" type="pres">
      <dgm:prSet presAssocID="{0E000FC4-21F6-463E-ADFA-112C51C9D131}" presName="compNode" presStyleCnt="0"/>
      <dgm:spPr/>
    </dgm:pt>
    <dgm:pt modelId="{2EFC7883-D840-4C23-A5AD-CD339D8E616E}" type="pres">
      <dgm:prSet presAssocID="{0E000FC4-21F6-463E-ADFA-112C51C9D131}" presName="dummyConnPt" presStyleCnt="0"/>
      <dgm:spPr/>
    </dgm:pt>
    <dgm:pt modelId="{B90B8C9B-E25E-4A81-BBC2-9F9F493CF4F9}" type="pres">
      <dgm:prSet presAssocID="{0E000FC4-21F6-463E-ADFA-112C51C9D131}" presName="node" presStyleLbl="node1" presStyleIdx="4" presStyleCnt="7" custLinFactX="28647" custLinFactY="29853" custLinFactNeighborX="100000" custLinFactNeighborY="100000">
        <dgm:presLayoutVars>
          <dgm:bulletEnabled val="1"/>
        </dgm:presLayoutVars>
      </dgm:prSet>
      <dgm:spPr/>
    </dgm:pt>
    <dgm:pt modelId="{73DFA655-3760-4A29-8F1B-981292C174F2}" type="pres">
      <dgm:prSet presAssocID="{72F4760D-9805-4837-8115-A262E757411B}" presName="sibTrans" presStyleLbl="bgSibTrans2D1" presStyleIdx="4" presStyleCnt="6"/>
      <dgm:spPr/>
    </dgm:pt>
    <dgm:pt modelId="{41FD3BF4-ACF6-452C-AA09-CE3E9876A8BA}" type="pres">
      <dgm:prSet presAssocID="{86CF452D-6CF8-49C3-8F71-D0E916910CC2}" presName="compNode" presStyleCnt="0"/>
      <dgm:spPr/>
    </dgm:pt>
    <dgm:pt modelId="{7732525E-F625-48EF-8749-7A49A674991A}" type="pres">
      <dgm:prSet presAssocID="{86CF452D-6CF8-49C3-8F71-D0E916910CC2}" presName="dummyConnPt" presStyleCnt="0"/>
      <dgm:spPr/>
    </dgm:pt>
    <dgm:pt modelId="{F22B2886-0517-4FAE-A3F9-2224331B92FD}" type="pres">
      <dgm:prSet presAssocID="{86CF452D-6CF8-49C3-8F71-D0E916910CC2}" presName="node" presStyleLbl="node1" presStyleIdx="5" presStyleCnt="7" custLinFactY="100000" custLinFactNeighborX="3000" custLinFactNeighborY="154853">
        <dgm:presLayoutVars>
          <dgm:bulletEnabled val="1"/>
        </dgm:presLayoutVars>
      </dgm:prSet>
      <dgm:spPr/>
    </dgm:pt>
    <dgm:pt modelId="{857FFF62-7E45-4B97-A4FA-980F170C18C6}" type="pres">
      <dgm:prSet presAssocID="{72A89A92-9507-45FB-A409-D30F320AEFAB}" presName="sibTrans" presStyleLbl="bgSibTrans2D1" presStyleIdx="5" presStyleCnt="6"/>
      <dgm:spPr/>
    </dgm:pt>
    <dgm:pt modelId="{B257AB50-161B-4AA6-8084-F37457420C4A}" type="pres">
      <dgm:prSet presAssocID="{76D0B282-0852-413C-B627-41423EC55F15}" presName="compNode" presStyleCnt="0"/>
      <dgm:spPr/>
    </dgm:pt>
    <dgm:pt modelId="{7C434371-B098-452A-817A-82C66FBA3DFE}" type="pres">
      <dgm:prSet presAssocID="{76D0B282-0852-413C-B627-41423EC55F15}" presName="dummyConnPt" presStyleCnt="0"/>
      <dgm:spPr/>
    </dgm:pt>
    <dgm:pt modelId="{7152C432-91D9-4329-AC27-B2563E7C49D8}" type="pres">
      <dgm:prSet presAssocID="{76D0B282-0852-413C-B627-41423EC55F15}" presName="node" presStyleLbl="node1" presStyleIdx="6" presStyleCnt="7" custLinFactX="-100000" custLinFactY="100000" custLinFactNeighborX="-164969" custLinFactNeighborY="154853">
        <dgm:presLayoutVars>
          <dgm:bulletEnabled val="1"/>
        </dgm:presLayoutVars>
      </dgm:prSet>
      <dgm:spPr/>
    </dgm:pt>
  </dgm:ptLst>
  <dgm:cxnLst>
    <dgm:cxn modelId="{8656F601-4F4F-419F-A6EB-2EA98DA1DE3F}" type="presOf" srcId="{E9840932-BB1E-4D65-98C1-A88221BC49EF}" destId="{4565C1D5-D6C8-4BDA-8BFB-BA56ADD13547}" srcOrd="0" destOrd="2" presId="urn:microsoft.com/office/officeart/2005/8/layout/bProcess4"/>
    <dgm:cxn modelId="{60C37B03-D74C-4C60-9DEA-F75A60831BF5}" type="presOf" srcId="{7708BBAA-2774-46A7-91BE-9DF9CF2C6E6C}" destId="{321BA276-4E16-4B2B-927F-FAEE0C07F5AA}" srcOrd="0" destOrd="0" presId="urn:microsoft.com/office/officeart/2005/8/layout/bProcess4"/>
    <dgm:cxn modelId="{57C5CC1B-53D6-4E13-BA13-D9F472047E6F}" type="presOf" srcId="{86CF452D-6CF8-49C3-8F71-D0E916910CC2}" destId="{F22B2886-0517-4FAE-A3F9-2224331B92FD}" srcOrd="0" destOrd="0" presId="urn:microsoft.com/office/officeart/2005/8/layout/bProcess4"/>
    <dgm:cxn modelId="{5C7FCC2B-FFEC-4955-9C45-00E2830D62AB}" srcId="{E076E600-AB37-403A-90CB-A0A777C8A313}" destId="{1BED77D1-0BE8-4B61-8FCF-223DB1E59487}" srcOrd="3" destOrd="0" parTransId="{CE7A491F-D588-4BF0-B1DD-BBF7B982C925}" sibTransId="{97CC7B66-45A4-4690-B44D-2DE1C85941D8}"/>
    <dgm:cxn modelId="{BBE29B38-BAB9-400E-8D63-4B37885B5667}" type="presOf" srcId="{04C27E31-6AE1-4A43-9A31-686082F1544F}" destId="{B90B8C9B-E25E-4A81-BBC2-9F9F493CF4F9}" srcOrd="0" destOrd="1" presId="urn:microsoft.com/office/officeart/2005/8/layout/bProcess4"/>
    <dgm:cxn modelId="{630E705B-6E62-4546-9FA9-B6C2D24D5F22}" srcId="{E2CD0CD8-EF58-45F8-8B26-9BEAB780C415}" destId="{5948F602-9C50-49CE-9D95-B06E912C7B88}" srcOrd="0" destOrd="0" parTransId="{0F81ADA2-4EC0-4B94-B20C-671B9EE56D23}" sibTransId="{B13613F0-688E-4477-88F6-35DD0B2DCCBF}"/>
    <dgm:cxn modelId="{ACA49543-1018-4559-9373-D2ADF43056C1}" type="presOf" srcId="{72A89A92-9507-45FB-A409-D30F320AEFAB}" destId="{857FFF62-7E45-4B97-A4FA-980F170C18C6}" srcOrd="0" destOrd="0" presId="urn:microsoft.com/office/officeart/2005/8/layout/bProcess4"/>
    <dgm:cxn modelId="{16040271-9545-40BC-98A2-F0A05D91900A}" type="presOf" srcId="{5948F602-9C50-49CE-9D95-B06E912C7B88}" destId="{4565C1D5-D6C8-4BDA-8BFB-BA56ADD13547}" srcOrd="0" destOrd="1" presId="urn:microsoft.com/office/officeart/2005/8/layout/bProcess4"/>
    <dgm:cxn modelId="{B7507172-8FA8-41CC-A751-2B25529DBB9D}" type="presOf" srcId="{97CC7B66-45A4-4690-B44D-2DE1C85941D8}" destId="{1C18A877-6223-4385-B461-A382E101C2E0}" srcOrd="0" destOrd="0" presId="urn:microsoft.com/office/officeart/2005/8/layout/bProcess4"/>
    <dgm:cxn modelId="{CA98CB54-B54F-46D9-A608-AB66D81F1CE9}" type="presOf" srcId="{76D0B282-0852-413C-B627-41423EC55F15}" destId="{7152C432-91D9-4329-AC27-B2563E7C49D8}" srcOrd="0" destOrd="0" presId="urn:microsoft.com/office/officeart/2005/8/layout/bProcess4"/>
    <dgm:cxn modelId="{E9935D56-A864-43D9-BB9C-2080305F910A}" type="presOf" srcId="{2A80AD1E-13F6-4C3B-9105-F9C98F5AE41C}" destId="{0A495391-E3F0-4B10-93F3-87B8D4C4A636}" srcOrd="0" destOrd="1" presId="urn:microsoft.com/office/officeart/2005/8/layout/bProcess4"/>
    <dgm:cxn modelId="{B86D2B79-5164-46F8-981E-B5D2AB2B0BFF}" type="presOf" srcId="{41400216-0B4B-47F7-BCE9-BDF1E3FD923D}" destId="{9B367E28-EB2F-4E1A-9A25-4ED8ACB31E3B}" srcOrd="0" destOrd="0" presId="urn:microsoft.com/office/officeart/2005/8/layout/bProcess4"/>
    <dgm:cxn modelId="{3A8CF879-7F22-4AFD-9277-3A4FC6F6C5A8}" srcId="{1BED77D1-0BE8-4B61-8FCF-223DB1E59487}" destId="{675C6E90-B1FC-4EB4-A165-1B7556D76505}" srcOrd="1" destOrd="0" parTransId="{7252899B-67E0-4946-8CBF-F911680AD73B}" sibTransId="{4DD84C5D-F066-4EE9-974A-A0226969CCA2}"/>
    <dgm:cxn modelId="{2C5C557C-8136-427B-8976-8CF6CB563348}" type="presOf" srcId="{E076E600-AB37-403A-90CB-A0A777C8A313}" destId="{AF2A3E78-C206-492A-8ED5-B14291843B43}" srcOrd="0" destOrd="0" presId="urn:microsoft.com/office/officeart/2005/8/layout/bProcess4"/>
    <dgm:cxn modelId="{70EC298A-93D3-45C1-8F02-670171FEBCCA}" type="presOf" srcId="{1BED77D1-0BE8-4B61-8FCF-223DB1E59487}" destId="{0A495391-E3F0-4B10-93F3-87B8D4C4A636}" srcOrd="0" destOrd="0" presId="urn:microsoft.com/office/officeart/2005/8/layout/bProcess4"/>
    <dgm:cxn modelId="{8F67178C-577F-4972-96B6-4AC6D4A57FAE}" type="presOf" srcId="{E2CD0CD8-EF58-45F8-8B26-9BEAB780C415}" destId="{4565C1D5-D6C8-4BDA-8BFB-BA56ADD13547}" srcOrd="0" destOrd="0" presId="urn:microsoft.com/office/officeart/2005/8/layout/bProcess4"/>
    <dgm:cxn modelId="{83ABA38D-EB93-4A17-A14A-B67D01DAAB05}" srcId="{E2CD0CD8-EF58-45F8-8B26-9BEAB780C415}" destId="{E9840932-BB1E-4D65-98C1-A88221BC49EF}" srcOrd="1" destOrd="0" parTransId="{8F3F4753-522F-45E1-84F0-7CEF1DBCC1E9}" sibTransId="{12390126-6C67-48C4-8D98-E920C392E8F7}"/>
    <dgm:cxn modelId="{8D0FD299-2814-478F-8198-CAF6E776AF13}" srcId="{E076E600-AB37-403A-90CB-A0A777C8A313}" destId="{D77596D4-F2F5-42FE-A8BA-19BDDD7F2C52}" srcOrd="0" destOrd="0" parTransId="{E705CB18-478E-4218-A0D9-948933CD9336}" sibTransId="{D119979E-6BB4-4050-AEFA-A5DD05B1DD2F}"/>
    <dgm:cxn modelId="{7B47E5AD-19D9-45E3-A5B0-42311B7F608A}" type="presOf" srcId="{D119979E-6BB4-4050-AEFA-A5DD05B1DD2F}" destId="{98E0FB7F-D8B2-4D71-9081-4AE0114E6674}" srcOrd="0" destOrd="0" presId="urn:microsoft.com/office/officeart/2005/8/layout/bProcess4"/>
    <dgm:cxn modelId="{8FF1D6AF-D48F-413F-9C5B-22E36794AFDA}" srcId="{0E000FC4-21F6-463E-ADFA-112C51C9D131}" destId="{04C27E31-6AE1-4A43-9A31-686082F1544F}" srcOrd="0" destOrd="0" parTransId="{51F1B4CF-8BE5-427F-BA50-63A12945C5B6}" sibTransId="{57AB2E03-CDCC-47BA-90A0-D0214687112E}"/>
    <dgm:cxn modelId="{DE8C79B5-4FE2-4CCE-BD3D-7644669BBE2A}" srcId="{1BED77D1-0BE8-4B61-8FCF-223DB1E59487}" destId="{2A80AD1E-13F6-4C3B-9105-F9C98F5AE41C}" srcOrd="0" destOrd="0" parTransId="{8A7082D9-CD46-4835-B3B7-03D66FC58305}" sibTransId="{AA717527-76DC-413F-A5D6-388F81B95D46}"/>
    <dgm:cxn modelId="{A83C13BC-43E9-4946-8233-C98768461A12}" type="presOf" srcId="{675C6E90-B1FC-4EB4-A165-1B7556D76505}" destId="{0A495391-E3F0-4B10-93F3-87B8D4C4A636}" srcOrd="0" destOrd="2" presId="urn:microsoft.com/office/officeart/2005/8/layout/bProcess4"/>
    <dgm:cxn modelId="{0925FBBF-7955-4190-835A-76E00A3022B8}" srcId="{E076E600-AB37-403A-90CB-A0A777C8A313}" destId="{76D0B282-0852-413C-B627-41423EC55F15}" srcOrd="6" destOrd="0" parTransId="{F668D5A5-98DB-4F41-A486-6A4F577CEB10}" sibTransId="{CAB4ECF2-9B6D-4241-A104-F511FBAB1AA4}"/>
    <dgm:cxn modelId="{58F790C0-B99C-4973-8AD2-270080DD675A}" srcId="{E076E600-AB37-403A-90CB-A0A777C8A313}" destId="{7708BBAA-2774-46A7-91BE-9DF9CF2C6E6C}" srcOrd="2" destOrd="0" parTransId="{785DF41F-B84A-4E0B-B39A-8569A94846BA}" sibTransId="{41400216-0B4B-47F7-BCE9-BDF1E3FD923D}"/>
    <dgm:cxn modelId="{4D4768C1-F6B9-4B8A-8AC6-1F3089CDC690}" srcId="{E076E600-AB37-403A-90CB-A0A777C8A313}" destId="{E2CD0CD8-EF58-45F8-8B26-9BEAB780C415}" srcOrd="1" destOrd="0" parTransId="{50E3FF9A-8010-4A3A-8EA2-649286EAB1CE}" sibTransId="{425A211E-C87E-4888-A706-C8560A05D201}"/>
    <dgm:cxn modelId="{44303FCC-36F6-4648-824B-46FDEC84C5C4}" type="presOf" srcId="{0E000FC4-21F6-463E-ADFA-112C51C9D131}" destId="{B90B8C9B-E25E-4A81-BBC2-9F9F493CF4F9}" srcOrd="0" destOrd="0" presId="urn:microsoft.com/office/officeart/2005/8/layout/bProcess4"/>
    <dgm:cxn modelId="{2564D8EA-AA17-4899-8B03-F1136B8DF8C8}" type="presOf" srcId="{D77596D4-F2F5-42FE-A8BA-19BDDD7F2C52}" destId="{B2A0FB66-59C8-4C72-AD69-8CAB1C785354}" srcOrd="0" destOrd="0" presId="urn:microsoft.com/office/officeart/2005/8/layout/bProcess4"/>
    <dgm:cxn modelId="{6C0CD5EE-00DC-4FA9-8F95-9530AA9BA388}" srcId="{E076E600-AB37-403A-90CB-A0A777C8A313}" destId="{86CF452D-6CF8-49C3-8F71-D0E916910CC2}" srcOrd="5" destOrd="0" parTransId="{8C5D0E99-43FF-4875-8EBD-DD98C158958D}" sibTransId="{72A89A92-9507-45FB-A409-D30F320AEFAB}"/>
    <dgm:cxn modelId="{2D9F1DF1-0C95-437F-9637-A426DECE02E7}" type="presOf" srcId="{425A211E-C87E-4888-A706-C8560A05D201}" destId="{B4C6F32E-D5C6-4C39-9FAF-C72DF191AB1A}" srcOrd="0" destOrd="0" presId="urn:microsoft.com/office/officeart/2005/8/layout/bProcess4"/>
    <dgm:cxn modelId="{087CB9F2-4614-4BB4-B12C-F5A88CC60A1E}" srcId="{E076E600-AB37-403A-90CB-A0A777C8A313}" destId="{0E000FC4-21F6-463E-ADFA-112C51C9D131}" srcOrd="4" destOrd="0" parTransId="{70BE1A60-3965-4B13-A218-3C55221B1EB1}" sibTransId="{72F4760D-9805-4837-8115-A262E757411B}"/>
    <dgm:cxn modelId="{36D025FC-EE98-4382-8657-B8A4102269ED}" type="presOf" srcId="{72F4760D-9805-4837-8115-A262E757411B}" destId="{73DFA655-3760-4A29-8F1B-981292C174F2}" srcOrd="0" destOrd="0" presId="urn:microsoft.com/office/officeart/2005/8/layout/bProcess4"/>
    <dgm:cxn modelId="{E74AB9A8-C968-4911-847A-2710E734D7CD}" type="presParOf" srcId="{AF2A3E78-C206-492A-8ED5-B14291843B43}" destId="{9D16DE52-A61F-4E44-9C64-794E925226D6}" srcOrd="0" destOrd="0" presId="urn:microsoft.com/office/officeart/2005/8/layout/bProcess4"/>
    <dgm:cxn modelId="{55FD1146-38EE-4DFD-96FF-C27D44173479}" type="presParOf" srcId="{9D16DE52-A61F-4E44-9C64-794E925226D6}" destId="{8D9A4070-F899-47E1-9AA8-9DD6FD2B9507}" srcOrd="0" destOrd="0" presId="urn:microsoft.com/office/officeart/2005/8/layout/bProcess4"/>
    <dgm:cxn modelId="{82A04172-FDEA-4AAD-9924-DF6F9847BD5C}" type="presParOf" srcId="{9D16DE52-A61F-4E44-9C64-794E925226D6}" destId="{B2A0FB66-59C8-4C72-AD69-8CAB1C785354}" srcOrd="1" destOrd="0" presId="urn:microsoft.com/office/officeart/2005/8/layout/bProcess4"/>
    <dgm:cxn modelId="{942E8D21-891E-4D16-8099-6DC089DC2450}" type="presParOf" srcId="{AF2A3E78-C206-492A-8ED5-B14291843B43}" destId="{98E0FB7F-D8B2-4D71-9081-4AE0114E6674}" srcOrd="1" destOrd="0" presId="urn:microsoft.com/office/officeart/2005/8/layout/bProcess4"/>
    <dgm:cxn modelId="{FF4E4B48-7576-4CB5-9F67-5CDBF47CB28E}" type="presParOf" srcId="{AF2A3E78-C206-492A-8ED5-B14291843B43}" destId="{717D951D-6C16-4B0E-8CAE-DC2CBDD2AC8C}" srcOrd="2" destOrd="0" presId="urn:microsoft.com/office/officeart/2005/8/layout/bProcess4"/>
    <dgm:cxn modelId="{6045614E-AE6B-4377-9CA9-236F4C7ECC01}" type="presParOf" srcId="{717D951D-6C16-4B0E-8CAE-DC2CBDD2AC8C}" destId="{DC41F872-A75A-4F66-ACC4-42ECE57BB80D}" srcOrd="0" destOrd="0" presId="urn:microsoft.com/office/officeart/2005/8/layout/bProcess4"/>
    <dgm:cxn modelId="{F1BC0136-1714-4DAB-869D-9ADE9540CA44}" type="presParOf" srcId="{717D951D-6C16-4B0E-8CAE-DC2CBDD2AC8C}" destId="{4565C1D5-D6C8-4BDA-8BFB-BA56ADD13547}" srcOrd="1" destOrd="0" presId="urn:microsoft.com/office/officeart/2005/8/layout/bProcess4"/>
    <dgm:cxn modelId="{1D72EDCF-F08A-48A2-B508-027211DF6275}" type="presParOf" srcId="{AF2A3E78-C206-492A-8ED5-B14291843B43}" destId="{B4C6F32E-D5C6-4C39-9FAF-C72DF191AB1A}" srcOrd="3" destOrd="0" presId="urn:microsoft.com/office/officeart/2005/8/layout/bProcess4"/>
    <dgm:cxn modelId="{7CAC2134-B53F-4FDC-A3C6-9EBA9BE52816}" type="presParOf" srcId="{AF2A3E78-C206-492A-8ED5-B14291843B43}" destId="{B3E093AD-ACAB-41AF-A271-9002C1F849AA}" srcOrd="4" destOrd="0" presId="urn:microsoft.com/office/officeart/2005/8/layout/bProcess4"/>
    <dgm:cxn modelId="{4EAB27C0-CC35-4BFF-80C7-E86567D2D58B}" type="presParOf" srcId="{B3E093AD-ACAB-41AF-A271-9002C1F849AA}" destId="{7BEC5C8F-B495-4BC4-ABB7-5555B67ACC47}" srcOrd="0" destOrd="0" presId="urn:microsoft.com/office/officeart/2005/8/layout/bProcess4"/>
    <dgm:cxn modelId="{5F59BD58-4B53-4E01-ABFE-DEE2FE9CEE4D}" type="presParOf" srcId="{B3E093AD-ACAB-41AF-A271-9002C1F849AA}" destId="{321BA276-4E16-4B2B-927F-FAEE0C07F5AA}" srcOrd="1" destOrd="0" presId="urn:microsoft.com/office/officeart/2005/8/layout/bProcess4"/>
    <dgm:cxn modelId="{1A3AB4F7-A72D-4B06-97AA-A74B8DFAD31F}" type="presParOf" srcId="{AF2A3E78-C206-492A-8ED5-B14291843B43}" destId="{9B367E28-EB2F-4E1A-9A25-4ED8ACB31E3B}" srcOrd="5" destOrd="0" presId="urn:microsoft.com/office/officeart/2005/8/layout/bProcess4"/>
    <dgm:cxn modelId="{0B3F8D7A-2FA2-4DF8-AAC0-49E3184402B1}" type="presParOf" srcId="{AF2A3E78-C206-492A-8ED5-B14291843B43}" destId="{E0C04D74-B6AC-4699-B9DD-97648183CAE6}" srcOrd="6" destOrd="0" presId="urn:microsoft.com/office/officeart/2005/8/layout/bProcess4"/>
    <dgm:cxn modelId="{39191406-C683-44F5-AD72-6B7865CEB43B}" type="presParOf" srcId="{E0C04D74-B6AC-4699-B9DD-97648183CAE6}" destId="{F185630D-AADB-4B46-B6EA-F013FD4996D5}" srcOrd="0" destOrd="0" presId="urn:microsoft.com/office/officeart/2005/8/layout/bProcess4"/>
    <dgm:cxn modelId="{8D8DF09B-AAF0-41CD-80E0-545D431BA05C}" type="presParOf" srcId="{E0C04D74-B6AC-4699-B9DD-97648183CAE6}" destId="{0A495391-E3F0-4B10-93F3-87B8D4C4A636}" srcOrd="1" destOrd="0" presId="urn:microsoft.com/office/officeart/2005/8/layout/bProcess4"/>
    <dgm:cxn modelId="{D617D6A2-4783-4E69-8A5C-38D94949A5D8}" type="presParOf" srcId="{AF2A3E78-C206-492A-8ED5-B14291843B43}" destId="{1C18A877-6223-4385-B461-A382E101C2E0}" srcOrd="7" destOrd="0" presId="urn:microsoft.com/office/officeart/2005/8/layout/bProcess4"/>
    <dgm:cxn modelId="{AA01E804-14B4-459D-AB43-B85D36679041}" type="presParOf" srcId="{AF2A3E78-C206-492A-8ED5-B14291843B43}" destId="{9DBA9826-931A-4577-9B42-41C327414845}" srcOrd="8" destOrd="0" presId="urn:microsoft.com/office/officeart/2005/8/layout/bProcess4"/>
    <dgm:cxn modelId="{513B3385-F4A5-4E63-88C2-F22F43320726}" type="presParOf" srcId="{9DBA9826-931A-4577-9B42-41C327414845}" destId="{2EFC7883-D840-4C23-A5AD-CD339D8E616E}" srcOrd="0" destOrd="0" presId="urn:microsoft.com/office/officeart/2005/8/layout/bProcess4"/>
    <dgm:cxn modelId="{8EBC6D2D-7632-441C-A1D4-4C949602EB7E}" type="presParOf" srcId="{9DBA9826-931A-4577-9B42-41C327414845}" destId="{B90B8C9B-E25E-4A81-BBC2-9F9F493CF4F9}" srcOrd="1" destOrd="0" presId="urn:microsoft.com/office/officeart/2005/8/layout/bProcess4"/>
    <dgm:cxn modelId="{ADA1AECC-0FAE-4F56-B36C-0D4699BB7289}" type="presParOf" srcId="{AF2A3E78-C206-492A-8ED5-B14291843B43}" destId="{73DFA655-3760-4A29-8F1B-981292C174F2}" srcOrd="9" destOrd="0" presId="urn:microsoft.com/office/officeart/2005/8/layout/bProcess4"/>
    <dgm:cxn modelId="{0C99195C-5CFE-4999-9243-4BBD649541EE}" type="presParOf" srcId="{AF2A3E78-C206-492A-8ED5-B14291843B43}" destId="{41FD3BF4-ACF6-452C-AA09-CE3E9876A8BA}" srcOrd="10" destOrd="0" presId="urn:microsoft.com/office/officeart/2005/8/layout/bProcess4"/>
    <dgm:cxn modelId="{ECA0BB66-C33E-41A5-90CF-8D29237DF20C}" type="presParOf" srcId="{41FD3BF4-ACF6-452C-AA09-CE3E9876A8BA}" destId="{7732525E-F625-48EF-8749-7A49A674991A}" srcOrd="0" destOrd="0" presId="urn:microsoft.com/office/officeart/2005/8/layout/bProcess4"/>
    <dgm:cxn modelId="{68AF0C16-DA31-4309-AEFF-EF109017B092}" type="presParOf" srcId="{41FD3BF4-ACF6-452C-AA09-CE3E9876A8BA}" destId="{F22B2886-0517-4FAE-A3F9-2224331B92FD}" srcOrd="1" destOrd="0" presId="urn:microsoft.com/office/officeart/2005/8/layout/bProcess4"/>
    <dgm:cxn modelId="{AB2D7374-1326-422E-975B-33E50B054093}" type="presParOf" srcId="{AF2A3E78-C206-492A-8ED5-B14291843B43}" destId="{857FFF62-7E45-4B97-A4FA-980F170C18C6}" srcOrd="11" destOrd="0" presId="urn:microsoft.com/office/officeart/2005/8/layout/bProcess4"/>
    <dgm:cxn modelId="{9D536C14-EFDB-43C2-8E89-970B02BA32BF}" type="presParOf" srcId="{AF2A3E78-C206-492A-8ED5-B14291843B43}" destId="{B257AB50-161B-4AA6-8084-F37457420C4A}" srcOrd="12" destOrd="0" presId="urn:microsoft.com/office/officeart/2005/8/layout/bProcess4"/>
    <dgm:cxn modelId="{B9043CD7-4849-4C22-B880-772DA30F6133}" type="presParOf" srcId="{B257AB50-161B-4AA6-8084-F37457420C4A}" destId="{7C434371-B098-452A-817A-82C66FBA3DFE}" srcOrd="0" destOrd="0" presId="urn:microsoft.com/office/officeart/2005/8/layout/bProcess4"/>
    <dgm:cxn modelId="{49B8EF5D-F95B-457E-94A5-414CD393D393}" type="presParOf" srcId="{B257AB50-161B-4AA6-8084-F37457420C4A}" destId="{7152C432-91D9-4329-AC27-B2563E7C49D8}" srcOrd="1" destOrd="0" presId="urn:microsoft.com/office/officeart/2005/8/layout/b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A17C5C-A836-42A8-AB4F-1127E811EF63}" type="doc">
      <dgm:prSet loTypeId="urn:microsoft.com/office/officeart/2009/3/layout/HorizontalOrganizationChart" loCatId="hierarchy" qsTypeId="urn:microsoft.com/office/officeart/2005/8/quickstyle/3d6" qsCatId="3D" csTypeId="urn:microsoft.com/office/officeart/2005/8/colors/colorful2" csCatId="colorful" phldr="1"/>
      <dgm:spPr/>
      <dgm:t>
        <a:bodyPr/>
        <a:lstStyle/>
        <a:p>
          <a:endParaRPr lang="hu-HU"/>
        </a:p>
      </dgm:t>
    </dgm:pt>
    <dgm:pt modelId="{E0A3AF97-5B49-4496-9F5E-98658DB8F742}">
      <dgm:prSet phldrT="[Szöveg]"/>
      <dgm:spPr/>
      <dgm:t>
        <a:bodyPr/>
        <a:lstStyle/>
        <a:p>
          <a:r>
            <a:rPr lang="hu-HU" i="1">
              <a:effectLst>
                <a:outerShdw blurRad="38100" dist="38100" dir="2700000" algn="tl">
                  <a:srgbClr val="000000">
                    <a:alpha val="43137"/>
                  </a:srgbClr>
                </a:outerShdw>
              </a:effectLst>
            </a:rPr>
            <a:t>e</a:t>
          </a:r>
          <a:r>
            <a:rPr lang="hu-HU" b="1"/>
            <a:t>-főnapló-1</a:t>
          </a:r>
          <a:br>
            <a:rPr lang="hu-HU" b="1"/>
          </a:br>
          <a:r>
            <a:rPr lang="hu-HU" b="1"/>
            <a:t>Cég -1</a:t>
          </a:r>
          <a:endParaRPr lang="hu-HU" dirty="0"/>
        </a:p>
      </dgm:t>
    </dgm:pt>
    <dgm:pt modelId="{60C22927-5ADF-4560-9543-E6E7CB5A5EBB}" type="parTrans" cxnId="{D782DCFA-5A33-41E1-AA6B-9FB5FF1D0658}">
      <dgm:prSet/>
      <dgm:spPr/>
      <dgm:t>
        <a:bodyPr/>
        <a:lstStyle/>
        <a:p>
          <a:endParaRPr lang="hu-HU"/>
        </a:p>
      </dgm:t>
    </dgm:pt>
    <dgm:pt modelId="{EF89DFB4-7FCD-41FB-AE70-B55ECB44D4F1}" type="sibTrans" cxnId="{D782DCFA-5A33-41E1-AA6B-9FB5FF1D0658}">
      <dgm:prSet/>
      <dgm:spPr/>
      <dgm:t>
        <a:bodyPr/>
        <a:lstStyle/>
        <a:p>
          <a:endParaRPr lang="hu-HU"/>
        </a:p>
      </dgm:t>
    </dgm:pt>
    <dgm:pt modelId="{3E3E1A10-0AA2-4F17-9D44-4AC04AA64966}">
      <dgm:prSet phldrT="[Szöveg]"/>
      <dgm:spPr/>
      <dgm:t>
        <a:bodyPr/>
        <a:lstStyle/>
        <a:p>
          <a:r>
            <a:rPr lang="hu-HU" i="1">
              <a:effectLst>
                <a:outerShdw blurRad="38100" dist="38100" dir="2700000" algn="tl">
                  <a:srgbClr val="000000">
                    <a:alpha val="43137"/>
                  </a:srgbClr>
                </a:outerShdw>
              </a:effectLst>
            </a:rPr>
            <a:t>e</a:t>
          </a:r>
          <a:r>
            <a:rPr lang="hu-HU" b="1"/>
            <a:t>-alnapló-1.1</a:t>
          </a:r>
          <a:br>
            <a:rPr lang="hu-HU" b="1"/>
          </a:br>
          <a:r>
            <a:rPr lang="hu-HU" b="1"/>
            <a:t>Cég -1.1</a:t>
          </a:r>
          <a:endParaRPr lang="hu-HU" dirty="0"/>
        </a:p>
      </dgm:t>
    </dgm:pt>
    <dgm:pt modelId="{EC25735F-8FD4-4CDB-9DF0-BB7D60204D0D}" type="parTrans" cxnId="{098D8F1C-A5EA-443E-857A-C76E99C2B711}">
      <dgm:prSet/>
      <dgm:spPr/>
      <dgm:t>
        <a:bodyPr/>
        <a:lstStyle/>
        <a:p>
          <a:endParaRPr lang="hu-HU"/>
        </a:p>
      </dgm:t>
    </dgm:pt>
    <dgm:pt modelId="{0A28E15B-961F-46F5-A579-B3D88C3A5625}" type="sibTrans" cxnId="{098D8F1C-A5EA-443E-857A-C76E99C2B711}">
      <dgm:prSet/>
      <dgm:spPr/>
      <dgm:t>
        <a:bodyPr/>
        <a:lstStyle/>
        <a:p>
          <a:endParaRPr lang="hu-HU"/>
        </a:p>
      </dgm:t>
    </dgm:pt>
    <dgm:pt modelId="{3939314A-30F4-400D-A421-53736A7CF44E}">
      <dgm:prSet phldrT="[Szöveg]"/>
      <dgm:spPr/>
      <dgm:t>
        <a:bodyPr/>
        <a:lstStyle/>
        <a:p>
          <a:r>
            <a:rPr lang="hu-HU" i="1">
              <a:effectLst>
                <a:outerShdw blurRad="38100" dist="38100" dir="2700000" algn="tl">
                  <a:srgbClr val="000000">
                    <a:alpha val="43137"/>
                  </a:srgbClr>
                </a:outerShdw>
              </a:effectLst>
            </a:rPr>
            <a:t>e</a:t>
          </a:r>
          <a:r>
            <a:rPr lang="hu-HU" b="1"/>
            <a:t>-alnapló-1.2</a:t>
          </a:r>
          <a:br>
            <a:rPr lang="hu-HU" b="1"/>
          </a:br>
          <a:r>
            <a:rPr lang="hu-HU" b="1"/>
            <a:t>Cég -1.2</a:t>
          </a:r>
          <a:endParaRPr lang="hu-HU" dirty="0"/>
        </a:p>
      </dgm:t>
    </dgm:pt>
    <dgm:pt modelId="{112FFB1B-E8AF-40DB-B18A-A9566E13413D}" type="parTrans" cxnId="{69B0CCF6-9AB5-4186-AA46-20E750C7BC44}">
      <dgm:prSet/>
      <dgm:spPr/>
      <dgm:t>
        <a:bodyPr/>
        <a:lstStyle/>
        <a:p>
          <a:endParaRPr lang="hu-HU"/>
        </a:p>
      </dgm:t>
    </dgm:pt>
    <dgm:pt modelId="{9A50D906-921C-4813-AA37-03A17E57B136}" type="sibTrans" cxnId="{69B0CCF6-9AB5-4186-AA46-20E750C7BC44}">
      <dgm:prSet/>
      <dgm:spPr/>
      <dgm:t>
        <a:bodyPr/>
        <a:lstStyle/>
        <a:p>
          <a:endParaRPr lang="hu-HU"/>
        </a:p>
      </dgm:t>
    </dgm:pt>
    <dgm:pt modelId="{CD2D7154-CB98-4172-9EB1-AC21D59B6D60}">
      <dgm:prSet phldrT="[Szöveg]"/>
      <dgm:spPr/>
      <dgm:t>
        <a:bodyPr/>
        <a:lstStyle/>
        <a:p>
          <a:r>
            <a:rPr lang="hu-HU" i="1">
              <a:effectLst>
                <a:outerShdw blurRad="38100" dist="38100" dir="2700000" algn="tl">
                  <a:srgbClr val="000000">
                    <a:alpha val="43137"/>
                  </a:srgbClr>
                </a:outerShdw>
              </a:effectLst>
            </a:rPr>
            <a:t>e</a:t>
          </a:r>
          <a:r>
            <a:rPr lang="hu-HU" b="1"/>
            <a:t>-főnapló-2</a:t>
          </a:r>
          <a:br>
            <a:rPr lang="hu-HU" b="1"/>
          </a:br>
          <a:r>
            <a:rPr lang="hu-HU" b="1"/>
            <a:t>Cég -2</a:t>
          </a:r>
          <a:endParaRPr lang="hu-HU" dirty="0"/>
        </a:p>
      </dgm:t>
    </dgm:pt>
    <dgm:pt modelId="{DAF8D7FF-1799-4BF1-B0BF-086257A411D2}" type="parTrans" cxnId="{A2A98E2D-F1DB-4903-936E-7E7E3A8681DF}">
      <dgm:prSet/>
      <dgm:spPr/>
      <dgm:t>
        <a:bodyPr/>
        <a:lstStyle/>
        <a:p>
          <a:endParaRPr lang="hu-HU"/>
        </a:p>
      </dgm:t>
    </dgm:pt>
    <dgm:pt modelId="{738FA6F4-D887-48F3-8199-D4ACC62B0923}" type="sibTrans" cxnId="{A2A98E2D-F1DB-4903-936E-7E7E3A8681DF}">
      <dgm:prSet/>
      <dgm:spPr/>
      <dgm:t>
        <a:bodyPr/>
        <a:lstStyle/>
        <a:p>
          <a:endParaRPr lang="hu-HU"/>
        </a:p>
      </dgm:t>
    </dgm:pt>
    <dgm:pt modelId="{973D878F-F48D-4D61-92C7-FFEAB4F4FF1B}">
      <dgm:prSet phldrT="[Szöveg]"/>
      <dgm:spPr/>
      <dgm:t>
        <a:bodyPr/>
        <a:lstStyle/>
        <a:p>
          <a:r>
            <a:rPr lang="hu-HU" i="1">
              <a:effectLst>
                <a:outerShdw blurRad="38100" dist="38100" dir="2700000" algn="tl">
                  <a:srgbClr val="000000">
                    <a:alpha val="43137"/>
                  </a:srgbClr>
                </a:outerShdw>
              </a:effectLst>
            </a:rPr>
            <a:t>e</a:t>
          </a:r>
          <a:r>
            <a:rPr lang="hu-HU" b="1"/>
            <a:t>-főnapló-3</a:t>
          </a:r>
          <a:br>
            <a:rPr lang="hu-HU" b="1"/>
          </a:br>
          <a:r>
            <a:rPr lang="hu-HU" b="1"/>
            <a:t>Cég -3</a:t>
          </a:r>
          <a:endParaRPr lang="hu-HU" dirty="0"/>
        </a:p>
      </dgm:t>
    </dgm:pt>
    <dgm:pt modelId="{90173ED1-22B8-4399-9E3C-717322001B3B}" type="parTrans" cxnId="{0E153A98-886F-46AA-9EC7-AD24AE32D08C}">
      <dgm:prSet/>
      <dgm:spPr/>
      <dgm:t>
        <a:bodyPr/>
        <a:lstStyle/>
        <a:p>
          <a:endParaRPr lang="hu-HU"/>
        </a:p>
      </dgm:t>
    </dgm:pt>
    <dgm:pt modelId="{09658FFA-8329-499C-9CD3-235E59FAAB4F}" type="sibTrans" cxnId="{0E153A98-886F-46AA-9EC7-AD24AE32D08C}">
      <dgm:prSet/>
      <dgm:spPr/>
      <dgm:t>
        <a:bodyPr/>
        <a:lstStyle/>
        <a:p>
          <a:endParaRPr lang="hu-HU"/>
        </a:p>
      </dgm:t>
    </dgm:pt>
    <dgm:pt modelId="{D08B5178-01EA-4787-9357-BB8642163892}">
      <dgm:prSet phldrT="[Szöveg]"/>
      <dgm:spPr/>
      <dgm:t>
        <a:bodyPr/>
        <a:lstStyle/>
        <a:p>
          <a:r>
            <a:rPr lang="hu-HU" i="1">
              <a:effectLst>
                <a:outerShdw blurRad="38100" dist="38100" dir="2700000" algn="tl">
                  <a:srgbClr val="000000">
                    <a:alpha val="43137"/>
                  </a:srgbClr>
                </a:outerShdw>
              </a:effectLst>
            </a:rPr>
            <a:t>e</a:t>
          </a:r>
          <a:r>
            <a:rPr lang="hu-HU" b="1"/>
            <a:t>-alnapló-3.1</a:t>
          </a:r>
          <a:br>
            <a:rPr lang="hu-HU" b="1"/>
          </a:br>
          <a:r>
            <a:rPr lang="hu-HU" b="1"/>
            <a:t>Cég -3.1</a:t>
          </a:r>
          <a:endParaRPr lang="hu-HU" dirty="0"/>
        </a:p>
      </dgm:t>
    </dgm:pt>
    <dgm:pt modelId="{2C3E3F4A-9F4F-4649-8E00-B038510BD663}" type="parTrans" cxnId="{4F33050B-503B-4F6C-9322-F8FB94D6F83C}">
      <dgm:prSet/>
      <dgm:spPr/>
      <dgm:t>
        <a:bodyPr/>
        <a:lstStyle/>
        <a:p>
          <a:endParaRPr lang="hu-HU"/>
        </a:p>
      </dgm:t>
    </dgm:pt>
    <dgm:pt modelId="{79CFC90E-B081-4620-8CA0-31673793B814}" type="sibTrans" cxnId="{4F33050B-503B-4F6C-9322-F8FB94D6F83C}">
      <dgm:prSet/>
      <dgm:spPr/>
      <dgm:t>
        <a:bodyPr/>
        <a:lstStyle/>
        <a:p>
          <a:endParaRPr lang="hu-HU"/>
        </a:p>
      </dgm:t>
    </dgm:pt>
    <dgm:pt modelId="{C60AADC0-AD66-4B62-9F7A-389E1B9CFF99}">
      <dgm:prSet phldrT="[Szöveg]"/>
      <dgm:spPr/>
      <dgm:t>
        <a:bodyPr/>
        <a:lstStyle/>
        <a:p>
          <a:r>
            <a:rPr lang="hu-HU" i="1">
              <a:effectLst>
                <a:outerShdw blurRad="38100" dist="38100" dir="2700000" algn="tl">
                  <a:srgbClr val="000000">
                    <a:alpha val="43137"/>
                  </a:srgbClr>
                </a:outerShdw>
              </a:effectLst>
            </a:rPr>
            <a:t>e</a:t>
          </a:r>
          <a:r>
            <a:rPr lang="hu-HU" b="1"/>
            <a:t>-alnapló-1.2.1</a:t>
          </a:r>
          <a:br>
            <a:rPr lang="hu-HU" b="1"/>
          </a:br>
          <a:r>
            <a:rPr lang="hu-HU" b="1"/>
            <a:t>Cég -1.2.1</a:t>
          </a:r>
          <a:endParaRPr lang="hu-HU" dirty="0"/>
        </a:p>
      </dgm:t>
    </dgm:pt>
    <dgm:pt modelId="{FC0A6FD6-4400-46F6-A1FC-CC3565418A46}" type="parTrans" cxnId="{A00643BE-CD2A-40C1-A955-AEF0DAE937DC}">
      <dgm:prSet/>
      <dgm:spPr/>
      <dgm:t>
        <a:bodyPr/>
        <a:lstStyle/>
        <a:p>
          <a:endParaRPr lang="hu-HU"/>
        </a:p>
      </dgm:t>
    </dgm:pt>
    <dgm:pt modelId="{73D1319E-5099-4660-A92D-DFC359EB8326}" type="sibTrans" cxnId="{A00643BE-CD2A-40C1-A955-AEF0DAE937DC}">
      <dgm:prSet/>
      <dgm:spPr/>
      <dgm:t>
        <a:bodyPr/>
        <a:lstStyle/>
        <a:p>
          <a:endParaRPr lang="hu-HU"/>
        </a:p>
      </dgm:t>
    </dgm:pt>
    <dgm:pt modelId="{B977C8D0-B80F-4F09-9E8B-B928D37EEEAC}">
      <dgm:prSet phldrT="[Szöveg]"/>
      <dgm:spPr/>
      <dgm:t>
        <a:bodyPr/>
        <a:lstStyle/>
        <a:p>
          <a:r>
            <a:rPr lang="hu-HU" i="1">
              <a:effectLst>
                <a:outerShdw blurRad="38100" dist="38100" dir="2700000" algn="tl">
                  <a:srgbClr val="000000">
                    <a:alpha val="43137"/>
                  </a:srgbClr>
                </a:outerShdw>
              </a:effectLst>
            </a:rPr>
            <a:t>e</a:t>
          </a:r>
          <a:r>
            <a:rPr lang="hu-HU" b="1"/>
            <a:t>-alnapló-3.2</a:t>
          </a:r>
          <a:br>
            <a:rPr lang="hu-HU" b="1"/>
          </a:br>
          <a:r>
            <a:rPr lang="hu-HU" b="1"/>
            <a:t>Cég -2</a:t>
          </a:r>
          <a:endParaRPr lang="hu-HU" dirty="0"/>
        </a:p>
      </dgm:t>
    </dgm:pt>
    <dgm:pt modelId="{2A79AF00-B95B-45DA-92E6-30CC89EFF4DB}" type="parTrans" cxnId="{31B7FE7C-E85F-4E11-B928-B9803E165F05}">
      <dgm:prSet/>
      <dgm:spPr/>
      <dgm:t>
        <a:bodyPr/>
        <a:lstStyle/>
        <a:p>
          <a:endParaRPr lang="hu-HU"/>
        </a:p>
      </dgm:t>
    </dgm:pt>
    <dgm:pt modelId="{C1B74B09-E0CF-4497-A4FC-0BBD7CDC7C5B}" type="sibTrans" cxnId="{31B7FE7C-E85F-4E11-B928-B9803E165F05}">
      <dgm:prSet/>
      <dgm:spPr/>
      <dgm:t>
        <a:bodyPr/>
        <a:lstStyle/>
        <a:p>
          <a:endParaRPr lang="hu-HU"/>
        </a:p>
      </dgm:t>
    </dgm:pt>
    <dgm:pt modelId="{208D75CC-F39D-4139-95E0-1790E4FCF3D8}">
      <dgm:prSet phldrT="[Szöveg]"/>
      <dgm:spPr/>
      <dgm:t>
        <a:bodyPr/>
        <a:lstStyle/>
        <a:p>
          <a:r>
            <a:rPr lang="hu-HU" i="1">
              <a:effectLst>
                <a:outerShdw blurRad="38100" dist="38100" dir="2700000" algn="tl">
                  <a:srgbClr val="000000">
                    <a:alpha val="43137"/>
                  </a:srgbClr>
                </a:outerShdw>
              </a:effectLst>
            </a:rPr>
            <a:t>e</a:t>
          </a:r>
          <a:r>
            <a:rPr lang="hu-HU" b="1"/>
            <a:t>-alnapló-3.1.1</a:t>
          </a:r>
          <a:br>
            <a:rPr lang="hu-HU" b="1"/>
          </a:br>
          <a:r>
            <a:rPr lang="hu-HU" b="1"/>
            <a:t>Cég -2</a:t>
          </a:r>
          <a:endParaRPr lang="hu-HU" dirty="0"/>
        </a:p>
      </dgm:t>
    </dgm:pt>
    <dgm:pt modelId="{D36C836C-66E8-4711-9EA5-1ABADE373026}" type="parTrans" cxnId="{BD79C1AC-82D9-44B8-AC7B-821B499F1CFA}">
      <dgm:prSet/>
      <dgm:spPr/>
      <dgm:t>
        <a:bodyPr/>
        <a:lstStyle/>
        <a:p>
          <a:endParaRPr lang="hu-HU"/>
        </a:p>
      </dgm:t>
    </dgm:pt>
    <dgm:pt modelId="{58CC302A-EF51-47E1-B6E1-2434E151DA71}" type="sibTrans" cxnId="{BD79C1AC-82D9-44B8-AC7B-821B499F1CFA}">
      <dgm:prSet/>
      <dgm:spPr/>
      <dgm:t>
        <a:bodyPr/>
        <a:lstStyle/>
        <a:p>
          <a:endParaRPr lang="hu-HU"/>
        </a:p>
      </dgm:t>
    </dgm:pt>
    <dgm:pt modelId="{ABBEE91B-DC0C-4881-8468-46692BFC9419}">
      <dgm:prSet phldrT="[Szöveg]"/>
      <dgm:spPr/>
      <dgm:t>
        <a:bodyPr/>
        <a:lstStyle/>
        <a:p>
          <a:r>
            <a:rPr lang="hu-HU" i="1">
              <a:effectLst>
                <a:outerShdw blurRad="38100" dist="38100" dir="2700000" algn="tl">
                  <a:srgbClr val="000000">
                    <a:alpha val="43137"/>
                  </a:srgbClr>
                </a:outerShdw>
              </a:effectLst>
            </a:rPr>
            <a:t>e</a:t>
          </a:r>
          <a:r>
            <a:rPr lang="hu-HU" b="1"/>
            <a:t>-alnapló-3.1.2</a:t>
          </a:r>
          <a:br>
            <a:rPr lang="hu-HU" b="1"/>
          </a:br>
          <a:r>
            <a:rPr lang="hu-HU" b="1"/>
            <a:t>Cég -3.1.2</a:t>
          </a:r>
          <a:endParaRPr lang="hu-HU" dirty="0"/>
        </a:p>
      </dgm:t>
    </dgm:pt>
    <dgm:pt modelId="{DB3AADAC-F3A7-4591-9EB6-9979075A3776}" type="parTrans" cxnId="{E61E80A6-EF14-47A7-9FDE-92265AD0ABDE}">
      <dgm:prSet/>
      <dgm:spPr/>
      <dgm:t>
        <a:bodyPr/>
        <a:lstStyle/>
        <a:p>
          <a:endParaRPr lang="hu-HU"/>
        </a:p>
      </dgm:t>
    </dgm:pt>
    <dgm:pt modelId="{0DAB7C11-AC5D-4C6E-A3B4-AA460C1CF795}" type="sibTrans" cxnId="{E61E80A6-EF14-47A7-9FDE-92265AD0ABDE}">
      <dgm:prSet/>
      <dgm:spPr/>
      <dgm:t>
        <a:bodyPr/>
        <a:lstStyle/>
        <a:p>
          <a:endParaRPr lang="hu-HU"/>
        </a:p>
      </dgm:t>
    </dgm:pt>
    <dgm:pt modelId="{9509B836-AE29-4AA2-B835-2BAD85F60340}">
      <dgm:prSet phldrT="[Szöveg]"/>
      <dgm:spPr/>
      <dgm:t>
        <a:bodyPr/>
        <a:lstStyle/>
        <a:p>
          <a:r>
            <a:rPr lang="hu-HU" i="1">
              <a:effectLst>
                <a:outerShdw blurRad="38100" dist="38100" dir="2700000" algn="tl">
                  <a:srgbClr val="000000">
                    <a:alpha val="43137"/>
                  </a:srgbClr>
                </a:outerShdw>
              </a:effectLst>
            </a:rPr>
            <a:t>e</a:t>
          </a:r>
          <a:r>
            <a:rPr lang="hu-HU" b="1"/>
            <a:t>-alnapló-1.2.2</a:t>
          </a:r>
          <a:br>
            <a:rPr lang="hu-HU" b="1"/>
          </a:br>
          <a:r>
            <a:rPr lang="hu-HU" b="1"/>
            <a:t>Cég -1.2.2</a:t>
          </a:r>
          <a:endParaRPr lang="hu-HU" dirty="0"/>
        </a:p>
      </dgm:t>
    </dgm:pt>
    <dgm:pt modelId="{418E693E-F51C-4CFB-8D3F-50281D8E9219}" type="parTrans" cxnId="{2E353BCF-B98F-4E55-AB3D-2D25261A5EEB}">
      <dgm:prSet/>
      <dgm:spPr/>
      <dgm:t>
        <a:bodyPr/>
        <a:lstStyle/>
        <a:p>
          <a:endParaRPr lang="hu-HU"/>
        </a:p>
      </dgm:t>
    </dgm:pt>
    <dgm:pt modelId="{1467CFBF-A146-4324-B830-21BF45607362}" type="sibTrans" cxnId="{2E353BCF-B98F-4E55-AB3D-2D25261A5EEB}">
      <dgm:prSet/>
      <dgm:spPr/>
      <dgm:t>
        <a:bodyPr/>
        <a:lstStyle/>
        <a:p>
          <a:endParaRPr lang="hu-HU"/>
        </a:p>
      </dgm:t>
    </dgm:pt>
    <dgm:pt modelId="{3D77572F-E893-4624-A143-BD2D4884E7CC}">
      <dgm:prSet phldrT="[Szöveg]"/>
      <dgm:spPr/>
      <dgm:t>
        <a:bodyPr/>
        <a:lstStyle/>
        <a:p>
          <a:r>
            <a:rPr lang="hu-HU" i="1">
              <a:effectLst>
                <a:outerShdw blurRad="38100" dist="38100" dir="2700000" algn="tl">
                  <a:srgbClr val="000000">
                    <a:alpha val="43137"/>
                  </a:srgbClr>
                </a:outerShdw>
              </a:effectLst>
            </a:rPr>
            <a:t>e</a:t>
          </a:r>
          <a:r>
            <a:rPr lang="hu-HU" b="1"/>
            <a:t>-alnapló-1.2.3</a:t>
          </a:r>
          <a:br>
            <a:rPr lang="hu-HU" b="1"/>
          </a:br>
          <a:r>
            <a:rPr lang="hu-HU" b="1"/>
            <a:t>Cég -1</a:t>
          </a:r>
          <a:endParaRPr lang="hu-HU" dirty="0"/>
        </a:p>
      </dgm:t>
    </dgm:pt>
    <dgm:pt modelId="{B570920D-1FC1-4A21-9424-6E84D07C4B46}" type="parTrans" cxnId="{E01DE8C2-D016-4A1F-AD21-3BF2751963A0}">
      <dgm:prSet/>
      <dgm:spPr/>
      <dgm:t>
        <a:bodyPr/>
        <a:lstStyle/>
        <a:p>
          <a:endParaRPr lang="hu-HU"/>
        </a:p>
      </dgm:t>
    </dgm:pt>
    <dgm:pt modelId="{61D40FC5-620F-44AC-9C7E-0779826AF18B}" type="sibTrans" cxnId="{E01DE8C2-D016-4A1F-AD21-3BF2751963A0}">
      <dgm:prSet/>
      <dgm:spPr/>
      <dgm:t>
        <a:bodyPr/>
        <a:lstStyle/>
        <a:p>
          <a:endParaRPr lang="hu-HU"/>
        </a:p>
      </dgm:t>
    </dgm:pt>
    <dgm:pt modelId="{47B78B84-D59C-4DCD-9B01-0FBB21650A7F}">
      <dgm:prSet phldrT="[Szöveg]"/>
      <dgm:spPr/>
      <dgm:t>
        <a:bodyPr/>
        <a:lstStyle/>
        <a:p>
          <a:r>
            <a:rPr lang="hu-HU" i="1" dirty="0">
              <a:effectLst>
                <a:outerShdw blurRad="38100" dist="38100" dir="2700000" algn="tl">
                  <a:srgbClr val="000000">
                    <a:alpha val="43137"/>
                  </a:srgbClr>
                </a:outerShdw>
              </a:effectLst>
            </a:rPr>
            <a:t>e</a:t>
          </a:r>
          <a:r>
            <a:rPr lang="hu-HU" b="1" dirty="0"/>
            <a:t>-alnapló-3.1.3</a:t>
          </a:r>
          <a:br>
            <a:rPr lang="hu-HU" b="1" dirty="0"/>
          </a:br>
          <a:r>
            <a:rPr lang="hu-HU" b="1" dirty="0"/>
            <a:t>Cég -3.1.3</a:t>
          </a:r>
          <a:endParaRPr lang="hu-HU" dirty="0"/>
        </a:p>
      </dgm:t>
    </dgm:pt>
    <dgm:pt modelId="{08E4E437-6B8E-444C-BF11-866E635BA388}" type="parTrans" cxnId="{B917ADEB-194A-4D08-8A21-E41D0DD0FDC4}">
      <dgm:prSet/>
      <dgm:spPr/>
      <dgm:t>
        <a:bodyPr/>
        <a:lstStyle/>
        <a:p>
          <a:endParaRPr lang="hu-HU"/>
        </a:p>
      </dgm:t>
    </dgm:pt>
    <dgm:pt modelId="{A30C3948-7D97-42AB-A910-A7A43860828E}" type="sibTrans" cxnId="{B917ADEB-194A-4D08-8A21-E41D0DD0FDC4}">
      <dgm:prSet/>
      <dgm:spPr/>
      <dgm:t>
        <a:bodyPr/>
        <a:lstStyle/>
        <a:p>
          <a:endParaRPr lang="hu-HU"/>
        </a:p>
      </dgm:t>
    </dgm:pt>
    <dgm:pt modelId="{A0B6C6AD-C0AF-444F-BCCD-0E4FEA66D431}" type="pres">
      <dgm:prSet presAssocID="{28A17C5C-A836-42A8-AB4F-1127E811EF63}" presName="hierChild1" presStyleCnt="0">
        <dgm:presLayoutVars>
          <dgm:orgChart val="1"/>
          <dgm:chPref val="1"/>
          <dgm:dir/>
          <dgm:animOne val="branch"/>
          <dgm:animLvl val="lvl"/>
          <dgm:resizeHandles/>
        </dgm:presLayoutVars>
      </dgm:prSet>
      <dgm:spPr/>
    </dgm:pt>
    <dgm:pt modelId="{878B62C5-D433-4092-8C01-34DBDF0CA373}" type="pres">
      <dgm:prSet presAssocID="{E0A3AF97-5B49-4496-9F5E-98658DB8F742}" presName="hierRoot1" presStyleCnt="0">
        <dgm:presLayoutVars>
          <dgm:hierBranch val="init"/>
        </dgm:presLayoutVars>
      </dgm:prSet>
      <dgm:spPr/>
    </dgm:pt>
    <dgm:pt modelId="{9502842D-F480-4CB3-A6D9-011954B261E2}" type="pres">
      <dgm:prSet presAssocID="{E0A3AF97-5B49-4496-9F5E-98658DB8F742}" presName="rootComposite1" presStyleCnt="0"/>
      <dgm:spPr/>
    </dgm:pt>
    <dgm:pt modelId="{16EACAAD-2232-4CED-9D27-179CED6296EA}" type="pres">
      <dgm:prSet presAssocID="{E0A3AF97-5B49-4496-9F5E-98658DB8F742}" presName="rootText1" presStyleLbl="node0" presStyleIdx="0" presStyleCnt="3">
        <dgm:presLayoutVars>
          <dgm:chPref val="3"/>
        </dgm:presLayoutVars>
      </dgm:prSet>
      <dgm:spPr/>
    </dgm:pt>
    <dgm:pt modelId="{721B28F2-202D-495E-B76B-88C98FA90196}" type="pres">
      <dgm:prSet presAssocID="{E0A3AF97-5B49-4496-9F5E-98658DB8F742}" presName="rootConnector1" presStyleLbl="node1" presStyleIdx="0" presStyleCnt="0"/>
      <dgm:spPr/>
    </dgm:pt>
    <dgm:pt modelId="{7F97FDC6-C285-4321-9C88-C753FBD08F2B}" type="pres">
      <dgm:prSet presAssocID="{E0A3AF97-5B49-4496-9F5E-98658DB8F742}" presName="hierChild2" presStyleCnt="0"/>
      <dgm:spPr/>
    </dgm:pt>
    <dgm:pt modelId="{8E62E0F3-F891-4E82-9C47-63C202876A92}" type="pres">
      <dgm:prSet presAssocID="{EC25735F-8FD4-4CDB-9DF0-BB7D60204D0D}" presName="Name64" presStyleLbl="parChTrans1D2" presStyleIdx="0" presStyleCnt="4"/>
      <dgm:spPr/>
    </dgm:pt>
    <dgm:pt modelId="{35FC0E28-5EE7-463A-9691-E20AE8F28AFD}" type="pres">
      <dgm:prSet presAssocID="{3E3E1A10-0AA2-4F17-9D44-4AC04AA64966}" presName="hierRoot2" presStyleCnt="0">
        <dgm:presLayoutVars>
          <dgm:hierBranch val="init"/>
        </dgm:presLayoutVars>
      </dgm:prSet>
      <dgm:spPr/>
    </dgm:pt>
    <dgm:pt modelId="{B2134DF7-13C5-4A22-8B76-8A264E4D888B}" type="pres">
      <dgm:prSet presAssocID="{3E3E1A10-0AA2-4F17-9D44-4AC04AA64966}" presName="rootComposite" presStyleCnt="0"/>
      <dgm:spPr/>
    </dgm:pt>
    <dgm:pt modelId="{13B3B40A-01E8-472A-81F0-1492505AB659}" type="pres">
      <dgm:prSet presAssocID="{3E3E1A10-0AA2-4F17-9D44-4AC04AA64966}" presName="rootText" presStyleLbl="node2" presStyleIdx="0" presStyleCnt="4">
        <dgm:presLayoutVars>
          <dgm:chPref val="3"/>
        </dgm:presLayoutVars>
      </dgm:prSet>
      <dgm:spPr/>
    </dgm:pt>
    <dgm:pt modelId="{08A1E282-38B6-41E1-AD6A-81B47CEE01BB}" type="pres">
      <dgm:prSet presAssocID="{3E3E1A10-0AA2-4F17-9D44-4AC04AA64966}" presName="rootConnector" presStyleLbl="node2" presStyleIdx="0" presStyleCnt="4"/>
      <dgm:spPr/>
    </dgm:pt>
    <dgm:pt modelId="{3CF95E60-A527-4578-BE92-4EB41BBE596E}" type="pres">
      <dgm:prSet presAssocID="{3E3E1A10-0AA2-4F17-9D44-4AC04AA64966}" presName="hierChild4" presStyleCnt="0"/>
      <dgm:spPr/>
    </dgm:pt>
    <dgm:pt modelId="{7AB2CA19-26F9-44D6-B517-02572D5FF611}" type="pres">
      <dgm:prSet presAssocID="{3E3E1A10-0AA2-4F17-9D44-4AC04AA64966}" presName="hierChild5" presStyleCnt="0"/>
      <dgm:spPr/>
    </dgm:pt>
    <dgm:pt modelId="{776556F8-E860-4A56-A446-50E82A28BAF9}" type="pres">
      <dgm:prSet presAssocID="{112FFB1B-E8AF-40DB-B18A-A9566E13413D}" presName="Name64" presStyleLbl="parChTrans1D2" presStyleIdx="1" presStyleCnt="4"/>
      <dgm:spPr/>
    </dgm:pt>
    <dgm:pt modelId="{7D66D54D-BFAA-4BAB-841D-15D9FC701979}" type="pres">
      <dgm:prSet presAssocID="{3939314A-30F4-400D-A421-53736A7CF44E}" presName="hierRoot2" presStyleCnt="0">
        <dgm:presLayoutVars>
          <dgm:hierBranch val="init"/>
        </dgm:presLayoutVars>
      </dgm:prSet>
      <dgm:spPr/>
    </dgm:pt>
    <dgm:pt modelId="{87D5AF02-7E16-4F44-ADC2-AB67E743ECB0}" type="pres">
      <dgm:prSet presAssocID="{3939314A-30F4-400D-A421-53736A7CF44E}" presName="rootComposite" presStyleCnt="0"/>
      <dgm:spPr/>
    </dgm:pt>
    <dgm:pt modelId="{76BDC604-AE66-4F6A-BA50-283C8BBC6476}" type="pres">
      <dgm:prSet presAssocID="{3939314A-30F4-400D-A421-53736A7CF44E}" presName="rootText" presStyleLbl="node2" presStyleIdx="1" presStyleCnt="4">
        <dgm:presLayoutVars>
          <dgm:chPref val="3"/>
        </dgm:presLayoutVars>
      </dgm:prSet>
      <dgm:spPr/>
    </dgm:pt>
    <dgm:pt modelId="{4CC9DA33-75EF-473B-A282-57D3246A8605}" type="pres">
      <dgm:prSet presAssocID="{3939314A-30F4-400D-A421-53736A7CF44E}" presName="rootConnector" presStyleLbl="node2" presStyleIdx="1" presStyleCnt="4"/>
      <dgm:spPr/>
    </dgm:pt>
    <dgm:pt modelId="{D84C5A59-F403-4F66-A244-108ECA335AA2}" type="pres">
      <dgm:prSet presAssocID="{3939314A-30F4-400D-A421-53736A7CF44E}" presName="hierChild4" presStyleCnt="0"/>
      <dgm:spPr/>
    </dgm:pt>
    <dgm:pt modelId="{3C0BF554-143A-4E1C-A389-C4A20F7FE67E}" type="pres">
      <dgm:prSet presAssocID="{FC0A6FD6-4400-46F6-A1FC-CC3565418A46}" presName="Name64" presStyleLbl="parChTrans1D3" presStyleIdx="0" presStyleCnt="6"/>
      <dgm:spPr/>
    </dgm:pt>
    <dgm:pt modelId="{19B2F273-5091-4922-BF3B-75C0754B673A}" type="pres">
      <dgm:prSet presAssocID="{C60AADC0-AD66-4B62-9F7A-389E1B9CFF99}" presName="hierRoot2" presStyleCnt="0">
        <dgm:presLayoutVars>
          <dgm:hierBranch val="init"/>
        </dgm:presLayoutVars>
      </dgm:prSet>
      <dgm:spPr/>
    </dgm:pt>
    <dgm:pt modelId="{E35F2F10-F6FF-48A8-84B0-A4A46A61E8AA}" type="pres">
      <dgm:prSet presAssocID="{C60AADC0-AD66-4B62-9F7A-389E1B9CFF99}" presName="rootComposite" presStyleCnt="0"/>
      <dgm:spPr/>
    </dgm:pt>
    <dgm:pt modelId="{A046E5B8-9F8C-4A2D-ADF9-297D9E58AF6D}" type="pres">
      <dgm:prSet presAssocID="{C60AADC0-AD66-4B62-9F7A-389E1B9CFF99}" presName="rootText" presStyleLbl="node3" presStyleIdx="0" presStyleCnt="6">
        <dgm:presLayoutVars>
          <dgm:chPref val="3"/>
        </dgm:presLayoutVars>
      </dgm:prSet>
      <dgm:spPr/>
    </dgm:pt>
    <dgm:pt modelId="{2AC39C72-CCDE-49B6-A9AD-194672875275}" type="pres">
      <dgm:prSet presAssocID="{C60AADC0-AD66-4B62-9F7A-389E1B9CFF99}" presName="rootConnector" presStyleLbl="node3" presStyleIdx="0" presStyleCnt="6"/>
      <dgm:spPr/>
    </dgm:pt>
    <dgm:pt modelId="{F092713F-EDA6-46FA-8F87-5A352E7E91B7}" type="pres">
      <dgm:prSet presAssocID="{C60AADC0-AD66-4B62-9F7A-389E1B9CFF99}" presName="hierChild4" presStyleCnt="0"/>
      <dgm:spPr/>
    </dgm:pt>
    <dgm:pt modelId="{0718F8B3-4967-43EB-80BF-78024B53D73D}" type="pres">
      <dgm:prSet presAssocID="{C60AADC0-AD66-4B62-9F7A-389E1B9CFF99}" presName="hierChild5" presStyleCnt="0"/>
      <dgm:spPr/>
    </dgm:pt>
    <dgm:pt modelId="{30BB89F7-F6E0-4485-88A3-DB84146D9A20}" type="pres">
      <dgm:prSet presAssocID="{418E693E-F51C-4CFB-8D3F-50281D8E9219}" presName="Name64" presStyleLbl="parChTrans1D3" presStyleIdx="1" presStyleCnt="6"/>
      <dgm:spPr/>
    </dgm:pt>
    <dgm:pt modelId="{F2920600-8F5C-44FD-B5AF-27020C918F0E}" type="pres">
      <dgm:prSet presAssocID="{9509B836-AE29-4AA2-B835-2BAD85F60340}" presName="hierRoot2" presStyleCnt="0">
        <dgm:presLayoutVars>
          <dgm:hierBranch val="init"/>
        </dgm:presLayoutVars>
      </dgm:prSet>
      <dgm:spPr/>
    </dgm:pt>
    <dgm:pt modelId="{F2B28059-5CAC-43AD-AC36-44A1927F2F97}" type="pres">
      <dgm:prSet presAssocID="{9509B836-AE29-4AA2-B835-2BAD85F60340}" presName="rootComposite" presStyleCnt="0"/>
      <dgm:spPr/>
    </dgm:pt>
    <dgm:pt modelId="{80C0B3DA-D9D8-40EF-836C-581675099189}" type="pres">
      <dgm:prSet presAssocID="{9509B836-AE29-4AA2-B835-2BAD85F60340}" presName="rootText" presStyleLbl="node3" presStyleIdx="1" presStyleCnt="6">
        <dgm:presLayoutVars>
          <dgm:chPref val="3"/>
        </dgm:presLayoutVars>
      </dgm:prSet>
      <dgm:spPr/>
    </dgm:pt>
    <dgm:pt modelId="{C745012C-B507-46E4-8570-A185952E5BAC}" type="pres">
      <dgm:prSet presAssocID="{9509B836-AE29-4AA2-B835-2BAD85F60340}" presName="rootConnector" presStyleLbl="node3" presStyleIdx="1" presStyleCnt="6"/>
      <dgm:spPr/>
    </dgm:pt>
    <dgm:pt modelId="{9ECBFA3F-9BF4-4D05-A28B-F3CBD5154880}" type="pres">
      <dgm:prSet presAssocID="{9509B836-AE29-4AA2-B835-2BAD85F60340}" presName="hierChild4" presStyleCnt="0"/>
      <dgm:spPr/>
    </dgm:pt>
    <dgm:pt modelId="{9AD57A15-1CAB-4B3D-89D7-47771D9BC295}" type="pres">
      <dgm:prSet presAssocID="{9509B836-AE29-4AA2-B835-2BAD85F60340}" presName="hierChild5" presStyleCnt="0"/>
      <dgm:spPr/>
    </dgm:pt>
    <dgm:pt modelId="{883EF85D-A023-4FEE-85EC-7CFCCA67AFE9}" type="pres">
      <dgm:prSet presAssocID="{B570920D-1FC1-4A21-9424-6E84D07C4B46}" presName="Name64" presStyleLbl="parChTrans1D3" presStyleIdx="2" presStyleCnt="6"/>
      <dgm:spPr/>
    </dgm:pt>
    <dgm:pt modelId="{E1E6B7DD-E05A-4FBE-84C7-4A6D933A4418}" type="pres">
      <dgm:prSet presAssocID="{3D77572F-E893-4624-A143-BD2D4884E7CC}" presName="hierRoot2" presStyleCnt="0">
        <dgm:presLayoutVars>
          <dgm:hierBranch val="init"/>
        </dgm:presLayoutVars>
      </dgm:prSet>
      <dgm:spPr/>
    </dgm:pt>
    <dgm:pt modelId="{16269CAA-D735-4038-80D9-73A9EA1561F9}" type="pres">
      <dgm:prSet presAssocID="{3D77572F-E893-4624-A143-BD2D4884E7CC}" presName="rootComposite" presStyleCnt="0"/>
      <dgm:spPr/>
    </dgm:pt>
    <dgm:pt modelId="{AD3A3D1A-A0B8-4710-B3F7-2E8B7C365A96}" type="pres">
      <dgm:prSet presAssocID="{3D77572F-E893-4624-A143-BD2D4884E7CC}" presName="rootText" presStyleLbl="node3" presStyleIdx="2" presStyleCnt="6">
        <dgm:presLayoutVars>
          <dgm:chPref val="3"/>
        </dgm:presLayoutVars>
      </dgm:prSet>
      <dgm:spPr/>
    </dgm:pt>
    <dgm:pt modelId="{5DB9E194-DFE3-4F9A-A3BB-485556F9F43A}" type="pres">
      <dgm:prSet presAssocID="{3D77572F-E893-4624-A143-BD2D4884E7CC}" presName="rootConnector" presStyleLbl="node3" presStyleIdx="2" presStyleCnt="6"/>
      <dgm:spPr/>
    </dgm:pt>
    <dgm:pt modelId="{4C1F40A4-2C2C-48A3-B30E-1C83977D60EE}" type="pres">
      <dgm:prSet presAssocID="{3D77572F-E893-4624-A143-BD2D4884E7CC}" presName="hierChild4" presStyleCnt="0"/>
      <dgm:spPr/>
    </dgm:pt>
    <dgm:pt modelId="{409329E5-F282-4303-837F-FADFE740707A}" type="pres">
      <dgm:prSet presAssocID="{3D77572F-E893-4624-A143-BD2D4884E7CC}" presName="hierChild5" presStyleCnt="0"/>
      <dgm:spPr/>
    </dgm:pt>
    <dgm:pt modelId="{79A0007D-AEBC-495A-BA47-8652E0A56C9F}" type="pres">
      <dgm:prSet presAssocID="{3939314A-30F4-400D-A421-53736A7CF44E}" presName="hierChild5" presStyleCnt="0"/>
      <dgm:spPr/>
    </dgm:pt>
    <dgm:pt modelId="{EBC38BE1-65D9-4AC2-9D91-ACD66D96F31A}" type="pres">
      <dgm:prSet presAssocID="{E0A3AF97-5B49-4496-9F5E-98658DB8F742}" presName="hierChild3" presStyleCnt="0"/>
      <dgm:spPr/>
    </dgm:pt>
    <dgm:pt modelId="{C79F50D4-B908-4F6A-AFF3-E52C5B75EF77}" type="pres">
      <dgm:prSet presAssocID="{CD2D7154-CB98-4172-9EB1-AC21D59B6D60}" presName="hierRoot1" presStyleCnt="0">
        <dgm:presLayoutVars>
          <dgm:hierBranch val="init"/>
        </dgm:presLayoutVars>
      </dgm:prSet>
      <dgm:spPr/>
    </dgm:pt>
    <dgm:pt modelId="{85356E5F-59B1-481A-9EAA-34E8CDEA58E8}" type="pres">
      <dgm:prSet presAssocID="{CD2D7154-CB98-4172-9EB1-AC21D59B6D60}" presName="rootComposite1" presStyleCnt="0"/>
      <dgm:spPr/>
    </dgm:pt>
    <dgm:pt modelId="{C759DAC5-D72C-4DE3-8EAC-1D158839031B}" type="pres">
      <dgm:prSet presAssocID="{CD2D7154-CB98-4172-9EB1-AC21D59B6D60}" presName="rootText1" presStyleLbl="node0" presStyleIdx="1" presStyleCnt="3">
        <dgm:presLayoutVars>
          <dgm:chPref val="3"/>
        </dgm:presLayoutVars>
      </dgm:prSet>
      <dgm:spPr/>
    </dgm:pt>
    <dgm:pt modelId="{806A7192-2CA4-40C3-B2AA-A54A032AB506}" type="pres">
      <dgm:prSet presAssocID="{CD2D7154-CB98-4172-9EB1-AC21D59B6D60}" presName="rootConnector1" presStyleLbl="node1" presStyleIdx="0" presStyleCnt="0"/>
      <dgm:spPr/>
    </dgm:pt>
    <dgm:pt modelId="{6861C572-9C25-433C-81DD-944723DF6917}" type="pres">
      <dgm:prSet presAssocID="{CD2D7154-CB98-4172-9EB1-AC21D59B6D60}" presName="hierChild2" presStyleCnt="0"/>
      <dgm:spPr/>
    </dgm:pt>
    <dgm:pt modelId="{0F0C971D-CA3F-4D04-B511-63D3F9D5DB60}" type="pres">
      <dgm:prSet presAssocID="{CD2D7154-CB98-4172-9EB1-AC21D59B6D60}" presName="hierChild3" presStyleCnt="0"/>
      <dgm:spPr/>
    </dgm:pt>
    <dgm:pt modelId="{551B78C3-820E-4AA0-8918-3EE102494792}" type="pres">
      <dgm:prSet presAssocID="{973D878F-F48D-4D61-92C7-FFEAB4F4FF1B}" presName="hierRoot1" presStyleCnt="0">
        <dgm:presLayoutVars>
          <dgm:hierBranch val="init"/>
        </dgm:presLayoutVars>
      </dgm:prSet>
      <dgm:spPr/>
    </dgm:pt>
    <dgm:pt modelId="{38379CAE-8036-44B5-A756-513D61FC90BD}" type="pres">
      <dgm:prSet presAssocID="{973D878F-F48D-4D61-92C7-FFEAB4F4FF1B}" presName="rootComposite1" presStyleCnt="0"/>
      <dgm:spPr/>
    </dgm:pt>
    <dgm:pt modelId="{C441E386-F4D7-45A5-BACE-9895589B693A}" type="pres">
      <dgm:prSet presAssocID="{973D878F-F48D-4D61-92C7-FFEAB4F4FF1B}" presName="rootText1" presStyleLbl="node0" presStyleIdx="2" presStyleCnt="3">
        <dgm:presLayoutVars>
          <dgm:chPref val="3"/>
        </dgm:presLayoutVars>
      </dgm:prSet>
      <dgm:spPr/>
    </dgm:pt>
    <dgm:pt modelId="{508DF97C-B7B9-473A-BD27-09428FCE4B6B}" type="pres">
      <dgm:prSet presAssocID="{973D878F-F48D-4D61-92C7-FFEAB4F4FF1B}" presName="rootConnector1" presStyleLbl="node1" presStyleIdx="0" presStyleCnt="0"/>
      <dgm:spPr/>
    </dgm:pt>
    <dgm:pt modelId="{EABC3D6C-D69F-4FE2-BC59-F80A360EF7A0}" type="pres">
      <dgm:prSet presAssocID="{973D878F-F48D-4D61-92C7-FFEAB4F4FF1B}" presName="hierChild2" presStyleCnt="0"/>
      <dgm:spPr/>
    </dgm:pt>
    <dgm:pt modelId="{181680FF-E9A5-4D79-B93D-3E90130B3249}" type="pres">
      <dgm:prSet presAssocID="{2C3E3F4A-9F4F-4649-8E00-B038510BD663}" presName="Name64" presStyleLbl="parChTrans1D2" presStyleIdx="2" presStyleCnt="4"/>
      <dgm:spPr/>
    </dgm:pt>
    <dgm:pt modelId="{784FDD6D-BAC1-4DAD-9564-52897F0795DC}" type="pres">
      <dgm:prSet presAssocID="{D08B5178-01EA-4787-9357-BB8642163892}" presName="hierRoot2" presStyleCnt="0">
        <dgm:presLayoutVars>
          <dgm:hierBranch val="init"/>
        </dgm:presLayoutVars>
      </dgm:prSet>
      <dgm:spPr/>
    </dgm:pt>
    <dgm:pt modelId="{77DDE2CC-D51E-4418-B8D4-9F2D1BF75BDF}" type="pres">
      <dgm:prSet presAssocID="{D08B5178-01EA-4787-9357-BB8642163892}" presName="rootComposite" presStyleCnt="0"/>
      <dgm:spPr/>
    </dgm:pt>
    <dgm:pt modelId="{74033A4A-E766-4893-A8A8-B156EAAD3FA5}" type="pres">
      <dgm:prSet presAssocID="{D08B5178-01EA-4787-9357-BB8642163892}" presName="rootText" presStyleLbl="node2" presStyleIdx="2" presStyleCnt="4">
        <dgm:presLayoutVars>
          <dgm:chPref val="3"/>
        </dgm:presLayoutVars>
      </dgm:prSet>
      <dgm:spPr/>
    </dgm:pt>
    <dgm:pt modelId="{4B2A0926-89A4-4AB6-9504-EA9EC5DE4C9E}" type="pres">
      <dgm:prSet presAssocID="{D08B5178-01EA-4787-9357-BB8642163892}" presName="rootConnector" presStyleLbl="node2" presStyleIdx="2" presStyleCnt="4"/>
      <dgm:spPr/>
    </dgm:pt>
    <dgm:pt modelId="{4761E317-BEFA-4BF2-B89C-508F0B8E5DD0}" type="pres">
      <dgm:prSet presAssocID="{D08B5178-01EA-4787-9357-BB8642163892}" presName="hierChild4" presStyleCnt="0"/>
      <dgm:spPr/>
    </dgm:pt>
    <dgm:pt modelId="{A51D6C6A-8A0F-4407-8C47-6C45CAE234C6}" type="pres">
      <dgm:prSet presAssocID="{D36C836C-66E8-4711-9EA5-1ABADE373026}" presName="Name64" presStyleLbl="parChTrans1D3" presStyleIdx="3" presStyleCnt="6"/>
      <dgm:spPr/>
    </dgm:pt>
    <dgm:pt modelId="{AB9D1F91-041B-491B-B7DA-871AD0FE1E09}" type="pres">
      <dgm:prSet presAssocID="{208D75CC-F39D-4139-95E0-1790E4FCF3D8}" presName="hierRoot2" presStyleCnt="0">
        <dgm:presLayoutVars>
          <dgm:hierBranch val="init"/>
        </dgm:presLayoutVars>
      </dgm:prSet>
      <dgm:spPr/>
    </dgm:pt>
    <dgm:pt modelId="{EA3347A6-F6D4-43DD-A190-46C293E0AA35}" type="pres">
      <dgm:prSet presAssocID="{208D75CC-F39D-4139-95E0-1790E4FCF3D8}" presName="rootComposite" presStyleCnt="0"/>
      <dgm:spPr/>
    </dgm:pt>
    <dgm:pt modelId="{F9A30BCE-9B8C-4C46-99B5-BBDB38970D2B}" type="pres">
      <dgm:prSet presAssocID="{208D75CC-F39D-4139-95E0-1790E4FCF3D8}" presName="rootText" presStyleLbl="node3" presStyleIdx="3" presStyleCnt="6">
        <dgm:presLayoutVars>
          <dgm:chPref val="3"/>
        </dgm:presLayoutVars>
      </dgm:prSet>
      <dgm:spPr/>
    </dgm:pt>
    <dgm:pt modelId="{84339D4F-7C61-42C5-863C-D01FBF772D63}" type="pres">
      <dgm:prSet presAssocID="{208D75CC-F39D-4139-95E0-1790E4FCF3D8}" presName="rootConnector" presStyleLbl="node3" presStyleIdx="3" presStyleCnt="6"/>
      <dgm:spPr/>
    </dgm:pt>
    <dgm:pt modelId="{89270810-F9C5-4AC4-8872-0C3EDE8C207C}" type="pres">
      <dgm:prSet presAssocID="{208D75CC-F39D-4139-95E0-1790E4FCF3D8}" presName="hierChild4" presStyleCnt="0"/>
      <dgm:spPr/>
    </dgm:pt>
    <dgm:pt modelId="{973E2503-70C7-4767-A706-761CC5B56D94}" type="pres">
      <dgm:prSet presAssocID="{208D75CC-F39D-4139-95E0-1790E4FCF3D8}" presName="hierChild5" presStyleCnt="0"/>
      <dgm:spPr/>
    </dgm:pt>
    <dgm:pt modelId="{E6385C6A-1FFF-4C41-BA7B-DA81A443A796}" type="pres">
      <dgm:prSet presAssocID="{DB3AADAC-F3A7-4591-9EB6-9979075A3776}" presName="Name64" presStyleLbl="parChTrans1D3" presStyleIdx="4" presStyleCnt="6"/>
      <dgm:spPr/>
    </dgm:pt>
    <dgm:pt modelId="{7A2FD672-0F42-4A13-BE87-61FF3EB1D6E4}" type="pres">
      <dgm:prSet presAssocID="{ABBEE91B-DC0C-4881-8468-46692BFC9419}" presName="hierRoot2" presStyleCnt="0">
        <dgm:presLayoutVars>
          <dgm:hierBranch val="init"/>
        </dgm:presLayoutVars>
      </dgm:prSet>
      <dgm:spPr/>
    </dgm:pt>
    <dgm:pt modelId="{EDDEAF09-07B7-464D-9556-EB91FFAF3E39}" type="pres">
      <dgm:prSet presAssocID="{ABBEE91B-DC0C-4881-8468-46692BFC9419}" presName="rootComposite" presStyleCnt="0"/>
      <dgm:spPr/>
    </dgm:pt>
    <dgm:pt modelId="{30039964-6D52-439C-A638-7471823EFFB3}" type="pres">
      <dgm:prSet presAssocID="{ABBEE91B-DC0C-4881-8468-46692BFC9419}" presName="rootText" presStyleLbl="node3" presStyleIdx="4" presStyleCnt="6">
        <dgm:presLayoutVars>
          <dgm:chPref val="3"/>
        </dgm:presLayoutVars>
      </dgm:prSet>
      <dgm:spPr/>
    </dgm:pt>
    <dgm:pt modelId="{E845F165-CF04-4ABA-B7B7-6AE513B10828}" type="pres">
      <dgm:prSet presAssocID="{ABBEE91B-DC0C-4881-8468-46692BFC9419}" presName="rootConnector" presStyleLbl="node3" presStyleIdx="4" presStyleCnt="6"/>
      <dgm:spPr/>
    </dgm:pt>
    <dgm:pt modelId="{93F32763-E6D5-4592-AFF0-022F48739303}" type="pres">
      <dgm:prSet presAssocID="{ABBEE91B-DC0C-4881-8468-46692BFC9419}" presName="hierChild4" presStyleCnt="0"/>
      <dgm:spPr/>
    </dgm:pt>
    <dgm:pt modelId="{1F8F450E-1243-44B4-8B2F-97138C3900D2}" type="pres">
      <dgm:prSet presAssocID="{ABBEE91B-DC0C-4881-8468-46692BFC9419}" presName="hierChild5" presStyleCnt="0"/>
      <dgm:spPr/>
    </dgm:pt>
    <dgm:pt modelId="{E2740D41-00DE-4163-A73D-B07F0193BB13}" type="pres">
      <dgm:prSet presAssocID="{08E4E437-6B8E-444C-BF11-866E635BA388}" presName="Name64" presStyleLbl="parChTrans1D3" presStyleIdx="5" presStyleCnt="6"/>
      <dgm:spPr/>
    </dgm:pt>
    <dgm:pt modelId="{6BB2C0A0-E707-4975-88EE-87A846BB529E}" type="pres">
      <dgm:prSet presAssocID="{47B78B84-D59C-4DCD-9B01-0FBB21650A7F}" presName="hierRoot2" presStyleCnt="0">
        <dgm:presLayoutVars>
          <dgm:hierBranch val="init"/>
        </dgm:presLayoutVars>
      </dgm:prSet>
      <dgm:spPr/>
    </dgm:pt>
    <dgm:pt modelId="{43C15440-13BE-42E4-93D0-5A415B425BFB}" type="pres">
      <dgm:prSet presAssocID="{47B78B84-D59C-4DCD-9B01-0FBB21650A7F}" presName="rootComposite" presStyleCnt="0"/>
      <dgm:spPr/>
    </dgm:pt>
    <dgm:pt modelId="{8CFADDC1-3819-4AB7-AC2C-41434D0CCD6E}" type="pres">
      <dgm:prSet presAssocID="{47B78B84-D59C-4DCD-9B01-0FBB21650A7F}" presName="rootText" presStyleLbl="node3" presStyleIdx="5" presStyleCnt="6">
        <dgm:presLayoutVars>
          <dgm:chPref val="3"/>
        </dgm:presLayoutVars>
      </dgm:prSet>
      <dgm:spPr/>
    </dgm:pt>
    <dgm:pt modelId="{1C0A441F-342C-4CEE-BD88-5208A9D233D9}" type="pres">
      <dgm:prSet presAssocID="{47B78B84-D59C-4DCD-9B01-0FBB21650A7F}" presName="rootConnector" presStyleLbl="node3" presStyleIdx="5" presStyleCnt="6"/>
      <dgm:spPr/>
    </dgm:pt>
    <dgm:pt modelId="{ECAD7E72-8EE1-4DE2-B1E3-9F6ED3375690}" type="pres">
      <dgm:prSet presAssocID="{47B78B84-D59C-4DCD-9B01-0FBB21650A7F}" presName="hierChild4" presStyleCnt="0"/>
      <dgm:spPr/>
    </dgm:pt>
    <dgm:pt modelId="{53A16F66-D83C-47FA-A22F-14CC3E09D98C}" type="pres">
      <dgm:prSet presAssocID="{47B78B84-D59C-4DCD-9B01-0FBB21650A7F}" presName="hierChild5" presStyleCnt="0"/>
      <dgm:spPr/>
    </dgm:pt>
    <dgm:pt modelId="{0D459259-5C58-4F83-B768-0BB60A3729A4}" type="pres">
      <dgm:prSet presAssocID="{D08B5178-01EA-4787-9357-BB8642163892}" presName="hierChild5" presStyleCnt="0"/>
      <dgm:spPr/>
    </dgm:pt>
    <dgm:pt modelId="{07D2831D-97D4-4B9B-A1A8-5083B5293EF8}" type="pres">
      <dgm:prSet presAssocID="{2A79AF00-B95B-45DA-92E6-30CC89EFF4DB}" presName="Name64" presStyleLbl="parChTrans1D2" presStyleIdx="3" presStyleCnt="4"/>
      <dgm:spPr/>
    </dgm:pt>
    <dgm:pt modelId="{0BC15A1F-C06D-41F9-94B3-B0487ECCA83E}" type="pres">
      <dgm:prSet presAssocID="{B977C8D0-B80F-4F09-9E8B-B928D37EEEAC}" presName="hierRoot2" presStyleCnt="0">
        <dgm:presLayoutVars>
          <dgm:hierBranch val="init"/>
        </dgm:presLayoutVars>
      </dgm:prSet>
      <dgm:spPr/>
    </dgm:pt>
    <dgm:pt modelId="{F90B2C18-3607-4CBD-BB48-A655108910A2}" type="pres">
      <dgm:prSet presAssocID="{B977C8D0-B80F-4F09-9E8B-B928D37EEEAC}" presName="rootComposite" presStyleCnt="0"/>
      <dgm:spPr/>
    </dgm:pt>
    <dgm:pt modelId="{A1BAA490-84E1-4CD5-99CC-2C265FF4AD35}" type="pres">
      <dgm:prSet presAssocID="{B977C8D0-B80F-4F09-9E8B-B928D37EEEAC}" presName="rootText" presStyleLbl="node2" presStyleIdx="3" presStyleCnt="4">
        <dgm:presLayoutVars>
          <dgm:chPref val="3"/>
        </dgm:presLayoutVars>
      </dgm:prSet>
      <dgm:spPr/>
    </dgm:pt>
    <dgm:pt modelId="{1AB227B8-43FA-425D-90CC-3092CD4A4231}" type="pres">
      <dgm:prSet presAssocID="{B977C8D0-B80F-4F09-9E8B-B928D37EEEAC}" presName="rootConnector" presStyleLbl="node2" presStyleIdx="3" presStyleCnt="4"/>
      <dgm:spPr/>
    </dgm:pt>
    <dgm:pt modelId="{DCE560DD-FBBF-43DE-B706-C5D0413CE639}" type="pres">
      <dgm:prSet presAssocID="{B977C8D0-B80F-4F09-9E8B-B928D37EEEAC}" presName="hierChild4" presStyleCnt="0"/>
      <dgm:spPr/>
    </dgm:pt>
    <dgm:pt modelId="{DD252C6C-3945-4E6A-815F-F62EDB4DFE73}" type="pres">
      <dgm:prSet presAssocID="{B977C8D0-B80F-4F09-9E8B-B928D37EEEAC}" presName="hierChild5" presStyleCnt="0"/>
      <dgm:spPr/>
    </dgm:pt>
    <dgm:pt modelId="{6220E744-315C-4DC1-BC39-E0AC73313A0D}" type="pres">
      <dgm:prSet presAssocID="{973D878F-F48D-4D61-92C7-FFEAB4F4FF1B}" presName="hierChild3" presStyleCnt="0"/>
      <dgm:spPr/>
    </dgm:pt>
  </dgm:ptLst>
  <dgm:cxnLst>
    <dgm:cxn modelId="{7EC31E00-B982-439F-B780-7DE88436C4A2}" type="presOf" srcId="{CD2D7154-CB98-4172-9EB1-AC21D59B6D60}" destId="{C759DAC5-D72C-4DE3-8EAC-1D158839031B}" srcOrd="0" destOrd="0" presId="urn:microsoft.com/office/officeart/2009/3/layout/HorizontalOrganizationChart"/>
    <dgm:cxn modelId="{4F33050B-503B-4F6C-9322-F8FB94D6F83C}" srcId="{973D878F-F48D-4D61-92C7-FFEAB4F4FF1B}" destId="{D08B5178-01EA-4787-9357-BB8642163892}" srcOrd="0" destOrd="0" parTransId="{2C3E3F4A-9F4F-4649-8E00-B038510BD663}" sibTransId="{79CFC90E-B081-4620-8CA0-31673793B814}"/>
    <dgm:cxn modelId="{D59F8D0F-BB8B-4A19-9D68-AE5CA81F5573}" type="presOf" srcId="{C60AADC0-AD66-4B62-9F7A-389E1B9CFF99}" destId="{2AC39C72-CCDE-49B6-A9AD-194672875275}" srcOrd="1" destOrd="0" presId="urn:microsoft.com/office/officeart/2009/3/layout/HorizontalOrganizationChart"/>
    <dgm:cxn modelId="{660A3812-4070-40E9-9F57-425E4E4F130C}" type="presOf" srcId="{418E693E-F51C-4CFB-8D3F-50281D8E9219}" destId="{30BB89F7-F6E0-4485-88A3-DB84146D9A20}" srcOrd="0" destOrd="0" presId="urn:microsoft.com/office/officeart/2009/3/layout/HorizontalOrganizationChart"/>
    <dgm:cxn modelId="{57C28B1A-29A0-4A18-8FC4-30C952A4BB4B}" type="presOf" srcId="{2A79AF00-B95B-45DA-92E6-30CC89EFF4DB}" destId="{07D2831D-97D4-4B9B-A1A8-5083B5293EF8}" srcOrd="0" destOrd="0" presId="urn:microsoft.com/office/officeart/2009/3/layout/HorizontalOrganizationChart"/>
    <dgm:cxn modelId="{098D8F1C-A5EA-443E-857A-C76E99C2B711}" srcId="{E0A3AF97-5B49-4496-9F5E-98658DB8F742}" destId="{3E3E1A10-0AA2-4F17-9D44-4AC04AA64966}" srcOrd="0" destOrd="0" parTransId="{EC25735F-8FD4-4CDB-9DF0-BB7D60204D0D}" sibTransId="{0A28E15B-961F-46F5-A579-B3D88C3A5625}"/>
    <dgm:cxn modelId="{A2A98E2D-F1DB-4903-936E-7E7E3A8681DF}" srcId="{28A17C5C-A836-42A8-AB4F-1127E811EF63}" destId="{CD2D7154-CB98-4172-9EB1-AC21D59B6D60}" srcOrd="1" destOrd="0" parTransId="{DAF8D7FF-1799-4BF1-B0BF-086257A411D2}" sibTransId="{738FA6F4-D887-48F3-8199-D4ACC62B0923}"/>
    <dgm:cxn modelId="{C9149032-6E88-486C-900F-BD2FAD5F3361}" type="presOf" srcId="{973D878F-F48D-4D61-92C7-FFEAB4F4FF1B}" destId="{C441E386-F4D7-45A5-BACE-9895589B693A}" srcOrd="0" destOrd="0" presId="urn:microsoft.com/office/officeart/2009/3/layout/HorizontalOrganizationChart"/>
    <dgm:cxn modelId="{0CA47033-46B3-4DD6-9127-389DF56B7EE0}" type="presOf" srcId="{FC0A6FD6-4400-46F6-A1FC-CC3565418A46}" destId="{3C0BF554-143A-4E1C-A389-C4A20F7FE67E}" srcOrd="0" destOrd="0" presId="urn:microsoft.com/office/officeart/2009/3/layout/HorizontalOrganizationChart"/>
    <dgm:cxn modelId="{3F1AC933-3280-46E0-8906-3D2484FE94D3}" type="presOf" srcId="{CD2D7154-CB98-4172-9EB1-AC21D59B6D60}" destId="{806A7192-2CA4-40C3-B2AA-A54A032AB506}" srcOrd="1" destOrd="0" presId="urn:microsoft.com/office/officeart/2009/3/layout/HorizontalOrganizationChart"/>
    <dgm:cxn modelId="{521EAC34-2E04-464A-81B0-0281E51E3BFD}" type="presOf" srcId="{B977C8D0-B80F-4F09-9E8B-B928D37EEEAC}" destId="{1AB227B8-43FA-425D-90CC-3092CD4A4231}" srcOrd="1" destOrd="0" presId="urn:microsoft.com/office/officeart/2009/3/layout/HorizontalOrganizationChart"/>
    <dgm:cxn modelId="{931A0B40-3DFF-458E-B677-D51D1D6113CF}" type="presOf" srcId="{2C3E3F4A-9F4F-4649-8E00-B038510BD663}" destId="{181680FF-E9A5-4D79-B93D-3E90130B3249}" srcOrd="0" destOrd="0" presId="urn:microsoft.com/office/officeart/2009/3/layout/HorizontalOrganizationChart"/>
    <dgm:cxn modelId="{8F783942-9EF8-4F46-9714-66F9F18F81F6}" type="presOf" srcId="{3939314A-30F4-400D-A421-53736A7CF44E}" destId="{76BDC604-AE66-4F6A-BA50-283C8BBC6476}" srcOrd="0" destOrd="0" presId="urn:microsoft.com/office/officeart/2009/3/layout/HorizontalOrganizationChart"/>
    <dgm:cxn modelId="{96B7EA62-D142-4B54-A7BD-00F8E8BCA032}" type="presOf" srcId="{3D77572F-E893-4624-A143-BD2D4884E7CC}" destId="{AD3A3D1A-A0B8-4710-B3F7-2E8B7C365A96}" srcOrd="0" destOrd="0" presId="urn:microsoft.com/office/officeart/2009/3/layout/HorizontalOrganizationChart"/>
    <dgm:cxn modelId="{B09C4745-CDA2-47AE-882C-A1DBCAD663C3}" type="presOf" srcId="{E0A3AF97-5B49-4496-9F5E-98658DB8F742}" destId="{16EACAAD-2232-4CED-9D27-179CED6296EA}" srcOrd="0" destOrd="0" presId="urn:microsoft.com/office/officeart/2009/3/layout/HorizontalOrganizationChart"/>
    <dgm:cxn modelId="{541D554B-5BC4-4C62-A532-51B546B633D6}" type="presOf" srcId="{C60AADC0-AD66-4B62-9F7A-389E1B9CFF99}" destId="{A046E5B8-9F8C-4A2D-ADF9-297D9E58AF6D}" srcOrd="0" destOrd="0" presId="urn:microsoft.com/office/officeart/2009/3/layout/HorizontalOrganizationChart"/>
    <dgm:cxn modelId="{DC2C486F-D91A-4EBB-B445-1734366E14F0}" type="presOf" srcId="{3E3E1A10-0AA2-4F17-9D44-4AC04AA64966}" destId="{13B3B40A-01E8-472A-81F0-1492505AB659}" srcOrd="0" destOrd="0" presId="urn:microsoft.com/office/officeart/2009/3/layout/HorizontalOrganizationChart"/>
    <dgm:cxn modelId="{E288C170-C87D-4C51-B123-015DED796D03}" type="presOf" srcId="{973D878F-F48D-4D61-92C7-FFEAB4F4FF1B}" destId="{508DF97C-B7B9-473A-BD27-09428FCE4B6B}" srcOrd="1" destOrd="0" presId="urn:microsoft.com/office/officeart/2009/3/layout/HorizontalOrganizationChart"/>
    <dgm:cxn modelId="{9815D853-2A25-4B0A-B5B6-E0D2E393DD7E}" type="presOf" srcId="{208D75CC-F39D-4139-95E0-1790E4FCF3D8}" destId="{F9A30BCE-9B8C-4C46-99B5-BBDB38970D2B}" srcOrd="0" destOrd="0" presId="urn:microsoft.com/office/officeart/2009/3/layout/HorizontalOrganizationChart"/>
    <dgm:cxn modelId="{F77E517B-3797-4C17-8078-231F15F04C7B}" type="presOf" srcId="{ABBEE91B-DC0C-4881-8468-46692BFC9419}" destId="{30039964-6D52-439C-A638-7471823EFFB3}" srcOrd="0" destOrd="0" presId="urn:microsoft.com/office/officeart/2009/3/layout/HorizontalOrganizationChart"/>
    <dgm:cxn modelId="{31B7FE7C-E85F-4E11-B928-B9803E165F05}" srcId="{973D878F-F48D-4D61-92C7-FFEAB4F4FF1B}" destId="{B977C8D0-B80F-4F09-9E8B-B928D37EEEAC}" srcOrd="1" destOrd="0" parTransId="{2A79AF00-B95B-45DA-92E6-30CC89EFF4DB}" sibTransId="{C1B74B09-E0CF-4497-A4FC-0BBD7CDC7C5B}"/>
    <dgm:cxn modelId="{CD64417D-CDBE-45C8-86BC-75E1AA6E952E}" type="presOf" srcId="{B570920D-1FC1-4A21-9424-6E84D07C4B46}" destId="{883EF85D-A023-4FEE-85EC-7CFCCA67AFE9}" srcOrd="0" destOrd="0" presId="urn:microsoft.com/office/officeart/2009/3/layout/HorizontalOrganizationChart"/>
    <dgm:cxn modelId="{35A9067F-FD62-49E9-A91A-F19A94A853A0}" type="presOf" srcId="{3D77572F-E893-4624-A143-BD2D4884E7CC}" destId="{5DB9E194-DFE3-4F9A-A3BB-485556F9F43A}" srcOrd="1" destOrd="0" presId="urn:microsoft.com/office/officeart/2009/3/layout/HorizontalOrganizationChart"/>
    <dgm:cxn modelId="{21E91B88-391B-4EF9-B47D-B55F6649C0E0}" type="presOf" srcId="{3939314A-30F4-400D-A421-53736A7CF44E}" destId="{4CC9DA33-75EF-473B-A282-57D3246A8605}" srcOrd="1" destOrd="0" presId="urn:microsoft.com/office/officeart/2009/3/layout/HorizontalOrganizationChart"/>
    <dgm:cxn modelId="{0E153A98-886F-46AA-9EC7-AD24AE32D08C}" srcId="{28A17C5C-A836-42A8-AB4F-1127E811EF63}" destId="{973D878F-F48D-4D61-92C7-FFEAB4F4FF1B}" srcOrd="2" destOrd="0" parTransId="{90173ED1-22B8-4399-9E3C-717322001B3B}" sibTransId="{09658FFA-8329-499C-9CD3-235E59FAAB4F}"/>
    <dgm:cxn modelId="{E5C44F9D-D599-48D0-9574-64359E5EC5D6}" type="presOf" srcId="{3E3E1A10-0AA2-4F17-9D44-4AC04AA64966}" destId="{08A1E282-38B6-41E1-AD6A-81B47CEE01BB}" srcOrd="1" destOrd="0" presId="urn:microsoft.com/office/officeart/2009/3/layout/HorizontalOrganizationChart"/>
    <dgm:cxn modelId="{D3AA699F-0A22-4D93-8AF5-36B13ACD2892}" type="presOf" srcId="{E0A3AF97-5B49-4496-9F5E-98658DB8F742}" destId="{721B28F2-202D-495E-B76B-88C98FA90196}" srcOrd="1" destOrd="0" presId="urn:microsoft.com/office/officeart/2009/3/layout/HorizontalOrganizationChart"/>
    <dgm:cxn modelId="{E61E80A6-EF14-47A7-9FDE-92265AD0ABDE}" srcId="{D08B5178-01EA-4787-9357-BB8642163892}" destId="{ABBEE91B-DC0C-4881-8468-46692BFC9419}" srcOrd="1" destOrd="0" parTransId="{DB3AADAC-F3A7-4591-9EB6-9979075A3776}" sibTransId="{0DAB7C11-AC5D-4C6E-A3B4-AA460C1CF795}"/>
    <dgm:cxn modelId="{BD79C1AC-82D9-44B8-AC7B-821B499F1CFA}" srcId="{D08B5178-01EA-4787-9357-BB8642163892}" destId="{208D75CC-F39D-4139-95E0-1790E4FCF3D8}" srcOrd="0" destOrd="0" parTransId="{D36C836C-66E8-4711-9EA5-1ABADE373026}" sibTransId="{58CC302A-EF51-47E1-B6E1-2434E151DA71}"/>
    <dgm:cxn modelId="{C1AA53B6-14D4-4CD7-B483-7C2BD67141F5}" type="presOf" srcId="{DB3AADAC-F3A7-4591-9EB6-9979075A3776}" destId="{E6385C6A-1FFF-4C41-BA7B-DA81A443A796}" srcOrd="0" destOrd="0" presId="urn:microsoft.com/office/officeart/2009/3/layout/HorizontalOrganizationChart"/>
    <dgm:cxn modelId="{490CDEB7-BA82-4B2F-9AB0-CAE965C4F2B2}" type="presOf" srcId="{9509B836-AE29-4AA2-B835-2BAD85F60340}" destId="{C745012C-B507-46E4-8570-A185952E5BAC}" srcOrd="1" destOrd="0" presId="urn:microsoft.com/office/officeart/2009/3/layout/HorizontalOrganizationChart"/>
    <dgm:cxn modelId="{A00643BE-CD2A-40C1-A955-AEF0DAE937DC}" srcId="{3939314A-30F4-400D-A421-53736A7CF44E}" destId="{C60AADC0-AD66-4B62-9F7A-389E1B9CFF99}" srcOrd="0" destOrd="0" parTransId="{FC0A6FD6-4400-46F6-A1FC-CC3565418A46}" sibTransId="{73D1319E-5099-4660-A92D-DFC359EB8326}"/>
    <dgm:cxn modelId="{E01DE8C2-D016-4A1F-AD21-3BF2751963A0}" srcId="{3939314A-30F4-400D-A421-53736A7CF44E}" destId="{3D77572F-E893-4624-A143-BD2D4884E7CC}" srcOrd="2" destOrd="0" parTransId="{B570920D-1FC1-4A21-9424-6E84D07C4B46}" sibTransId="{61D40FC5-620F-44AC-9C7E-0779826AF18B}"/>
    <dgm:cxn modelId="{BB404EC4-BE4C-4791-A833-516F45E18ABA}" type="presOf" srcId="{ABBEE91B-DC0C-4881-8468-46692BFC9419}" destId="{E845F165-CF04-4ABA-B7B7-6AE513B10828}" srcOrd="1" destOrd="0" presId="urn:microsoft.com/office/officeart/2009/3/layout/HorizontalOrganizationChart"/>
    <dgm:cxn modelId="{524084CA-638A-452D-A474-41ECCFDF6D4C}" type="presOf" srcId="{D08B5178-01EA-4787-9357-BB8642163892}" destId="{74033A4A-E766-4893-A8A8-B156EAAD3FA5}" srcOrd="0" destOrd="0" presId="urn:microsoft.com/office/officeart/2009/3/layout/HorizontalOrganizationChart"/>
    <dgm:cxn modelId="{882952CB-F6B3-4EA1-A377-EA370B9ABB99}" type="presOf" srcId="{28A17C5C-A836-42A8-AB4F-1127E811EF63}" destId="{A0B6C6AD-C0AF-444F-BCCD-0E4FEA66D431}" srcOrd="0" destOrd="0" presId="urn:microsoft.com/office/officeart/2009/3/layout/HorizontalOrganizationChart"/>
    <dgm:cxn modelId="{2E353BCF-B98F-4E55-AB3D-2D25261A5EEB}" srcId="{3939314A-30F4-400D-A421-53736A7CF44E}" destId="{9509B836-AE29-4AA2-B835-2BAD85F60340}" srcOrd="1" destOrd="0" parTransId="{418E693E-F51C-4CFB-8D3F-50281D8E9219}" sibTransId="{1467CFBF-A146-4324-B830-21BF45607362}"/>
    <dgm:cxn modelId="{44A64BD2-7F99-4472-839B-5AFF65AD6333}" type="presOf" srcId="{EC25735F-8FD4-4CDB-9DF0-BB7D60204D0D}" destId="{8E62E0F3-F891-4E82-9C47-63C202876A92}" srcOrd="0" destOrd="0" presId="urn:microsoft.com/office/officeart/2009/3/layout/HorizontalOrganizationChart"/>
    <dgm:cxn modelId="{2F5495DC-1782-4685-BE4A-AAF37613A1FA}" type="presOf" srcId="{47B78B84-D59C-4DCD-9B01-0FBB21650A7F}" destId="{1C0A441F-342C-4CEE-BD88-5208A9D233D9}" srcOrd="1" destOrd="0" presId="urn:microsoft.com/office/officeart/2009/3/layout/HorizontalOrganizationChart"/>
    <dgm:cxn modelId="{3D53D1DD-9301-4C7F-9897-DF4A8B2FE87C}" type="presOf" srcId="{112FFB1B-E8AF-40DB-B18A-A9566E13413D}" destId="{776556F8-E860-4A56-A446-50E82A28BAF9}" srcOrd="0" destOrd="0" presId="urn:microsoft.com/office/officeart/2009/3/layout/HorizontalOrganizationChart"/>
    <dgm:cxn modelId="{204165E0-0A28-43D1-9951-BAFD3E47E6AF}" type="presOf" srcId="{208D75CC-F39D-4139-95E0-1790E4FCF3D8}" destId="{84339D4F-7C61-42C5-863C-D01FBF772D63}" srcOrd="1" destOrd="0" presId="urn:microsoft.com/office/officeart/2009/3/layout/HorizontalOrganizationChart"/>
    <dgm:cxn modelId="{0DF2DFE4-2425-47D1-B37E-E330BBE26BD9}" type="presOf" srcId="{47B78B84-D59C-4DCD-9B01-0FBB21650A7F}" destId="{8CFADDC1-3819-4AB7-AC2C-41434D0CCD6E}" srcOrd="0" destOrd="0" presId="urn:microsoft.com/office/officeart/2009/3/layout/HorizontalOrganizationChart"/>
    <dgm:cxn modelId="{EA9260E6-3528-49A1-BC5E-650D8D4018D3}" type="presOf" srcId="{D36C836C-66E8-4711-9EA5-1ABADE373026}" destId="{A51D6C6A-8A0F-4407-8C47-6C45CAE234C6}" srcOrd="0" destOrd="0" presId="urn:microsoft.com/office/officeart/2009/3/layout/HorizontalOrganizationChart"/>
    <dgm:cxn modelId="{B917ADEB-194A-4D08-8A21-E41D0DD0FDC4}" srcId="{D08B5178-01EA-4787-9357-BB8642163892}" destId="{47B78B84-D59C-4DCD-9B01-0FBB21650A7F}" srcOrd="2" destOrd="0" parTransId="{08E4E437-6B8E-444C-BF11-866E635BA388}" sibTransId="{A30C3948-7D97-42AB-A910-A7A43860828E}"/>
    <dgm:cxn modelId="{9FCD68EF-B82B-43DC-B8B7-0E839CC9B7D4}" type="presOf" srcId="{B977C8D0-B80F-4F09-9E8B-B928D37EEEAC}" destId="{A1BAA490-84E1-4CD5-99CC-2C265FF4AD35}" srcOrd="0" destOrd="0" presId="urn:microsoft.com/office/officeart/2009/3/layout/HorizontalOrganizationChart"/>
    <dgm:cxn modelId="{4609E4F2-BB34-4BFF-9876-ED11572DE2D2}" type="presOf" srcId="{D08B5178-01EA-4787-9357-BB8642163892}" destId="{4B2A0926-89A4-4AB6-9504-EA9EC5DE4C9E}" srcOrd="1" destOrd="0" presId="urn:microsoft.com/office/officeart/2009/3/layout/HorizontalOrganizationChart"/>
    <dgm:cxn modelId="{345539F4-38CF-4531-9A92-0C4EB445DFC6}" type="presOf" srcId="{9509B836-AE29-4AA2-B835-2BAD85F60340}" destId="{80C0B3DA-D9D8-40EF-836C-581675099189}" srcOrd="0" destOrd="0" presId="urn:microsoft.com/office/officeart/2009/3/layout/HorizontalOrganizationChart"/>
    <dgm:cxn modelId="{F3C243F4-087B-4B80-A6A6-03FF1517673C}" type="presOf" srcId="{08E4E437-6B8E-444C-BF11-866E635BA388}" destId="{E2740D41-00DE-4163-A73D-B07F0193BB13}" srcOrd="0" destOrd="0" presId="urn:microsoft.com/office/officeart/2009/3/layout/HorizontalOrganizationChart"/>
    <dgm:cxn modelId="{69B0CCF6-9AB5-4186-AA46-20E750C7BC44}" srcId="{E0A3AF97-5B49-4496-9F5E-98658DB8F742}" destId="{3939314A-30F4-400D-A421-53736A7CF44E}" srcOrd="1" destOrd="0" parTransId="{112FFB1B-E8AF-40DB-B18A-A9566E13413D}" sibTransId="{9A50D906-921C-4813-AA37-03A17E57B136}"/>
    <dgm:cxn modelId="{D782DCFA-5A33-41E1-AA6B-9FB5FF1D0658}" srcId="{28A17C5C-A836-42A8-AB4F-1127E811EF63}" destId="{E0A3AF97-5B49-4496-9F5E-98658DB8F742}" srcOrd="0" destOrd="0" parTransId="{60C22927-5ADF-4560-9543-E6E7CB5A5EBB}" sibTransId="{EF89DFB4-7FCD-41FB-AE70-B55ECB44D4F1}"/>
    <dgm:cxn modelId="{761C8A13-F33A-4183-B057-ED60FD7B2CB1}" type="presParOf" srcId="{A0B6C6AD-C0AF-444F-BCCD-0E4FEA66D431}" destId="{878B62C5-D433-4092-8C01-34DBDF0CA373}" srcOrd="0" destOrd="0" presId="urn:microsoft.com/office/officeart/2009/3/layout/HorizontalOrganizationChart"/>
    <dgm:cxn modelId="{BB39AFCA-B139-4876-928A-18A6716CF012}" type="presParOf" srcId="{878B62C5-D433-4092-8C01-34DBDF0CA373}" destId="{9502842D-F480-4CB3-A6D9-011954B261E2}" srcOrd="0" destOrd="0" presId="urn:microsoft.com/office/officeart/2009/3/layout/HorizontalOrganizationChart"/>
    <dgm:cxn modelId="{6CB15FAB-EE14-4D14-978C-FE22F401D470}" type="presParOf" srcId="{9502842D-F480-4CB3-A6D9-011954B261E2}" destId="{16EACAAD-2232-4CED-9D27-179CED6296EA}" srcOrd="0" destOrd="0" presId="urn:microsoft.com/office/officeart/2009/3/layout/HorizontalOrganizationChart"/>
    <dgm:cxn modelId="{9B583503-91BF-4819-BABE-BC782F6F4FAC}" type="presParOf" srcId="{9502842D-F480-4CB3-A6D9-011954B261E2}" destId="{721B28F2-202D-495E-B76B-88C98FA90196}" srcOrd="1" destOrd="0" presId="urn:microsoft.com/office/officeart/2009/3/layout/HorizontalOrganizationChart"/>
    <dgm:cxn modelId="{571D489B-2F9C-47C1-AABD-A490014B11C0}" type="presParOf" srcId="{878B62C5-D433-4092-8C01-34DBDF0CA373}" destId="{7F97FDC6-C285-4321-9C88-C753FBD08F2B}" srcOrd="1" destOrd="0" presId="urn:microsoft.com/office/officeart/2009/3/layout/HorizontalOrganizationChart"/>
    <dgm:cxn modelId="{AD408704-FF37-4010-99E5-17AA8757A167}" type="presParOf" srcId="{7F97FDC6-C285-4321-9C88-C753FBD08F2B}" destId="{8E62E0F3-F891-4E82-9C47-63C202876A92}" srcOrd="0" destOrd="0" presId="urn:microsoft.com/office/officeart/2009/3/layout/HorizontalOrganizationChart"/>
    <dgm:cxn modelId="{6035BA53-A11E-454A-8B7E-F3146AF7C046}" type="presParOf" srcId="{7F97FDC6-C285-4321-9C88-C753FBD08F2B}" destId="{35FC0E28-5EE7-463A-9691-E20AE8F28AFD}" srcOrd="1" destOrd="0" presId="urn:microsoft.com/office/officeart/2009/3/layout/HorizontalOrganizationChart"/>
    <dgm:cxn modelId="{2C13503A-6EEF-4D5C-9496-BA34ED7D6A0C}" type="presParOf" srcId="{35FC0E28-5EE7-463A-9691-E20AE8F28AFD}" destId="{B2134DF7-13C5-4A22-8B76-8A264E4D888B}" srcOrd="0" destOrd="0" presId="urn:microsoft.com/office/officeart/2009/3/layout/HorizontalOrganizationChart"/>
    <dgm:cxn modelId="{4EE7F47D-8834-494B-9300-5781C2366358}" type="presParOf" srcId="{B2134DF7-13C5-4A22-8B76-8A264E4D888B}" destId="{13B3B40A-01E8-472A-81F0-1492505AB659}" srcOrd="0" destOrd="0" presId="urn:microsoft.com/office/officeart/2009/3/layout/HorizontalOrganizationChart"/>
    <dgm:cxn modelId="{B1A36B0F-B40B-4746-8AD2-8F16683C655A}" type="presParOf" srcId="{B2134DF7-13C5-4A22-8B76-8A264E4D888B}" destId="{08A1E282-38B6-41E1-AD6A-81B47CEE01BB}" srcOrd="1" destOrd="0" presId="urn:microsoft.com/office/officeart/2009/3/layout/HorizontalOrganizationChart"/>
    <dgm:cxn modelId="{D8658115-2509-4208-9B8F-DD804F0CB7DF}" type="presParOf" srcId="{35FC0E28-5EE7-463A-9691-E20AE8F28AFD}" destId="{3CF95E60-A527-4578-BE92-4EB41BBE596E}" srcOrd="1" destOrd="0" presId="urn:microsoft.com/office/officeart/2009/3/layout/HorizontalOrganizationChart"/>
    <dgm:cxn modelId="{E4A220C4-1E7D-43F4-8CE6-9B69A578448E}" type="presParOf" srcId="{35FC0E28-5EE7-463A-9691-E20AE8F28AFD}" destId="{7AB2CA19-26F9-44D6-B517-02572D5FF611}" srcOrd="2" destOrd="0" presId="urn:microsoft.com/office/officeart/2009/3/layout/HorizontalOrganizationChart"/>
    <dgm:cxn modelId="{9BD6A96C-1BB3-4953-80E5-33D7A1ED7ED3}" type="presParOf" srcId="{7F97FDC6-C285-4321-9C88-C753FBD08F2B}" destId="{776556F8-E860-4A56-A446-50E82A28BAF9}" srcOrd="2" destOrd="0" presId="urn:microsoft.com/office/officeart/2009/3/layout/HorizontalOrganizationChart"/>
    <dgm:cxn modelId="{53DD8B76-108E-41BB-8644-D7F29D96FC39}" type="presParOf" srcId="{7F97FDC6-C285-4321-9C88-C753FBD08F2B}" destId="{7D66D54D-BFAA-4BAB-841D-15D9FC701979}" srcOrd="3" destOrd="0" presId="urn:microsoft.com/office/officeart/2009/3/layout/HorizontalOrganizationChart"/>
    <dgm:cxn modelId="{4EC66DB7-3172-4003-80C0-279D3E198EEB}" type="presParOf" srcId="{7D66D54D-BFAA-4BAB-841D-15D9FC701979}" destId="{87D5AF02-7E16-4F44-ADC2-AB67E743ECB0}" srcOrd="0" destOrd="0" presId="urn:microsoft.com/office/officeart/2009/3/layout/HorizontalOrganizationChart"/>
    <dgm:cxn modelId="{96CAD9EA-AD2B-420B-AB8F-7B8D807D8430}" type="presParOf" srcId="{87D5AF02-7E16-4F44-ADC2-AB67E743ECB0}" destId="{76BDC604-AE66-4F6A-BA50-283C8BBC6476}" srcOrd="0" destOrd="0" presId="urn:microsoft.com/office/officeart/2009/3/layout/HorizontalOrganizationChart"/>
    <dgm:cxn modelId="{C98B8E99-E776-4612-8F92-62A6E16D8D23}" type="presParOf" srcId="{87D5AF02-7E16-4F44-ADC2-AB67E743ECB0}" destId="{4CC9DA33-75EF-473B-A282-57D3246A8605}" srcOrd="1" destOrd="0" presId="urn:microsoft.com/office/officeart/2009/3/layout/HorizontalOrganizationChart"/>
    <dgm:cxn modelId="{55E88DAE-0010-4B25-9EC5-34F810D1510D}" type="presParOf" srcId="{7D66D54D-BFAA-4BAB-841D-15D9FC701979}" destId="{D84C5A59-F403-4F66-A244-108ECA335AA2}" srcOrd="1" destOrd="0" presId="urn:microsoft.com/office/officeart/2009/3/layout/HorizontalOrganizationChart"/>
    <dgm:cxn modelId="{40A8C282-24AD-4815-B137-97068B465497}" type="presParOf" srcId="{D84C5A59-F403-4F66-A244-108ECA335AA2}" destId="{3C0BF554-143A-4E1C-A389-C4A20F7FE67E}" srcOrd="0" destOrd="0" presId="urn:microsoft.com/office/officeart/2009/3/layout/HorizontalOrganizationChart"/>
    <dgm:cxn modelId="{D3F0617B-EBD3-4056-8429-7211609EC582}" type="presParOf" srcId="{D84C5A59-F403-4F66-A244-108ECA335AA2}" destId="{19B2F273-5091-4922-BF3B-75C0754B673A}" srcOrd="1" destOrd="0" presId="urn:microsoft.com/office/officeart/2009/3/layout/HorizontalOrganizationChart"/>
    <dgm:cxn modelId="{DFD2CF8B-CDB9-4368-8246-EF4344B2DB06}" type="presParOf" srcId="{19B2F273-5091-4922-BF3B-75C0754B673A}" destId="{E35F2F10-F6FF-48A8-84B0-A4A46A61E8AA}" srcOrd="0" destOrd="0" presId="urn:microsoft.com/office/officeart/2009/3/layout/HorizontalOrganizationChart"/>
    <dgm:cxn modelId="{C0360CE1-5E0F-41B2-B9D8-53E9F092705A}" type="presParOf" srcId="{E35F2F10-F6FF-48A8-84B0-A4A46A61E8AA}" destId="{A046E5B8-9F8C-4A2D-ADF9-297D9E58AF6D}" srcOrd="0" destOrd="0" presId="urn:microsoft.com/office/officeart/2009/3/layout/HorizontalOrganizationChart"/>
    <dgm:cxn modelId="{542D103B-25D0-4380-8444-FF33140CB5BC}" type="presParOf" srcId="{E35F2F10-F6FF-48A8-84B0-A4A46A61E8AA}" destId="{2AC39C72-CCDE-49B6-A9AD-194672875275}" srcOrd="1" destOrd="0" presId="urn:microsoft.com/office/officeart/2009/3/layout/HorizontalOrganizationChart"/>
    <dgm:cxn modelId="{D208299C-1A44-4F71-941C-045873E3F6A7}" type="presParOf" srcId="{19B2F273-5091-4922-BF3B-75C0754B673A}" destId="{F092713F-EDA6-46FA-8F87-5A352E7E91B7}" srcOrd="1" destOrd="0" presId="urn:microsoft.com/office/officeart/2009/3/layout/HorizontalOrganizationChart"/>
    <dgm:cxn modelId="{8E631CD0-BE2A-4FC1-AF1B-E23D7AE94ED7}" type="presParOf" srcId="{19B2F273-5091-4922-BF3B-75C0754B673A}" destId="{0718F8B3-4967-43EB-80BF-78024B53D73D}" srcOrd="2" destOrd="0" presId="urn:microsoft.com/office/officeart/2009/3/layout/HorizontalOrganizationChart"/>
    <dgm:cxn modelId="{20F45014-00EA-460C-AC38-6ACEC0BCEAFE}" type="presParOf" srcId="{D84C5A59-F403-4F66-A244-108ECA335AA2}" destId="{30BB89F7-F6E0-4485-88A3-DB84146D9A20}" srcOrd="2" destOrd="0" presId="urn:microsoft.com/office/officeart/2009/3/layout/HorizontalOrganizationChart"/>
    <dgm:cxn modelId="{0C5019D6-7887-47AF-847E-C71504CBC3B6}" type="presParOf" srcId="{D84C5A59-F403-4F66-A244-108ECA335AA2}" destId="{F2920600-8F5C-44FD-B5AF-27020C918F0E}" srcOrd="3" destOrd="0" presId="urn:microsoft.com/office/officeart/2009/3/layout/HorizontalOrganizationChart"/>
    <dgm:cxn modelId="{2DEBCA0C-64CA-4A36-BB79-CF015F5AEA01}" type="presParOf" srcId="{F2920600-8F5C-44FD-B5AF-27020C918F0E}" destId="{F2B28059-5CAC-43AD-AC36-44A1927F2F97}" srcOrd="0" destOrd="0" presId="urn:microsoft.com/office/officeart/2009/3/layout/HorizontalOrganizationChart"/>
    <dgm:cxn modelId="{EBA67627-BF37-454A-8B7C-CC5D8ECB6182}" type="presParOf" srcId="{F2B28059-5CAC-43AD-AC36-44A1927F2F97}" destId="{80C0B3DA-D9D8-40EF-836C-581675099189}" srcOrd="0" destOrd="0" presId="urn:microsoft.com/office/officeart/2009/3/layout/HorizontalOrganizationChart"/>
    <dgm:cxn modelId="{C9DB3E36-CD6E-4DC5-A946-ED142D14C7B7}" type="presParOf" srcId="{F2B28059-5CAC-43AD-AC36-44A1927F2F97}" destId="{C745012C-B507-46E4-8570-A185952E5BAC}" srcOrd="1" destOrd="0" presId="urn:microsoft.com/office/officeart/2009/3/layout/HorizontalOrganizationChart"/>
    <dgm:cxn modelId="{B4BF31E4-A819-44F3-B33F-F959E885928F}" type="presParOf" srcId="{F2920600-8F5C-44FD-B5AF-27020C918F0E}" destId="{9ECBFA3F-9BF4-4D05-A28B-F3CBD5154880}" srcOrd="1" destOrd="0" presId="urn:microsoft.com/office/officeart/2009/3/layout/HorizontalOrganizationChart"/>
    <dgm:cxn modelId="{EC664F7D-FE8D-4B4E-93FB-37B5B865C9EC}" type="presParOf" srcId="{F2920600-8F5C-44FD-B5AF-27020C918F0E}" destId="{9AD57A15-1CAB-4B3D-89D7-47771D9BC295}" srcOrd="2" destOrd="0" presId="urn:microsoft.com/office/officeart/2009/3/layout/HorizontalOrganizationChart"/>
    <dgm:cxn modelId="{2EFB23AA-B544-4538-9822-1A86511731B2}" type="presParOf" srcId="{D84C5A59-F403-4F66-A244-108ECA335AA2}" destId="{883EF85D-A023-4FEE-85EC-7CFCCA67AFE9}" srcOrd="4" destOrd="0" presId="urn:microsoft.com/office/officeart/2009/3/layout/HorizontalOrganizationChart"/>
    <dgm:cxn modelId="{D823BF26-74A3-4588-8A9E-8B9C746E4A75}" type="presParOf" srcId="{D84C5A59-F403-4F66-A244-108ECA335AA2}" destId="{E1E6B7DD-E05A-4FBE-84C7-4A6D933A4418}" srcOrd="5" destOrd="0" presId="urn:microsoft.com/office/officeart/2009/3/layout/HorizontalOrganizationChart"/>
    <dgm:cxn modelId="{4BF4E0C5-5785-4D91-9108-736F1B7ED65E}" type="presParOf" srcId="{E1E6B7DD-E05A-4FBE-84C7-4A6D933A4418}" destId="{16269CAA-D735-4038-80D9-73A9EA1561F9}" srcOrd="0" destOrd="0" presId="urn:microsoft.com/office/officeart/2009/3/layout/HorizontalOrganizationChart"/>
    <dgm:cxn modelId="{CB42577E-24B2-462C-B106-C054154A33C4}" type="presParOf" srcId="{16269CAA-D735-4038-80D9-73A9EA1561F9}" destId="{AD3A3D1A-A0B8-4710-B3F7-2E8B7C365A96}" srcOrd="0" destOrd="0" presId="urn:microsoft.com/office/officeart/2009/3/layout/HorizontalOrganizationChart"/>
    <dgm:cxn modelId="{D2614D5A-5CB5-4BF1-8E09-A517FCC134C2}" type="presParOf" srcId="{16269CAA-D735-4038-80D9-73A9EA1561F9}" destId="{5DB9E194-DFE3-4F9A-A3BB-485556F9F43A}" srcOrd="1" destOrd="0" presId="urn:microsoft.com/office/officeart/2009/3/layout/HorizontalOrganizationChart"/>
    <dgm:cxn modelId="{A67B1BDA-2733-452E-8957-0E35F07E0286}" type="presParOf" srcId="{E1E6B7DD-E05A-4FBE-84C7-4A6D933A4418}" destId="{4C1F40A4-2C2C-48A3-B30E-1C83977D60EE}" srcOrd="1" destOrd="0" presId="urn:microsoft.com/office/officeart/2009/3/layout/HorizontalOrganizationChart"/>
    <dgm:cxn modelId="{BBEFE2C8-2707-406F-B587-8B799EC30BF9}" type="presParOf" srcId="{E1E6B7DD-E05A-4FBE-84C7-4A6D933A4418}" destId="{409329E5-F282-4303-837F-FADFE740707A}" srcOrd="2" destOrd="0" presId="urn:microsoft.com/office/officeart/2009/3/layout/HorizontalOrganizationChart"/>
    <dgm:cxn modelId="{72BFFDC9-E67E-4814-8C4F-E7E34E6472C7}" type="presParOf" srcId="{7D66D54D-BFAA-4BAB-841D-15D9FC701979}" destId="{79A0007D-AEBC-495A-BA47-8652E0A56C9F}" srcOrd="2" destOrd="0" presId="urn:microsoft.com/office/officeart/2009/3/layout/HorizontalOrganizationChart"/>
    <dgm:cxn modelId="{E64828EC-46FB-421D-B3A3-1ACE107529D2}" type="presParOf" srcId="{878B62C5-D433-4092-8C01-34DBDF0CA373}" destId="{EBC38BE1-65D9-4AC2-9D91-ACD66D96F31A}" srcOrd="2" destOrd="0" presId="urn:microsoft.com/office/officeart/2009/3/layout/HorizontalOrganizationChart"/>
    <dgm:cxn modelId="{7CC2DC9A-6EA2-4866-9FF6-37DA17757CA2}" type="presParOf" srcId="{A0B6C6AD-C0AF-444F-BCCD-0E4FEA66D431}" destId="{C79F50D4-B908-4F6A-AFF3-E52C5B75EF77}" srcOrd="1" destOrd="0" presId="urn:microsoft.com/office/officeart/2009/3/layout/HorizontalOrganizationChart"/>
    <dgm:cxn modelId="{BBE3FB23-2129-45FA-9670-763D97AB53F6}" type="presParOf" srcId="{C79F50D4-B908-4F6A-AFF3-E52C5B75EF77}" destId="{85356E5F-59B1-481A-9EAA-34E8CDEA58E8}" srcOrd="0" destOrd="0" presId="urn:microsoft.com/office/officeart/2009/3/layout/HorizontalOrganizationChart"/>
    <dgm:cxn modelId="{A22352F6-6481-4612-86D3-3FB36C2A97AF}" type="presParOf" srcId="{85356E5F-59B1-481A-9EAA-34E8CDEA58E8}" destId="{C759DAC5-D72C-4DE3-8EAC-1D158839031B}" srcOrd="0" destOrd="0" presId="urn:microsoft.com/office/officeart/2009/3/layout/HorizontalOrganizationChart"/>
    <dgm:cxn modelId="{6C3A1D9E-9BF6-446F-BC15-94255CBAD8E9}" type="presParOf" srcId="{85356E5F-59B1-481A-9EAA-34E8CDEA58E8}" destId="{806A7192-2CA4-40C3-B2AA-A54A032AB506}" srcOrd="1" destOrd="0" presId="urn:microsoft.com/office/officeart/2009/3/layout/HorizontalOrganizationChart"/>
    <dgm:cxn modelId="{72D7AE0E-E49B-489D-B27E-51A5CCF471E1}" type="presParOf" srcId="{C79F50D4-B908-4F6A-AFF3-E52C5B75EF77}" destId="{6861C572-9C25-433C-81DD-944723DF6917}" srcOrd="1" destOrd="0" presId="urn:microsoft.com/office/officeart/2009/3/layout/HorizontalOrganizationChart"/>
    <dgm:cxn modelId="{EA7A4A92-984D-41BE-80A1-EF0C25D37129}" type="presParOf" srcId="{C79F50D4-B908-4F6A-AFF3-E52C5B75EF77}" destId="{0F0C971D-CA3F-4D04-B511-63D3F9D5DB60}" srcOrd="2" destOrd="0" presId="urn:microsoft.com/office/officeart/2009/3/layout/HorizontalOrganizationChart"/>
    <dgm:cxn modelId="{0AA727D5-3B04-4479-B679-6F265557FC7A}" type="presParOf" srcId="{A0B6C6AD-C0AF-444F-BCCD-0E4FEA66D431}" destId="{551B78C3-820E-4AA0-8918-3EE102494792}" srcOrd="2" destOrd="0" presId="urn:microsoft.com/office/officeart/2009/3/layout/HorizontalOrganizationChart"/>
    <dgm:cxn modelId="{A1C1F28D-9E15-4454-B9E2-595D4760D67F}" type="presParOf" srcId="{551B78C3-820E-4AA0-8918-3EE102494792}" destId="{38379CAE-8036-44B5-A756-513D61FC90BD}" srcOrd="0" destOrd="0" presId="urn:microsoft.com/office/officeart/2009/3/layout/HorizontalOrganizationChart"/>
    <dgm:cxn modelId="{48FEDB1D-03D9-45B6-8CAA-FF2A9ED0EC7E}" type="presParOf" srcId="{38379CAE-8036-44B5-A756-513D61FC90BD}" destId="{C441E386-F4D7-45A5-BACE-9895589B693A}" srcOrd="0" destOrd="0" presId="urn:microsoft.com/office/officeart/2009/3/layout/HorizontalOrganizationChart"/>
    <dgm:cxn modelId="{D3C4911A-3845-499D-9CD3-5E96A3AA911F}" type="presParOf" srcId="{38379CAE-8036-44B5-A756-513D61FC90BD}" destId="{508DF97C-B7B9-473A-BD27-09428FCE4B6B}" srcOrd="1" destOrd="0" presId="urn:microsoft.com/office/officeart/2009/3/layout/HorizontalOrganizationChart"/>
    <dgm:cxn modelId="{10C23013-2820-494F-8EC0-5F562A84E7C8}" type="presParOf" srcId="{551B78C3-820E-4AA0-8918-3EE102494792}" destId="{EABC3D6C-D69F-4FE2-BC59-F80A360EF7A0}" srcOrd="1" destOrd="0" presId="urn:microsoft.com/office/officeart/2009/3/layout/HorizontalOrganizationChart"/>
    <dgm:cxn modelId="{E4E92F68-2B8A-420F-9E79-E2DF571713A3}" type="presParOf" srcId="{EABC3D6C-D69F-4FE2-BC59-F80A360EF7A0}" destId="{181680FF-E9A5-4D79-B93D-3E90130B3249}" srcOrd="0" destOrd="0" presId="urn:microsoft.com/office/officeart/2009/3/layout/HorizontalOrganizationChart"/>
    <dgm:cxn modelId="{443E6188-F698-47E5-A4D8-CD603493AEFF}" type="presParOf" srcId="{EABC3D6C-D69F-4FE2-BC59-F80A360EF7A0}" destId="{784FDD6D-BAC1-4DAD-9564-52897F0795DC}" srcOrd="1" destOrd="0" presId="urn:microsoft.com/office/officeart/2009/3/layout/HorizontalOrganizationChart"/>
    <dgm:cxn modelId="{805671B3-680D-4F4A-9A52-7D7554E33F1F}" type="presParOf" srcId="{784FDD6D-BAC1-4DAD-9564-52897F0795DC}" destId="{77DDE2CC-D51E-4418-B8D4-9F2D1BF75BDF}" srcOrd="0" destOrd="0" presId="urn:microsoft.com/office/officeart/2009/3/layout/HorizontalOrganizationChart"/>
    <dgm:cxn modelId="{D8E0E572-44D2-4A81-B4EA-EF2F688F9661}" type="presParOf" srcId="{77DDE2CC-D51E-4418-B8D4-9F2D1BF75BDF}" destId="{74033A4A-E766-4893-A8A8-B156EAAD3FA5}" srcOrd="0" destOrd="0" presId="urn:microsoft.com/office/officeart/2009/3/layout/HorizontalOrganizationChart"/>
    <dgm:cxn modelId="{FFAAD471-83A0-4514-A9FE-FEA8EDABADF9}" type="presParOf" srcId="{77DDE2CC-D51E-4418-B8D4-9F2D1BF75BDF}" destId="{4B2A0926-89A4-4AB6-9504-EA9EC5DE4C9E}" srcOrd="1" destOrd="0" presId="urn:microsoft.com/office/officeart/2009/3/layout/HorizontalOrganizationChart"/>
    <dgm:cxn modelId="{3000B314-2CFA-4EC1-BEBB-8E5563638EE4}" type="presParOf" srcId="{784FDD6D-BAC1-4DAD-9564-52897F0795DC}" destId="{4761E317-BEFA-4BF2-B89C-508F0B8E5DD0}" srcOrd="1" destOrd="0" presId="urn:microsoft.com/office/officeart/2009/3/layout/HorizontalOrganizationChart"/>
    <dgm:cxn modelId="{63D82D46-F3E1-4056-9E48-D795C056CE01}" type="presParOf" srcId="{4761E317-BEFA-4BF2-B89C-508F0B8E5DD0}" destId="{A51D6C6A-8A0F-4407-8C47-6C45CAE234C6}" srcOrd="0" destOrd="0" presId="urn:microsoft.com/office/officeart/2009/3/layout/HorizontalOrganizationChart"/>
    <dgm:cxn modelId="{C4C6DFC1-8102-46C7-B1CA-BAC3E3728753}" type="presParOf" srcId="{4761E317-BEFA-4BF2-B89C-508F0B8E5DD0}" destId="{AB9D1F91-041B-491B-B7DA-871AD0FE1E09}" srcOrd="1" destOrd="0" presId="urn:microsoft.com/office/officeart/2009/3/layout/HorizontalOrganizationChart"/>
    <dgm:cxn modelId="{277D910D-66DA-4DF5-A815-C78FD61B616E}" type="presParOf" srcId="{AB9D1F91-041B-491B-B7DA-871AD0FE1E09}" destId="{EA3347A6-F6D4-43DD-A190-46C293E0AA35}" srcOrd="0" destOrd="0" presId="urn:microsoft.com/office/officeart/2009/3/layout/HorizontalOrganizationChart"/>
    <dgm:cxn modelId="{8AE5706E-B438-4A74-8304-82B33A1DDA1B}" type="presParOf" srcId="{EA3347A6-F6D4-43DD-A190-46C293E0AA35}" destId="{F9A30BCE-9B8C-4C46-99B5-BBDB38970D2B}" srcOrd="0" destOrd="0" presId="urn:microsoft.com/office/officeart/2009/3/layout/HorizontalOrganizationChart"/>
    <dgm:cxn modelId="{A31CBAB5-F62E-44A5-A50D-88FA3A872BD2}" type="presParOf" srcId="{EA3347A6-F6D4-43DD-A190-46C293E0AA35}" destId="{84339D4F-7C61-42C5-863C-D01FBF772D63}" srcOrd="1" destOrd="0" presId="urn:microsoft.com/office/officeart/2009/3/layout/HorizontalOrganizationChart"/>
    <dgm:cxn modelId="{78D530FD-86D6-4A74-8838-BB6B026EE1FE}" type="presParOf" srcId="{AB9D1F91-041B-491B-B7DA-871AD0FE1E09}" destId="{89270810-F9C5-4AC4-8872-0C3EDE8C207C}" srcOrd="1" destOrd="0" presId="urn:microsoft.com/office/officeart/2009/3/layout/HorizontalOrganizationChart"/>
    <dgm:cxn modelId="{468395AE-6D10-4EF4-AD63-E228933B415E}" type="presParOf" srcId="{AB9D1F91-041B-491B-B7DA-871AD0FE1E09}" destId="{973E2503-70C7-4767-A706-761CC5B56D94}" srcOrd="2" destOrd="0" presId="urn:microsoft.com/office/officeart/2009/3/layout/HorizontalOrganizationChart"/>
    <dgm:cxn modelId="{8D5B59AF-654F-4F4D-B68C-E65E481C6BE2}" type="presParOf" srcId="{4761E317-BEFA-4BF2-B89C-508F0B8E5DD0}" destId="{E6385C6A-1FFF-4C41-BA7B-DA81A443A796}" srcOrd="2" destOrd="0" presId="urn:microsoft.com/office/officeart/2009/3/layout/HorizontalOrganizationChart"/>
    <dgm:cxn modelId="{E9F4172B-4E00-44CF-ADDE-8A63EBA0E5FF}" type="presParOf" srcId="{4761E317-BEFA-4BF2-B89C-508F0B8E5DD0}" destId="{7A2FD672-0F42-4A13-BE87-61FF3EB1D6E4}" srcOrd="3" destOrd="0" presId="urn:microsoft.com/office/officeart/2009/3/layout/HorizontalOrganizationChart"/>
    <dgm:cxn modelId="{77D8FF9C-4E79-4ECE-A480-B3C2C68BE392}" type="presParOf" srcId="{7A2FD672-0F42-4A13-BE87-61FF3EB1D6E4}" destId="{EDDEAF09-07B7-464D-9556-EB91FFAF3E39}" srcOrd="0" destOrd="0" presId="urn:microsoft.com/office/officeart/2009/3/layout/HorizontalOrganizationChart"/>
    <dgm:cxn modelId="{DACC9043-0EC9-4B63-8E72-CB2A8444A4C1}" type="presParOf" srcId="{EDDEAF09-07B7-464D-9556-EB91FFAF3E39}" destId="{30039964-6D52-439C-A638-7471823EFFB3}" srcOrd="0" destOrd="0" presId="urn:microsoft.com/office/officeart/2009/3/layout/HorizontalOrganizationChart"/>
    <dgm:cxn modelId="{818E2327-67CF-4248-A3CF-31755CAEC875}" type="presParOf" srcId="{EDDEAF09-07B7-464D-9556-EB91FFAF3E39}" destId="{E845F165-CF04-4ABA-B7B7-6AE513B10828}" srcOrd="1" destOrd="0" presId="urn:microsoft.com/office/officeart/2009/3/layout/HorizontalOrganizationChart"/>
    <dgm:cxn modelId="{570A10DC-6972-45BD-9218-144263D2BFEA}" type="presParOf" srcId="{7A2FD672-0F42-4A13-BE87-61FF3EB1D6E4}" destId="{93F32763-E6D5-4592-AFF0-022F48739303}" srcOrd="1" destOrd="0" presId="urn:microsoft.com/office/officeart/2009/3/layout/HorizontalOrganizationChart"/>
    <dgm:cxn modelId="{B39B4B58-C84B-4676-8C16-EF0B8F994BF1}" type="presParOf" srcId="{7A2FD672-0F42-4A13-BE87-61FF3EB1D6E4}" destId="{1F8F450E-1243-44B4-8B2F-97138C3900D2}" srcOrd="2" destOrd="0" presId="urn:microsoft.com/office/officeart/2009/3/layout/HorizontalOrganizationChart"/>
    <dgm:cxn modelId="{FC211B2E-759C-4D0A-A13B-FDD7D0ABC788}" type="presParOf" srcId="{4761E317-BEFA-4BF2-B89C-508F0B8E5DD0}" destId="{E2740D41-00DE-4163-A73D-B07F0193BB13}" srcOrd="4" destOrd="0" presId="urn:microsoft.com/office/officeart/2009/3/layout/HorizontalOrganizationChart"/>
    <dgm:cxn modelId="{68168462-1CA4-4C4D-BD03-C06D5A1CE9A2}" type="presParOf" srcId="{4761E317-BEFA-4BF2-B89C-508F0B8E5DD0}" destId="{6BB2C0A0-E707-4975-88EE-87A846BB529E}" srcOrd="5" destOrd="0" presId="urn:microsoft.com/office/officeart/2009/3/layout/HorizontalOrganizationChart"/>
    <dgm:cxn modelId="{109890DC-A98E-4B5D-9F6F-B91CD7A7220F}" type="presParOf" srcId="{6BB2C0A0-E707-4975-88EE-87A846BB529E}" destId="{43C15440-13BE-42E4-93D0-5A415B425BFB}" srcOrd="0" destOrd="0" presId="urn:microsoft.com/office/officeart/2009/3/layout/HorizontalOrganizationChart"/>
    <dgm:cxn modelId="{3F1D2536-65E8-47DE-B454-3FA16DDAE556}" type="presParOf" srcId="{43C15440-13BE-42E4-93D0-5A415B425BFB}" destId="{8CFADDC1-3819-4AB7-AC2C-41434D0CCD6E}" srcOrd="0" destOrd="0" presId="urn:microsoft.com/office/officeart/2009/3/layout/HorizontalOrganizationChart"/>
    <dgm:cxn modelId="{4A1C1DDF-47AF-49B1-98C0-FB652036BF13}" type="presParOf" srcId="{43C15440-13BE-42E4-93D0-5A415B425BFB}" destId="{1C0A441F-342C-4CEE-BD88-5208A9D233D9}" srcOrd="1" destOrd="0" presId="urn:microsoft.com/office/officeart/2009/3/layout/HorizontalOrganizationChart"/>
    <dgm:cxn modelId="{E80F17C5-F746-4FA6-BD40-6102806C3F04}" type="presParOf" srcId="{6BB2C0A0-E707-4975-88EE-87A846BB529E}" destId="{ECAD7E72-8EE1-4DE2-B1E3-9F6ED3375690}" srcOrd="1" destOrd="0" presId="urn:microsoft.com/office/officeart/2009/3/layout/HorizontalOrganizationChart"/>
    <dgm:cxn modelId="{AF72E221-EC3A-410B-B409-3160E6FCD1A8}" type="presParOf" srcId="{6BB2C0A0-E707-4975-88EE-87A846BB529E}" destId="{53A16F66-D83C-47FA-A22F-14CC3E09D98C}" srcOrd="2" destOrd="0" presId="urn:microsoft.com/office/officeart/2009/3/layout/HorizontalOrganizationChart"/>
    <dgm:cxn modelId="{3EF0968F-8DDB-446D-B45D-C110DBA7665B}" type="presParOf" srcId="{784FDD6D-BAC1-4DAD-9564-52897F0795DC}" destId="{0D459259-5C58-4F83-B768-0BB60A3729A4}" srcOrd="2" destOrd="0" presId="urn:microsoft.com/office/officeart/2009/3/layout/HorizontalOrganizationChart"/>
    <dgm:cxn modelId="{F5537CA3-50CE-4675-A940-B82D2DC4F2DC}" type="presParOf" srcId="{EABC3D6C-D69F-4FE2-BC59-F80A360EF7A0}" destId="{07D2831D-97D4-4B9B-A1A8-5083B5293EF8}" srcOrd="2" destOrd="0" presId="urn:microsoft.com/office/officeart/2009/3/layout/HorizontalOrganizationChart"/>
    <dgm:cxn modelId="{5D821FAA-8915-42D8-B510-4959838C16A8}" type="presParOf" srcId="{EABC3D6C-D69F-4FE2-BC59-F80A360EF7A0}" destId="{0BC15A1F-C06D-41F9-94B3-B0487ECCA83E}" srcOrd="3" destOrd="0" presId="urn:microsoft.com/office/officeart/2009/3/layout/HorizontalOrganizationChart"/>
    <dgm:cxn modelId="{3A2AC3D4-795A-4B28-9B8D-C9C7E256D567}" type="presParOf" srcId="{0BC15A1F-C06D-41F9-94B3-B0487ECCA83E}" destId="{F90B2C18-3607-4CBD-BB48-A655108910A2}" srcOrd="0" destOrd="0" presId="urn:microsoft.com/office/officeart/2009/3/layout/HorizontalOrganizationChart"/>
    <dgm:cxn modelId="{594C168E-B0C6-44CE-8DF4-08673650ECD0}" type="presParOf" srcId="{F90B2C18-3607-4CBD-BB48-A655108910A2}" destId="{A1BAA490-84E1-4CD5-99CC-2C265FF4AD35}" srcOrd="0" destOrd="0" presId="urn:microsoft.com/office/officeart/2009/3/layout/HorizontalOrganizationChart"/>
    <dgm:cxn modelId="{309E0F49-4BFA-4C1B-91BD-C6CBA8C6EAFA}" type="presParOf" srcId="{F90B2C18-3607-4CBD-BB48-A655108910A2}" destId="{1AB227B8-43FA-425D-90CC-3092CD4A4231}" srcOrd="1" destOrd="0" presId="urn:microsoft.com/office/officeart/2009/3/layout/HorizontalOrganizationChart"/>
    <dgm:cxn modelId="{DEF8B98C-9632-4988-A45C-2F8BB1455FF3}" type="presParOf" srcId="{0BC15A1F-C06D-41F9-94B3-B0487ECCA83E}" destId="{DCE560DD-FBBF-43DE-B706-C5D0413CE639}" srcOrd="1" destOrd="0" presId="urn:microsoft.com/office/officeart/2009/3/layout/HorizontalOrganizationChart"/>
    <dgm:cxn modelId="{DA765B01-87C2-4010-AD4A-F199050C59BA}" type="presParOf" srcId="{0BC15A1F-C06D-41F9-94B3-B0487ECCA83E}" destId="{DD252C6C-3945-4E6A-815F-F62EDB4DFE73}" srcOrd="2" destOrd="0" presId="urn:microsoft.com/office/officeart/2009/3/layout/HorizontalOrganizationChart"/>
    <dgm:cxn modelId="{7A391FA1-9683-4F74-A0D6-91B42B2599D0}" type="presParOf" srcId="{551B78C3-820E-4AA0-8918-3EE102494792}" destId="{6220E744-315C-4DC1-BC39-E0AC73313A0D}" srcOrd="2" destOrd="0" presId="urn:microsoft.com/office/officeart/2009/3/layout/HorizontalOrganizationChar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A17C5C-A836-42A8-AB4F-1127E811EF63}" type="doc">
      <dgm:prSet loTypeId="urn:microsoft.com/office/officeart/2009/3/layout/HorizontalOrganizationChart" loCatId="hierarchy" qsTypeId="urn:microsoft.com/office/officeart/2005/8/quickstyle/3d6" qsCatId="3D" csTypeId="urn:microsoft.com/office/officeart/2005/8/colors/colorful2" csCatId="colorful" phldr="1"/>
      <dgm:spPr/>
      <dgm:t>
        <a:bodyPr/>
        <a:lstStyle/>
        <a:p>
          <a:endParaRPr lang="hu-HU"/>
        </a:p>
      </dgm:t>
    </dgm:pt>
    <dgm:pt modelId="{E0A3AF97-5B49-4496-9F5E-98658DB8F742}">
      <dgm:prSet phldrT="[Szöveg]"/>
      <dgm:spPr/>
      <dgm:t>
        <a:bodyPr/>
        <a:lstStyle/>
        <a:p>
          <a:r>
            <a:rPr lang="hu-HU" i="1" dirty="0">
              <a:effectLst>
                <a:outerShdw blurRad="38100" dist="38100" dir="2700000" algn="tl">
                  <a:srgbClr val="000000">
                    <a:alpha val="43137"/>
                  </a:srgbClr>
                </a:outerShdw>
              </a:effectLst>
            </a:rPr>
            <a:t>Konzorciumi napló</a:t>
          </a:r>
          <a:endParaRPr lang="hu-HU" dirty="0"/>
        </a:p>
      </dgm:t>
    </dgm:pt>
    <dgm:pt modelId="{60C22927-5ADF-4560-9543-E6E7CB5A5EBB}" type="parTrans" cxnId="{D782DCFA-5A33-41E1-AA6B-9FB5FF1D0658}">
      <dgm:prSet/>
      <dgm:spPr/>
      <dgm:t>
        <a:bodyPr/>
        <a:lstStyle/>
        <a:p>
          <a:endParaRPr lang="hu-HU"/>
        </a:p>
      </dgm:t>
    </dgm:pt>
    <dgm:pt modelId="{EF89DFB4-7FCD-41FB-AE70-B55ECB44D4F1}" type="sibTrans" cxnId="{D782DCFA-5A33-41E1-AA6B-9FB5FF1D0658}">
      <dgm:prSet/>
      <dgm:spPr/>
      <dgm:t>
        <a:bodyPr/>
        <a:lstStyle/>
        <a:p>
          <a:endParaRPr lang="hu-HU"/>
        </a:p>
      </dgm:t>
    </dgm:pt>
    <dgm:pt modelId="{3E3E1A10-0AA2-4F17-9D44-4AC04AA64966}">
      <dgm:prSet phldrT="[Szöveg]"/>
      <dgm:spPr/>
      <dgm:t>
        <a:bodyPr/>
        <a:lstStyle/>
        <a:p>
          <a:r>
            <a:rPr lang="hu-HU" i="1" dirty="0">
              <a:effectLst>
                <a:outerShdw blurRad="38100" dist="38100" dir="2700000" algn="tl">
                  <a:srgbClr val="000000">
                    <a:alpha val="43137"/>
                  </a:srgbClr>
                </a:outerShdw>
              </a:effectLst>
            </a:rPr>
            <a:t>e</a:t>
          </a:r>
          <a:r>
            <a:rPr lang="hu-HU" b="1" dirty="0"/>
            <a:t>-alnapló-1.1</a:t>
          </a:r>
          <a:endParaRPr lang="hu-HU" dirty="0"/>
        </a:p>
      </dgm:t>
    </dgm:pt>
    <dgm:pt modelId="{EC25735F-8FD4-4CDB-9DF0-BB7D60204D0D}" type="parTrans" cxnId="{098D8F1C-A5EA-443E-857A-C76E99C2B711}">
      <dgm:prSet/>
      <dgm:spPr/>
      <dgm:t>
        <a:bodyPr/>
        <a:lstStyle/>
        <a:p>
          <a:endParaRPr lang="hu-HU"/>
        </a:p>
      </dgm:t>
    </dgm:pt>
    <dgm:pt modelId="{0A28E15B-961F-46F5-A579-B3D88C3A5625}" type="sibTrans" cxnId="{098D8F1C-A5EA-443E-857A-C76E99C2B711}">
      <dgm:prSet/>
      <dgm:spPr/>
      <dgm:t>
        <a:bodyPr/>
        <a:lstStyle/>
        <a:p>
          <a:endParaRPr lang="hu-HU"/>
        </a:p>
      </dgm:t>
    </dgm:pt>
    <dgm:pt modelId="{3939314A-30F4-400D-A421-53736A7CF44E}">
      <dgm:prSet phldrT="[Szöveg]"/>
      <dgm:spPr/>
      <dgm:t>
        <a:bodyPr/>
        <a:lstStyle/>
        <a:p>
          <a:r>
            <a:rPr lang="hu-HU" i="1" dirty="0">
              <a:effectLst>
                <a:outerShdw blurRad="38100" dist="38100" dir="2700000" algn="tl">
                  <a:srgbClr val="000000">
                    <a:alpha val="43137"/>
                  </a:srgbClr>
                </a:outerShdw>
              </a:effectLst>
            </a:rPr>
            <a:t>e</a:t>
          </a:r>
          <a:r>
            <a:rPr lang="hu-HU" b="1" dirty="0"/>
            <a:t>-alnapló-1.2</a:t>
          </a:r>
          <a:endParaRPr lang="hu-HU" dirty="0"/>
        </a:p>
      </dgm:t>
    </dgm:pt>
    <dgm:pt modelId="{112FFB1B-E8AF-40DB-B18A-A9566E13413D}" type="parTrans" cxnId="{69B0CCF6-9AB5-4186-AA46-20E750C7BC44}">
      <dgm:prSet/>
      <dgm:spPr/>
      <dgm:t>
        <a:bodyPr/>
        <a:lstStyle/>
        <a:p>
          <a:endParaRPr lang="hu-HU"/>
        </a:p>
      </dgm:t>
    </dgm:pt>
    <dgm:pt modelId="{9A50D906-921C-4813-AA37-03A17E57B136}" type="sibTrans" cxnId="{69B0CCF6-9AB5-4186-AA46-20E750C7BC44}">
      <dgm:prSet/>
      <dgm:spPr/>
      <dgm:t>
        <a:bodyPr/>
        <a:lstStyle/>
        <a:p>
          <a:endParaRPr lang="hu-HU"/>
        </a:p>
      </dgm:t>
    </dgm:pt>
    <dgm:pt modelId="{CD2D7154-CB98-4172-9EB1-AC21D59B6D60}">
      <dgm:prSet phldrT="[Szöveg]"/>
      <dgm:spPr/>
      <dgm:t>
        <a:bodyPr/>
        <a:lstStyle/>
        <a:p>
          <a:r>
            <a:rPr lang="hu-HU" b="1" dirty="0"/>
            <a:t>konzorciumi taginapló-2</a:t>
          </a:r>
          <a:br>
            <a:rPr lang="hu-HU" b="1" dirty="0"/>
          </a:br>
          <a:r>
            <a:rPr lang="hu-HU" b="1" dirty="0"/>
            <a:t>Cég -2</a:t>
          </a:r>
          <a:endParaRPr lang="hu-HU" dirty="0"/>
        </a:p>
      </dgm:t>
    </dgm:pt>
    <dgm:pt modelId="{DAF8D7FF-1799-4BF1-B0BF-086257A411D2}" type="parTrans" cxnId="{A2A98E2D-F1DB-4903-936E-7E7E3A8681DF}">
      <dgm:prSet/>
      <dgm:spPr/>
      <dgm:t>
        <a:bodyPr/>
        <a:lstStyle/>
        <a:p>
          <a:endParaRPr lang="hu-HU"/>
        </a:p>
      </dgm:t>
    </dgm:pt>
    <dgm:pt modelId="{738FA6F4-D887-48F3-8199-D4ACC62B0923}" type="sibTrans" cxnId="{A2A98E2D-F1DB-4903-936E-7E7E3A8681DF}">
      <dgm:prSet/>
      <dgm:spPr/>
      <dgm:t>
        <a:bodyPr/>
        <a:lstStyle/>
        <a:p>
          <a:endParaRPr lang="hu-HU"/>
        </a:p>
      </dgm:t>
    </dgm:pt>
    <dgm:pt modelId="{973D878F-F48D-4D61-92C7-FFEAB4F4FF1B}">
      <dgm:prSet phldrT="[Szöveg]"/>
      <dgm:spPr/>
      <dgm:t>
        <a:bodyPr/>
        <a:lstStyle/>
        <a:p>
          <a:r>
            <a:rPr lang="hu-HU" b="1" dirty="0"/>
            <a:t>konzorciumi taginapló-3</a:t>
          </a:r>
          <a:br>
            <a:rPr lang="hu-HU" b="1" dirty="0"/>
          </a:br>
          <a:r>
            <a:rPr lang="hu-HU" b="1" dirty="0"/>
            <a:t>Cég -3</a:t>
          </a:r>
          <a:endParaRPr lang="hu-HU" dirty="0"/>
        </a:p>
      </dgm:t>
    </dgm:pt>
    <dgm:pt modelId="{90173ED1-22B8-4399-9E3C-717322001B3B}" type="parTrans" cxnId="{0E153A98-886F-46AA-9EC7-AD24AE32D08C}">
      <dgm:prSet/>
      <dgm:spPr/>
      <dgm:t>
        <a:bodyPr/>
        <a:lstStyle/>
        <a:p>
          <a:endParaRPr lang="hu-HU"/>
        </a:p>
      </dgm:t>
    </dgm:pt>
    <dgm:pt modelId="{09658FFA-8329-499C-9CD3-235E59FAAB4F}" type="sibTrans" cxnId="{0E153A98-886F-46AA-9EC7-AD24AE32D08C}">
      <dgm:prSet/>
      <dgm:spPr/>
      <dgm:t>
        <a:bodyPr/>
        <a:lstStyle/>
        <a:p>
          <a:endParaRPr lang="hu-HU"/>
        </a:p>
      </dgm:t>
    </dgm:pt>
    <dgm:pt modelId="{D08B5178-01EA-4787-9357-BB8642163892}">
      <dgm:prSet phldrT="[Szöveg]"/>
      <dgm:spPr/>
      <dgm:t>
        <a:bodyPr/>
        <a:lstStyle/>
        <a:p>
          <a:r>
            <a:rPr lang="hu-HU" i="1" dirty="0">
              <a:effectLst>
                <a:outerShdw blurRad="38100" dist="38100" dir="2700000" algn="tl">
                  <a:srgbClr val="000000">
                    <a:alpha val="43137"/>
                  </a:srgbClr>
                </a:outerShdw>
              </a:effectLst>
            </a:rPr>
            <a:t>e</a:t>
          </a:r>
          <a:r>
            <a:rPr lang="hu-HU" b="1" dirty="0"/>
            <a:t>-alnapló-3.1</a:t>
          </a:r>
          <a:endParaRPr lang="hu-HU" dirty="0"/>
        </a:p>
      </dgm:t>
    </dgm:pt>
    <dgm:pt modelId="{2C3E3F4A-9F4F-4649-8E00-B038510BD663}" type="parTrans" cxnId="{4F33050B-503B-4F6C-9322-F8FB94D6F83C}">
      <dgm:prSet/>
      <dgm:spPr/>
      <dgm:t>
        <a:bodyPr/>
        <a:lstStyle/>
        <a:p>
          <a:endParaRPr lang="hu-HU"/>
        </a:p>
      </dgm:t>
    </dgm:pt>
    <dgm:pt modelId="{79CFC90E-B081-4620-8CA0-31673793B814}" type="sibTrans" cxnId="{4F33050B-503B-4F6C-9322-F8FB94D6F83C}">
      <dgm:prSet/>
      <dgm:spPr/>
      <dgm:t>
        <a:bodyPr/>
        <a:lstStyle/>
        <a:p>
          <a:endParaRPr lang="hu-HU"/>
        </a:p>
      </dgm:t>
    </dgm:pt>
    <dgm:pt modelId="{B977C8D0-B80F-4F09-9E8B-B928D37EEEAC}">
      <dgm:prSet phldrT="[Szöveg]"/>
      <dgm:spPr/>
      <dgm:t>
        <a:bodyPr/>
        <a:lstStyle/>
        <a:p>
          <a:r>
            <a:rPr lang="hu-HU" i="1" dirty="0">
              <a:effectLst>
                <a:outerShdw blurRad="38100" dist="38100" dir="2700000" algn="tl">
                  <a:srgbClr val="000000">
                    <a:alpha val="43137"/>
                  </a:srgbClr>
                </a:outerShdw>
              </a:effectLst>
            </a:rPr>
            <a:t>e</a:t>
          </a:r>
          <a:r>
            <a:rPr lang="hu-HU" b="1" dirty="0"/>
            <a:t>-alnapló-3.2</a:t>
          </a:r>
          <a:endParaRPr lang="hu-HU" dirty="0"/>
        </a:p>
      </dgm:t>
    </dgm:pt>
    <dgm:pt modelId="{2A79AF00-B95B-45DA-92E6-30CC89EFF4DB}" type="parTrans" cxnId="{31B7FE7C-E85F-4E11-B928-B9803E165F05}">
      <dgm:prSet/>
      <dgm:spPr/>
      <dgm:t>
        <a:bodyPr/>
        <a:lstStyle/>
        <a:p>
          <a:endParaRPr lang="hu-HU"/>
        </a:p>
      </dgm:t>
    </dgm:pt>
    <dgm:pt modelId="{C1B74B09-E0CF-4497-A4FC-0BBD7CDC7C5B}" type="sibTrans" cxnId="{31B7FE7C-E85F-4E11-B928-B9803E165F05}">
      <dgm:prSet/>
      <dgm:spPr/>
      <dgm:t>
        <a:bodyPr/>
        <a:lstStyle/>
        <a:p>
          <a:endParaRPr lang="hu-HU"/>
        </a:p>
      </dgm:t>
    </dgm:pt>
    <dgm:pt modelId="{208D75CC-F39D-4139-95E0-1790E4FCF3D8}">
      <dgm:prSet phldrT="[Szöveg]"/>
      <dgm:spPr/>
      <dgm:t>
        <a:bodyPr/>
        <a:lstStyle/>
        <a:p>
          <a:r>
            <a:rPr lang="hu-HU" i="1" dirty="0">
              <a:effectLst>
                <a:outerShdw blurRad="38100" dist="38100" dir="2700000" algn="tl">
                  <a:srgbClr val="000000">
                    <a:alpha val="43137"/>
                  </a:srgbClr>
                </a:outerShdw>
              </a:effectLst>
            </a:rPr>
            <a:t>e</a:t>
          </a:r>
          <a:r>
            <a:rPr lang="hu-HU" b="1" dirty="0"/>
            <a:t>-alnapló-3.1.1</a:t>
          </a:r>
          <a:endParaRPr lang="hu-HU" dirty="0"/>
        </a:p>
      </dgm:t>
    </dgm:pt>
    <dgm:pt modelId="{D36C836C-66E8-4711-9EA5-1ABADE373026}" type="parTrans" cxnId="{BD79C1AC-82D9-44B8-AC7B-821B499F1CFA}">
      <dgm:prSet/>
      <dgm:spPr/>
      <dgm:t>
        <a:bodyPr/>
        <a:lstStyle/>
        <a:p>
          <a:endParaRPr lang="hu-HU"/>
        </a:p>
      </dgm:t>
    </dgm:pt>
    <dgm:pt modelId="{58CC302A-EF51-47E1-B6E1-2434E151DA71}" type="sibTrans" cxnId="{BD79C1AC-82D9-44B8-AC7B-821B499F1CFA}">
      <dgm:prSet/>
      <dgm:spPr/>
      <dgm:t>
        <a:bodyPr/>
        <a:lstStyle/>
        <a:p>
          <a:endParaRPr lang="hu-HU"/>
        </a:p>
      </dgm:t>
    </dgm:pt>
    <dgm:pt modelId="{ABBEE91B-DC0C-4881-8468-46692BFC9419}">
      <dgm:prSet phldrT="[Szöveg]"/>
      <dgm:spPr/>
      <dgm:t>
        <a:bodyPr/>
        <a:lstStyle/>
        <a:p>
          <a:r>
            <a:rPr lang="hu-HU" i="1" dirty="0">
              <a:effectLst>
                <a:outerShdw blurRad="38100" dist="38100" dir="2700000" algn="tl">
                  <a:srgbClr val="000000">
                    <a:alpha val="43137"/>
                  </a:srgbClr>
                </a:outerShdw>
              </a:effectLst>
            </a:rPr>
            <a:t>e</a:t>
          </a:r>
          <a:r>
            <a:rPr lang="hu-HU" b="1" dirty="0"/>
            <a:t>-alnapló-3.1.2</a:t>
          </a:r>
          <a:endParaRPr lang="hu-HU" dirty="0"/>
        </a:p>
      </dgm:t>
    </dgm:pt>
    <dgm:pt modelId="{DB3AADAC-F3A7-4591-9EB6-9979075A3776}" type="parTrans" cxnId="{E61E80A6-EF14-47A7-9FDE-92265AD0ABDE}">
      <dgm:prSet/>
      <dgm:spPr/>
      <dgm:t>
        <a:bodyPr/>
        <a:lstStyle/>
        <a:p>
          <a:endParaRPr lang="hu-HU"/>
        </a:p>
      </dgm:t>
    </dgm:pt>
    <dgm:pt modelId="{0DAB7C11-AC5D-4C6E-A3B4-AA460C1CF795}" type="sibTrans" cxnId="{E61E80A6-EF14-47A7-9FDE-92265AD0ABDE}">
      <dgm:prSet/>
      <dgm:spPr/>
      <dgm:t>
        <a:bodyPr/>
        <a:lstStyle/>
        <a:p>
          <a:endParaRPr lang="hu-HU"/>
        </a:p>
      </dgm:t>
    </dgm:pt>
    <dgm:pt modelId="{3D77572F-E893-4624-A143-BD2D4884E7CC}">
      <dgm:prSet phldrT="[Szöveg]"/>
      <dgm:spPr/>
      <dgm:t>
        <a:bodyPr/>
        <a:lstStyle/>
        <a:p>
          <a:r>
            <a:rPr lang="hu-HU" i="1" dirty="0">
              <a:effectLst>
                <a:outerShdw blurRad="38100" dist="38100" dir="2700000" algn="tl">
                  <a:srgbClr val="000000">
                    <a:alpha val="43137"/>
                  </a:srgbClr>
                </a:outerShdw>
              </a:effectLst>
            </a:rPr>
            <a:t>e</a:t>
          </a:r>
          <a:r>
            <a:rPr lang="hu-HU" b="1" dirty="0"/>
            <a:t>-alnapló-1.3.1</a:t>
          </a:r>
          <a:endParaRPr lang="hu-HU" dirty="0"/>
        </a:p>
      </dgm:t>
    </dgm:pt>
    <dgm:pt modelId="{B570920D-1FC1-4A21-9424-6E84D07C4B46}" type="parTrans" cxnId="{E01DE8C2-D016-4A1F-AD21-3BF2751963A0}">
      <dgm:prSet/>
      <dgm:spPr/>
      <dgm:t>
        <a:bodyPr/>
        <a:lstStyle/>
        <a:p>
          <a:endParaRPr lang="hu-HU"/>
        </a:p>
      </dgm:t>
    </dgm:pt>
    <dgm:pt modelId="{61D40FC5-620F-44AC-9C7E-0779826AF18B}" type="sibTrans" cxnId="{E01DE8C2-D016-4A1F-AD21-3BF2751963A0}">
      <dgm:prSet/>
      <dgm:spPr/>
      <dgm:t>
        <a:bodyPr/>
        <a:lstStyle/>
        <a:p>
          <a:endParaRPr lang="hu-HU"/>
        </a:p>
      </dgm:t>
    </dgm:pt>
    <dgm:pt modelId="{47B78B84-D59C-4DCD-9B01-0FBB21650A7F}">
      <dgm:prSet phldrT="[Szöveg]"/>
      <dgm:spPr/>
      <dgm:t>
        <a:bodyPr/>
        <a:lstStyle/>
        <a:p>
          <a:r>
            <a:rPr lang="hu-HU" i="1" dirty="0">
              <a:effectLst>
                <a:outerShdw blurRad="38100" dist="38100" dir="2700000" algn="tl">
                  <a:srgbClr val="000000">
                    <a:alpha val="43137"/>
                  </a:srgbClr>
                </a:outerShdw>
              </a:effectLst>
            </a:rPr>
            <a:t>e</a:t>
          </a:r>
          <a:r>
            <a:rPr lang="hu-HU" b="1" dirty="0"/>
            <a:t>-alnapló-3.1.3</a:t>
          </a:r>
          <a:endParaRPr lang="hu-HU" dirty="0"/>
        </a:p>
      </dgm:t>
    </dgm:pt>
    <dgm:pt modelId="{08E4E437-6B8E-444C-BF11-866E635BA388}" type="parTrans" cxnId="{B917ADEB-194A-4D08-8A21-E41D0DD0FDC4}">
      <dgm:prSet/>
      <dgm:spPr/>
      <dgm:t>
        <a:bodyPr/>
        <a:lstStyle/>
        <a:p>
          <a:endParaRPr lang="hu-HU"/>
        </a:p>
      </dgm:t>
    </dgm:pt>
    <dgm:pt modelId="{A30C3948-7D97-42AB-A910-A7A43860828E}" type="sibTrans" cxnId="{B917ADEB-194A-4D08-8A21-E41D0DD0FDC4}">
      <dgm:prSet/>
      <dgm:spPr/>
      <dgm:t>
        <a:bodyPr/>
        <a:lstStyle/>
        <a:p>
          <a:endParaRPr lang="hu-HU"/>
        </a:p>
      </dgm:t>
    </dgm:pt>
    <dgm:pt modelId="{C42C786A-AE1A-4669-B471-15BCC609973A}">
      <dgm:prSet phldrT="[Szöveg]"/>
      <dgm:spPr/>
      <dgm:t>
        <a:bodyPr/>
        <a:lstStyle/>
        <a:p>
          <a:r>
            <a:rPr lang="hu-HU" b="1" dirty="0"/>
            <a:t>konzorciumi taginapló-1</a:t>
          </a:r>
          <a:br>
            <a:rPr lang="hu-HU" b="1" dirty="0"/>
          </a:br>
          <a:r>
            <a:rPr lang="hu-HU" b="1" dirty="0"/>
            <a:t>Cég -1</a:t>
          </a:r>
          <a:endParaRPr lang="hu-HU" dirty="0"/>
        </a:p>
      </dgm:t>
    </dgm:pt>
    <dgm:pt modelId="{4B6B92D5-5243-4FCC-80F0-D0963AA61BA0}" type="parTrans" cxnId="{0448B83E-9A4D-4BF8-995D-DD5E5939A159}">
      <dgm:prSet/>
      <dgm:spPr/>
      <dgm:t>
        <a:bodyPr/>
        <a:lstStyle/>
        <a:p>
          <a:endParaRPr lang="hu-HU"/>
        </a:p>
      </dgm:t>
    </dgm:pt>
    <dgm:pt modelId="{72CD3B16-4D97-4EF8-9B4E-09D84D93F9F0}" type="sibTrans" cxnId="{0448B83E-9A4D-4BF8-995D-DD5E5939A159}">
      <dgm:prSet/>
      <dgm:spPr/>
      <dgm:t>
        <a:bodyPr/>
        <a:lstStyle/>
        <a:p>
          <a:endParaRPr lang="hu-HU"/>
        </a:p>
      </dgm:t>
    </dgm:pt>
    <dgm:pt modelId="{6913C60A-8A56-4812-971D-02C8F5931457}">
      <dgm:prSet phldrT="[Szöveg]"/>
      <dgm:spPr/>
      <dgm:t>
        <a:bodyPr/>
        <a:lstStyle/>
        <a:p>
          <a:r>
            <a:rPr lang="hu-HU" dirty="0">
              <a:solidFill>
                <a:srgbClr val="FF0000"/>
              </a:solidFill>
            </a:rPr>
            <a:t>Létesítményi napló</a:t>
          </a:r>
        </a:p>
      </dgm:t>
    </dgm:pt>
    <dgm:pt modelId="{CC0FCB8C-40EE-4BA1-906A-51EC65563B9C}" type="parTrans" cxnId="{9B051B78-BBFB-4DEA-A517-12AD2743A6AA}">
      <dgm:prSet/>
      <dgm:spPr/>
      <dgm:t>
        <a:bodyPr/>
        <a:lstStyle/>
        <a:p>
          <a:endParaRPr lang="hu-HU"/>
        </a:p>
      </dgm:t>
    </dgm:pt>
    <dgm:pt modelId="{563BA655-BD7F-4521-8420-CC7B622FFB74}" type="sibTrans" cxnId="{9B051B78-BBFB-4DEA-A517-12AD2743A6AA}">
      <dgm:prSet/>
      <dgm:spPr/>
      <dgm:t>
        <a:bodyPr/>
        <a:lstStyle/>
        <a:p>
          <a:endParaRPr lang="hu-HU"/>
        </a:p>
      </dgm:t>
    </dgm:pt>
    <dgm:pt modelId="{0360F937-3C47-4A4C-95E2-01082FAA0432}">
      <dgm:prSet phldrT="[Szöveg]"/>
      <dgm:spPr/>
      <dgm:t>
        <a:bodyPr/>
        <a:lstStyle/>
        <a:p>
          <a:r>
            <a:rPr lang="hu-HU" i="1" dirty="0">
              <a:effectLst>
                <a:outerShdw blurRad="38100" dist="38100" dir="2700000" algn="tl">
                  <a:srgbClr val="000000">
                    <a:alpha val="43137"/>
                  </a:srgbClr>
                </a:outerShdw>
              </a:effectLst>
            </a:rPr>
            <a:t>e</a:t>
          </a:r>
          <a:r>
            <a:rPr lang="hu-HU" b="1" dirty="0"/>
            <a:t>-alnapló-1.2.1</a:t>
          </a:r>
          <a:endParaRPr lang="hu-HU" dirty="0"/>
        </a:p>
      </dgm:t>
    </dgm:pt>
    <dgm:pt modelId="{238C5791-4491-4838-B9AC-0E7E74D99AC2}" type="parTrans" cxnId="{AE2A950E-7755-4FDF-BB47-AE9294E5DA05}">
      <dgm:prSet/>
      <dgm:spPr/>
      <dgm:t>
        <a:bodyPr/>
        <a:lstStyle/>
        <a:p>
          <a:endParaRPr lang="hu-HU"/>
        </a:p>
      </dgm:t>
    </dgm:pt>
    <dgm:pt modelId="{4A5C1179-A8AD-4B96-A6EA-1BE8B9FB0CFC}" type="sibTrans" cxnId="{AE2A950E-7755-4FDF-BB47-AE9294E5DA05}">
      <dgm:prSet/>
      <dgm:spPr/>
      <dgm:t>
        <a:bodyPr/>
        <a:lstStyle/>
        <a:p>
          <a:endParaRPr lang="hu-HU"/>
        </a:p>
      </dgm:t>
    </dgm:pt>
    <dgm:pt modelId="{E49A3997-6991-4D82-969E-024EB1C819C9}">
      <dgm:prSet phldrT="[Szöveg]"/>
      <dgm:spPr/>
      <dgm:t>
        <a:bodyPr/>
        <a:lstStyle/>
        <a:p>
          <a:r>
            <a:rPr lang="hu-HU" i="1" dirty="0">
              <a:effectLst>
                <a:outerShdw blurRad="38100" dist="38100" dir="2700000" algn="tl">
                  <a:srgbClr val="000000">
                    <a:alpha val="43137"/>
                  </a:srgbClr>
                </a:outerShdw>
              </a:effectLst>
            </a:rPr>
            <a:t>e</a:t>
          </a:r>
          <a:r>
            <a:rPr lang="hu-HU" b="1" dirty="0"/>
            <a:t>-alnapló-1.2.2</a:t>
          </a:r>
          <a:endParaRPr lang="hu-HU" dirty="0"/>
        </a:p>
      </dgm:t>
    </dgm:pt>
    <dgm:pt modelId="{C9E33406-7954-4FE4-A1F6-C420716BA3E2}" type="parTrans" cxnId="{BDC7AE8B-6CDF-44EE-AAC0-15AF1AE89BD4}">
      <dgm:prSet/>
      <dgm:spPr/>
      <dgm:t>
        <a:bodyPr/>
        <a:lstStyle/>
        <a:p>
          <a:endParaRPr lang="hu-HU"/>
        </a:p>
      </dgm:t>
    </dgm:pt>
    <dgm:pt modelId="{03E862D2-5106-49EB-A232-00A2372C9C75}" type="sibTrans" cxnId="{BDC7AE8B-6CDF-44EE-AAC0-15AF1AE89BD4}">
      <dgm:prSet/>
      <dgm:spPr/>
      <dgm:t>
        <a:bodyPr/>
        <a:lstStyle/>
        <a:p>
          <a:endParaRPr lang="hu-HU"/>
        </a:p>
      </dgm:t>
    </dgm:pt>
    <dgm:pt modelId="{39E08852-DBF3-4349-B396-6CA074B275CE}">
      <dgm:prSet phldrT="[Szöveg]"/>
      <dgm:spPr/>
      <dgm:t>
        <a:bodyPr/>
        <a:lstStyle/>
        <a:p>
          <a:r>
            <a:rPr lang="hu-HU" i="1" dirty="0">
              <a:effectLst>
                <a:outerShdw blurRad="38100" dist="38100" dir="2700000" algn="tl">
                  <a:srgbClr val="000000">
                    <a:alpha val="43137"/>
                  </a:srgbClr>
                </a:outerShdw>
              </a:effectLst>
            </a:rPr>
            <a:t>e</a:t>
          </a:r>
          <a:r>
            <a:rPr lang="hu-HU" b="1" dirty="0"/>
            <a:t>-alnapló-1.4.1</a:t>
          </a:r>
          <a:endParaRPr lang="hu-HU" dirty="0"/>
        </a:p>
      </dgm:t>
    </dgm:pt>
    <dgm:pt modelId="{A0A96C02-F015-42CE-B26D-95E40178D7EC}" type="parTrans" cxnId="{107822C1-0233-4BA8-9068-E97BD968C20A}">
      <dgm:prSet/>
      <dgm:spPr/>
      <dgm:t>
        <a:bodyPr/>
        <a:lstStyle/>
        <a:p>
          <a:endParaRPr lang="hu-HU"/>
        </a:p>
      </dgm:t>
    </dgm:pt>
    <dgm:pt modelId="{22D87F42-2861-4E60-9BE5-0125F3682ED4}" type="sibTrans" cxnId="{107822C1-0233-4BA8-9068-E97BD968C20A}">
      <dgm:prSet/>
      <dgm:spPr/>
      <dgm:t>
        <a:bodyPr/>
        <a:lstStyle/>
        <a:p>
          <a:endParaRPr lang="hu-HU"/>
        </a:p>
      </dgm:t>
    </dgm:pt>
    <dgm:pt modelId="{8F1C0950-F103-4885-BDB0-F8D770B4D27C}">
      <dgm:prSet phldrT="[Szöveg]"/>
      <dgm:spPr/>
      <dgm:t>
        <a:bodyPr/>
        <a:lstStyle/>
        <a:p>
          <a:r>
            <a:rPr lang="hu-HU" i="1" dirty="0">
              <a:effectLst>
                <a:outerShdw blurRad="38100" dist="38100" dir="2700000" algn="tl">
                  <a:srgbClr val="000000">
                    <a:alpha val="43137"/>
                  </a:srgbClr>
                </a:outerShdw>
              </a:effectLst>
            </a:rPr>
            <a:t>e</a:t>
          </a:r>
          <a:r>
            <a:rPr lang="hu-HU" b="1" dirty="0"/>
            <a:t>-alnapló-1.4.2</a:t>
          </a:r>
          <a:endParaRPr lang="hu-HU" dirty="0"/>
        </a:p>
      </dgm:t>
    </dgm:pt>
    <dgm:pt modelId="{84DE6069-AB3B-4C6E-89C3-3047043DBB05}" type="parTrans" cxnId="{ABE17EA8-02D3-4662-8786-C7D0D99D9439}">
      <dgm:prSet/>
      <dgm:spPr/>
      <dgm:t>
        <a:bodyPr/>
        <a:lstStyle/>
        <a:p>
          <a:endParaRPr lang="hu-HU"/>
        </a:p>
      </dgm:t>
    </dgm:pt>
    <dgm:pt modelId="{A468B39D-25BD-489F-ABD4-4958B0FE7776}" type="sibTrans" cxnId="{ABE17EA8-02D3-4662-8786-C7D0D99D9439}">
      <dgm:prSet/>
      <dgm:spPr/>
      <dgm:t>
        <a:bodyPr/>
        <a:lstStyle/>
        <a:p>
          <a:endParaRPr lang="hu-HU"/>
        </a:p>
      </dgm:t>
    </dgm:pt>
    <dgm:pt modelId="{907AC43C-15A3-4095-92A3-B1B425B1762B}">
      <dgm:prSet phldrT="[Szöveg]"/>
      <dgm:spPr/>
      <dgm:t>
        <a:bodyPr/>
        <a:lstStyle/>
        <a:p>
          <a:r>
            <a:rPr lang="hu-HU" dirty="0">
              <a:solidFill>
                <a:srgbClr val="FF0000"/>
              </a:solidFill>
            </a:rPr>
            <a:t>Létesítményi napló</a:t>
          </a:r>
        </a:p>
      </dgm:t>
    </dgm:pt>
    <dgm:pt modelId="{EBE843CA-86F6-427B-B09E-977D1D970E63}" type="sibTrans" cxnId="{4D53A56D-138B-458B-B2AE-3DC896FD738D}">
      <dgm:prSet/>
      <dgm:spPr/>
      <dgm:t>
        <a:bodyPr/>
        <a:lstStyle/>
        <a:p>
          <a:endParaRPr lang="hu-HU"/>
        </a:p>
      </dgm:t>
    </dgm:pt>
    <dgm:pt modelId="{DD9E3828-3924-4CBB-921D-44737D24627D}" type="parTrans" cxnId="{4D53A56D-138B-458B-B2AE-3DC896FD738D}">
      <dgm:prSet/>
      <dgm:spPr/>
      <dgm:t>
        <a:bodyPr/>
        <a:lstStyle/>
        <a:p>
          <a:endParaRPr lang="hu-HU"/>
        </a:p>
      </dgm:t>
    </dgm:pt>
    <dgm:pt modelId="{A0B6C6AD-C0AF-444F-BCCD-0E4FEA66D431}" type="pres">
      <dgm:prSet presAssocID="{28A17C5C-A836-42A8-AB4F-1127E811EF63}" presName="hierChild1" presStyleCnt="0">
        <dgm:presLayoutVars>
          <dgm:orgChart val="1"/>
          <dgm:chPref val="1"/>
          <dgm:dir/>
          <dgm:animOne val="branch"/>
          <dgm:animLvl val="lvl"/>
          <dgm:resizeHandles/>
        </dgm:presLayoutVars>
      </dgm:prSet>
      <dgm:spPr/>
    </dgm:pt>
    <dgm:pt modelId="{878B62C5-D433-4092-8C01-34DBDF0CA373}" type="pres">
      <dgm:prSet presAssocID="{E0A3AF97-5B49-4496-9F5E-98658DB8F742}" presName="hierRoot1" presStyleCnt="0">
        <dgm:presLayoutVars>
          <dgm:hierBranch val="init"/>
        </dgm:presLayoutVars>
      </dgm:prSet>
      <dgm:spPr/>
    </dgm:pt>
    <dgm:pt modelId="{9502842D-F480-4CB3-A6D9-011954B261E2}" type="pres">
      <dgm:prSet presAssocID="{E0A3AF97-5B49-4496-9F5E-98658DB8F742}" presName="rootComposite1" presStyleCnt="0"/>
      <dgm:spPr/>
    </dgm:pt>
    <dgm:pt modelId="{16EACAAD-2232-4CED-9D27-179CED6296EA}" type="pres">
      <dgm:prSet presAssocID="{E0A3AF97-5B49-4496-9F5E-98658DB8F742}" presName="rootText1" presStyleLbl="node0" presStyleIdx="0" presStyleCnt="1">
        <dgm:presLayoutVars>
          <dgm:chPref val="3"/>
        </dgm:presLayoutVars>
      </dgm:prSet>
      <dgm:spPr/>
    </dgm:pt>
    <dgm:pt modelId="{721B28F2-202D-495E-B76B-88C98FA90196}" type="pres">
      <dgm:prSet presAssocID="{E0A3AF97-5B49-4496-9F5E-98658DB8F742}" presName="rootConnector1" presStyleLbl="node1" presStyleIdx="0" presStyleCnt="0"/>
      <dgm:spPr/>
    </dgm:pt>
    <dgm:pt modelId="{7F97FDC6-C285-4321-9C88-C753FBD08F2B}" type="pres">
      <dgm:prSet presAssocID="{E0A3AF97-5B49-4496-9F5E-98658DB8F742}" presName="hierChild2" presStyleCnt="0"/>
      <dgm:spPr/>
    </dgm:pt>
    <dgm:pt modelId="{7E659E49-A2A5-48F5-BD7A-36425A1DCA8C}" type="pres">
      <dgm:prSet presAssocID="{4B6B92D5-5243-4FCC-80F0-D0963AA61BA0}" presName="Name64" presStyleLbl="parChTrans1D2" presStyleIdx="0" presStyleCnt="3"/>
      <dgm:spPr/>
    </dgm:pt>
    <dgm:pt modelId="{40FE6559-D5F9-4AB6-A4CF-0DAA696A670C}" type="pres">
      <dgm:prSet presAssocID="{C42C786A-AE1A-4669-B471-15BCC609973A}" presName="hierRoot2" presStyleCnt="0">
        <dgm:presLayoutVars>
          <dgm:hierBranch val="init"/>
        </dgm:presLayoutVars>
      </dgm:prSet>
      <dgm:spPr/>
    </dgm:pt>
    <dgm:pt modelId="{1257BB85-B33F-4858-97AF-CCB3AF4EFBF8}" type="pres">
      <dgm:prSet presAssocID="{C42C786A-AE1A-4669-B471-15BCC609973A}" presName="rootComposite" presStyleCnt="0"/>
      <dgm:spPr/>
    </dgm:pt>
    <dgm:pt modelId="{E426BDA2-BEC2-4FB8-9246-3A58E42290A4}" type="pres">
      <dgm:prSet presAssocID="{C42C786A-AE1A-4669-B471-15BCC609973A}" presName="rootText" presStyleLbl="node2" presStyleIdx="0" presStyleCnt="3">
        <dgm:presLayoutVars>
          <dgm:chPref val="3"/>
        </dgm:presLayoutVars>
      </dgm:prSet>
      <dgm:spPr/>
    </dgm:pt>
    <dgm:pt modelId="{95081A10-7E20-4213-8D07-3AC012061027}" type="pres">
      <dgm:prSet presAssocID="{C42C786A-AE1A-4669-B471-15BCC609973A}" presName="rootConnector" presStyleLbl="node2" presStyleIdx="0" presStyleCnt="3"/>
      <dgm:spPr/>
    </dgm:pt>
    <dgm:pt modelId="{C8234F6E-78D7-4AA8-B779-8FFBEE1DCC5D}" type="pres">
      <dgm:prSet presAssocID="{C42C786A-AE1A-4669-B471-15BCC609973A}" presName="hierChild4" presStyleCnt="0"/>
      <dgm:spPr/>
    </dgm:pt>
    <dgm:pt modelId="{8E62E0F3-F891-4E82-9C47-63C202876A92}" type="pres">
      <dgm:prSet presAssocID="{EC25735F-8FD4-4CDB-9DF0-BB7D60204D0D}" presName="Name64" presStyleLbl="parChTrans1D3" presStyleIdx="0" presStyleCnt="6"/>
      <dgm:spPr/>
    </dgm:pt>
    <dgm:pt modelId="{35FC0E28-5EE7-463A-9691-E20AE8F28AFD}" type="pres">
      <dgm:prSet presAssocID="{3E3E1A10-0AA2-4F17-9D44-4AC04AA64966}" presName="hierRoot2" presStyleCnt="0">
        <dgm:presLayoutVars>
          <dgm:hierBranch val="init"/>
        </dgm:presLayoutVars>
      </dgm:prSet>
      <dgm:spPr/>
    </dgm:pt>
    <dgm:pt modelId="{B2134DF7-13C5-4A22-8B76-8A264E4D888B}" type="pres">
      <dgm:prSet presAssocID="{3E3E1A10-0AA2-4F17-9D44-4AC04AA64966}" presName="rootComposite" presStyleCnt="0"/>
      <dgm:spPr/>
    </dgm:pt>
    <dgm:pt modelId="{13B3B40A-01E8-472A-81F0-1492505AB659}" type="pres">
      <dgm:prSet presAssocID="{3E3E1A10-0AA2-4F17-9D44-4AC04AA64966}" presName="rootText" presStyleLbl="node3" presStyleIdx="0" presStyleCnt="6">
        <dgm:presLayoutVars>
          <dgm:chPref val="3"/>
        </dgm:presLayoutVars>
      </dgm:prSet>
      <dgm:spPr/>
    </dgm:pt>
    <dgm:pt modelId="{08A1E282-38B6-41E1-AD6A-81B47CEE01BB}" type="pres">
      <dgm:prSet presAssocID="{3E3E1A10-0AA2-4F17-9D44-4AC04AA64966}" presName="rootConnector" presStyleLbl="node3" presStyleIdx="0" presStyleCnt="6"/>
      <dgm:spPr/>
    </dgm:pt>
    <dgm:pt modelId="{3CF95E60-A527-4578-BE92-4EB41BBE596E}" type="pres">
      <dgm:prSet presAssocID="{3E3E1A10-0AA2-4F17-9D44-4AC04AA64966}" presName="hierChild4" presStyleCnt="0"/>
      <dgm:spPr/>
    </dgm:pt>
    <dgm:pt modelId="{7AB2CA19-26F9-44D6-B517-02572D5FF611}" type="pres">
      <dgm:prSet presAssocID="{3E3E1A10-0AA2-4F17-9D44-4AC04AA64966}" presName="hierChild5" presStyleCnt="0"/>
      <dgm:spPr/>
    </dgm:pt>
    <dgm:pt modelId="{776556F8-E860-4A56-A446-50E82A28BAF9}" type="pres">
      <dgm:prSet presAssocID="{112FFB1B-E8AF-40DB-B18A-A9566E13413D}" presName="Name64" presStyleLbl="parChTrans1D3" presStyleIdx="1" presStyleCnt="6"/>
      <dgm:spPr/>
    </dgm:pt>
    <dgm:pt modelId="{7D66D54D-BFAA-4BAB-841D-15D9FC701979}" type="pres">
      <dgm:prSet presAssocID="{3939314A-30F4-400D-A421-53736A7CF44E}" presName="hierRoot2" presStyleCnt="0">
        <dgm:presLayoutVars>
          <dgm:hierBranch val="init"/>
        </dgm:presLayoutVars>
      </dgm:prSet>
      <dgm:spPr/>
    </dgm:pt>
    <dgm:pt modelId="{87D5AF02-7E16-4F44-ADC2-AB67E743ECB0}" type="pres">
      <dgm:prSet presAssocID="{3939314A-30F4-400D-A421-53736A7CF44E}" presName="rootComposite" presStyleCnt="0"/>
      <dgm:spPr/>
    </dgm:pt>
    <dgm:pt modelId="{76BDC604-AE66-4F6A-BA50-283C8BBC6476}" type="pres">
      <dgm:prSet presAssocID="{3939314A-30F4-400D-A421-53736A7CF44E}" presName="rootText" presStyleLbl="node3" presStyleIdx="1" presStyleCnt="6">
        <dgm:presLayoutVars>
          <dgm:chPref val="3"/>
        </dgm:presLayoutVars>
      </dgm:prSet>
      <dgm:spPr/>
    </dgm:pt>
    <dgm:pt modelId="{4CC9DA33-75EF-473B-A282-57D3246A8605}" type="pres">
      <dgm:prSet presAssocID="{3939314A-30F4-400D-A421-53736A7CF44E}" presName="rootConnector" presStyleLbl="node3" presStyleIdx="1" presStyleCnt="6"/>
      <dgm:spPr/>
    </dgm:pt>
    <dgm:pt modelId="{D84C5A59-F403-4F66-A244-108ECA335AA2}" type="pres">
      <dgm:prSet presAssocID="{3939314A-30F4-400D-A421-53736A7CF44E}" presName="hierChild4" presStyleCnt="0"/>
      <dgm:spPr/>
    </dgm:pt>
    <dgm:pt modelId="{9266A256-04D9-4F2D-9AD1-9563172D2DFD}" type="pres">
      <dgm:prSet presAssocID="{238C5791-4491-4838-B9AC-0E7E74D99AC2}" presName="Name64" presStyleLbl="parChTrans1D4" presStyleIdx="0" presStyleCnt="8"/>
      <dgm:spPr/>
    </dgm:pt>
    <dgm:pt modelId="{E010A95C-234A-4A33-871A-D6CEBFF633AD}" type="pres">
      <dgm:prSet presAssocID="{0360F937-3C47-4A4C-95E2-01082FAA0432}" presName="hierRoot2" presStyleCnt="0">
        <dgm:presLayoutVars>
          <dgm:hierBranch val="init"/>
        </dgm:presLayoutVars>
      </dgm:prSet>
      <dgm:spPr/>
    </dgm:pt>
    <dgm:pt modelId="{524E5310-9458-46E9-A1A3-EEAAFFB3C055}" type="pres">
      <dgm:prSet presAssocID="{0360F937-3C47-4A4C-95E2-01082FAA0432}" presName="rootComposite" presStyleCnt="0"/>
      <dgm:spPr/>
    </dgm:pt>
    <dgm:pt modelId="{3810AD4C-ED34-435E-BB7A-C251ECFD17F6}" type="pres">
      <dgm:prSet presAssocID="{0360F937-3C47-4A4C-95E2-01082FAA0432}" presName="rootText" presStyleLbl="node4" presStyleIdx="0" presStyleCnt="8">
        <dgm:presLayoutVars>
          <dgm:chPref val="3"/>
        </dgm:presLayoutVars>
      </dgm:prSet>
      <dgm:spPr/>
    </dgm:pt>
    <dgm:pt modelId="{01A117DA-604B-424B-A585-91A67AB6121E}" type="pres">
      <dgm:prSet presAssocID="{0360F937-3C47-4A4C-95E2-01082FAA0432}" presName="rootConnector" presStyleLbl="node4" presStyleIdx="0" presStyleCnt="8"/>
      <dgm:spPr/>
    </dgm:pt>
    <dgm:pt modelId="{8976B21D-64A6-452C-B88B-65F3C0E2FDE5}" type="pres">
      <dgm:prSet presAssocID="{0360F937-3C47-4A4C-95E2-01082FAA0432}" presName="hierChild4" presStyleCnt="0"/>
      <dgm:spPr/>
    </dgm:pt>
    <dgm:pt modelId="{A7B03FEE-F9DF-41F5-89C5-1EC833FBD93C}" type="pres">
      <dgm:prSet presAssocID="{0360F937-3C47-4A4C-95E2-01082FAA0432}" presName="hierChild5" presStyleCnt="0"/>
      <dgm:spPr/>
    </dgm:pt>
    <dgm:pt modelId="{2D8CFFB9-C07E-450A-8726-76AADAC40877}" type="pres">
      <dgm:prSet presAssocID="{C9E33406-7954-4FE4-A1F6-C420716BA3E2}" presName="Name64" presStyleLbl="parChTrans1D4" presStyleIdx="1" presStyleCnt="8"/>
      <dgm:spPr/>
    </dgm:pt>
    <dgm:pt modelId="{193849DD-4611-446D-9444-859DB7FA3D20}" type="pres">
      <dgm:prSet presAssocID="{E49A3997-6991-4D82-969E-024EB1C819C9}" presName="hierRoot2" presStyleCnt="0">
        <dgm:presLayoutVars>
          <dgm:hierBranch val="init"/>
        </dgm:presLayoutVars>
      </dgm:prSet>
      <dgm:spPr/>
    </dgm:pt>
    <dgm:pt modelId="{51C3720F-A06B-4FE9-B0DA-A8FA1F0A461E}" type="pres">
      <dgm:prSet presAssocID="{E49A3997-6991-4D82-969E-024EB1C819C9}" presName="rootComposite" presStyleCnt="0"/>
      <dgm:spPr/>
    </dgm:pt>
    <dgm:pt modelId="{F9D5AABA-47B2-4DD1-8F91-516478C1A0AF}" type="pres">
      <dgm:prSet presAssocID="{E49A3997-6991-4D82-969E-024EB1C819C9}" presName="rootText" presStyleLbl="node4" presStyleIdx="1" presStyleCnt="8">
        <dgm:presLayoutVars>
          <dgm:chPref val="3"/>
        </dgm:presLayoutVars>
      </dgm:prSet>
      <dgm:spPr/>
    </dgm:pt>
    <dgm:pt modelId="{78DF520F-9877-4D9A-A8F0-4DF7FC12F072}" type="pres">
      <dgm:prSet presAssocID="{E49A3997-6991-4D82-969E-024EB1C819C9}" presName="rootConnector" presStyleLbl="node4" presStyleIdx="1" presStyleCnt="8"/>
      <dgm:spPr/>
    </dgm:pt>
    <dgm:pt modelId="{6D9DEF60-3201-4467-A158-B55F739C61A3}" type="pres">
      <dgm:prSet presAssocID="{E49A3997-6991-4D82-969E-024EB1C819C9}" presName="hierChild4" presStyleCnt="0"/>
      <dgm:spPr/>
    </dgm:pt>
    <dgm:pt modelId="{0B9641C9-6857-494E-8A15-99BC2228DDDC}" type="pres">
      <dgm:prSet presAssocID="{E49A3997-6991-4D82-969E-024EB1C819C9}" presName="hierChild5" presStyleCnt="0"/>
      <dgm:spPr/>
    </dgm:pt>
    <dgm:pt modelId="{79A0007D-AEBC-495A-BA47-8652E0A56C9F}" type="pres">
      <dgm:prSet presAssocID="{3939314A-30F4-400D-A421-53736A7CF44E}" presName="hierChild5" presStyleCnt="0"/>
      <dgm:spPr/>
    </dgm:pt>
    <dgm:pt modelId="{C15D860A-05F0-4B50-B6B8-D975118EFE16}" type="pres">
      <dgm:prSet presAssocID="{CC0FCB8C-40EE-4BA1-906A-51EC65563B9C}" presName="Name64" presStyleLbl="parChTrans1D3" presStyleIdx="2" presStyleCnt="6"/>
      <dgm:spPr/>
    </dgm:pt>
    <dgm:pt modelId="{9CEEABBF-1F03-4E3B-8116-1DC07D8593FE}" type="pres">
      <dgm:prSet presAssocID="{6913C60A-8A56-4812-971D-02C8F5931457}" presName="hierRoot2" presStyleCnt="0">
        <dgm:presLayoutVars>
          <dgm:hierBranch val="init"/>
        </dgm:presLayoutVars>
      </dgm:prSet>
      <dgm:spPr/>
    </dgm:pt>
    <dgm:pt modelId="{29AF9278-3A3B-4494-B47D-B0C877350FF3}" type="pres">
      <dgm:prSet presAssocID="{6913C60A-8A56-4812-971D-02C8F5931457}" presName="rootComposite" presStyleCnt="0"/>
      <dgm:spPr/>
    </dgm:pt>
    <dgm:pt modelId="{E28B3EE1-8B99-43F4-A632-DF9CBF324936}" type="pres">
      <dgm:prSet presAssocID="{6913C60A-8A56-4812-971D-02C8F5931457}" presName="rootText" presStyleLbl="node3" presStyleIdx="2" presStyleCnt="6">
        <dgm:presLayoutVars>
          <dgm:chPref val="3"/>
        </dgm:presLayoutVars>
      </dgm:prSet>
      <dgm:spPr/>
    </dgm:pt>
    <dgm:pt modelId="{93B7266B-443B-4284-A48D-A6BCC062F2CC}" type="pres">
      <dgm:prSet presAssocID="{6913C60A-8A56-4812-971D-02C8F5931457}" presName="rootConnector" presStyleLbl="node3" presStyleIdx="2" presStyleCnt="6"/>
      <dgm:spPr/>
    </dgm:pt>
    <dgm:pt modelId="{1C237516-C220-4730-8B0A-DC89C3DB6518}" type="pres">
      <dgm:prSet presAssocID="{6913C60A-8A56-4812-971D-02C8F5931457}" presName="hierChild4" presStyleCnt="0"/>
      <dgm:spPr/>
    </dgm:pt>
    <dgm:pt modelId="{883EF85D-A023-4FEE-85EC-7CFCCA67AFE9}" type="pres">
      <dgm:prSet presAssocID="{B570920D-1FC1-4A21-9424-6E84D07C4B46}" presName="Name64" presStyleLbl="parChTrans1D4" presStyleIdx="2" presStyleCnt="8"/>
      <dgm:spPr/>
    </dgm:pt>
    <dgm:pt modelId="{E1E6B7DD-E05A-4FBE-84C7-4A6D933A4418}" type="pres">
      <dgm:prSet presAssocID="{3D77572F-E893-4624-A143-BD2D4884E7CC}" presName="hierRoot2" presStyleCnt="0">
        <dgm:presLayoutVars>
          <dgm:hierBranch val="init"/>
        </dgm:presLayoutVars>
      </dgm:prSet>
      <dgm:spPr/>
    </dgm:pt>
    <dgm:pt modelId="{16269CAA-D735-4038-80D9-73A9EA1561F9}" type="pres">
      <dgm:prSet presAssocID="{3D77572F-E893-4624-A143-BD2D4884E7CC}" presName="rootComposite" presStyleCnt="0"/>
      <dgm:spPr/>
    </dgm:pt>
    <dgm:pt modelId="{AD3A3D1A-A0B8-4710-B3F7-2E8B7C365A96}" type="pres">
      <dgm:prSet presAssocID="{3D77572F-E893-4624-A143-BD2D4884E7CC}" presName="rootText" presStyleLbl="node4" presStyleIdx="2" presStyleCnt="8">
        <dgm:presLayoutVars>
          <dgm:chPref val="3"/>
        </dgm:presLayoutVars>
      </dgm:prSet>
      <dgm:spPr/>
    </dgm:pt>
    <dgm:pt modelId="{5DB9E194-DFE3-4F9A-A3BB-485556F9F43A}" type="pres">
      <dgm:prSet presAssocID="{3D77572F-E893-4624-A143-BD2D4884E7CC}" presName="rootConnector" presStyleLbl="node4" presStyleIdx="2" presStyleCnt="8"/>
      <dgm:spPr/>
    </dgm:pt>
    <dgm:pt modelId="{4C1F40A4-2C2C-48A3-B30E-1C83977D60EE}" type="pres">
      <dgm:prSet presAssocID="{3D77572F-E893-4624-A143-BD2D4884E7CC}" presName="hierChild4" presStyleCnt="0"/>
      <dgm:spPr/>
    </dgm:pt>
    <dgm:pt modelId="{409329E5-F282-4303-837F-FADFE740707A}" type="pres">
      <dgm:prSet presAssocID="{3D77572F-E893-4624-A143-BD2D4884E7CC}" presName="hierChild5" presStyleCnt="0"/>
      <dgm:spPr/>
    </dgm:pt>
    <dgm:pt modelId="{D0E0BE74-3F7B-4B5C-B9FF-D2BAB286F858}" type="pres">
      <dgm:prSet presAssocID="{6913C60A-8A56-4812-971D-02C8F5931457}" presName="hierChild5" presStyleCnt="0"/>
      <dgm:spPr/>
    </dgm:pt>
    <dgm:pt modelId="{F662D675-7954-42C6-BA5C-4DB0C57257C1}" type="pres">
      <dgm:prSet presAssocID="{DD9E3828-3924-4CBB-921D-44737D24627D}" presName="Name64" presStyleLbl="parChTrans1D3" presStyleIdx="3" presStyleCnt="6"/>
      <dgm:spPr/>
    </dgm:pt>
    <dgm:pt modelId="{C3110703-1189-45AF-95F0-B60803828B0B}" type="pres">
      <dgm:prSet presAssocID="{907AC43C-15A3-4095-92A3-B1B425B1762B}" presName="hierRoot2" presStyleCnt="0">
        <dgm:presLayoutVars>
          <dgm:hierBranch val="init"/>
        </dgm:presLayoutVars>
      </dgm:prSet>
      <dgm:spPr/>
    </dgm:pt>
    <dgm:pt modelId="{B01FFC52-2A5F-4DDE-B422-2EB7BE414D8A}" type="pres">
      <dgm:prSet presAssocID="{907AC43C-15A3-4095-92A3-B1B425B1762B}" presName="rootComposite" presStyleCnt="0"/>
      <dgm:spPr/>
    </dgm:pt>
    <dgm:pt modelId="{558AF1CA-E9EB-473E-AAE3-7DDEF4090CEA}" type="pres">
      <dgm:prSet presAssocID="{907AC43C-15A3-4095-92A3-B1B425B1762B}" presName="rootText" presStyleLbl="node3" presStyleIdx="3" presStyleCnt="6">
        <dgm:presLayoutVars>
          <dgm:chPref val="3"/>
        </dgm:presLayoutVars>
      </dgm:prSet>
      <dgm:spPr/>
    </dgm:pt>
    <dgm:pt modelId="{424FB38C-121E-4438-BB0D-9D3909DB84A5}" type="pres">
      <dgm:prSet presAssocID="{907AC43C-15A3-4095-92A3-B1B425B1762B}" presName="rootConnector" presStyleLbl="node3" presStyleIdx="3" presStyleCnt="6"/>
      <dgm:spPr/>
    </dgm:pt>
    <dgm:pt modelId="{83287167-9C5C-463B-9440-4FB54A20529A}" type="pres">
      <dgm:prSet presAssocID="{907AC43C-15A3-4095-92A3-B1B425B1762B}" presName="hierChild4" presStyleCnt="0"/>
      <dgm:spPr/>
    </dgm:pt>
    <dgm:pt modelId="{5036FB68-FE58-4FFB-A922-FCAE4328FE25}" type="pres">
      <dgm:prSet presAssocID="{A0A96C02-F015-42CE-B26D-95E40178D7EC}" presName="Name64" presStyleLbl="parChTrans1D4" presStyleIdx="3" presStyleCnt="8"/>
      <dgm:spPr/>
    </dgm:pt>
    <dgm:pt modelId="{809C744A-3925-4923-976F-4752ECD80D8B}" type="pres">
      <dgm:prSet presAssocID="{39E08852-DBF3-4349-B396-6CA074B275CE}" presName="hierRoot2" presStyleCnt="0">
        <dgm:presLayoutVars>
          <dgm:hierBranch val="init"/>
        </dgm:presLayoutVars>
      </dgm:prSet>
      <dgm:spPr/>
    </dgm:pt>
    <dgm:pt modelId="{AC9CE834-3054-4175-9F7B-FE6D33261284}" type="pres">
      <dgm:prSet presAssocID="{39E08852-DBF3-4349-B396-6CA074B275CE}" presName="rootComposite" presStyleCnt="0"/>
      <dgm:spPr/>
    </dgm:pt>
    <dgm:pt modelId="{01538CAA-86AF-4B18-8506-A354A5E65B28}" type="pres">
      <dgm:prSet presAssocID="{39E08852-DBF3-4349-B396-6CA074B275CE}" presName="rootText" presStyleLbl="node4" presStyleIdx="3" presStyleCnt="8">
        <dgm:presLayoutVars>
          <dgm:chPref val="3"/>
        </dgm:presLayoutVars>
      </dgm:prSet>
      <dgm:spPr/>
    </dgm:pt>
    <dgm:pt modelId="{6409EBD3-18DA-419F-9D94-02DA047049C7}" type="pres">
      <dgm:prSet presAssocID="{39E08852-DBF3-4349-B396-6CA074B275CE}" presName="rootConnector" presStyleLbl="node4" presStyleIdx="3" presStyleCnt="8"/>
      <dgm:spPr/>
    </dgm:pt>
    <dgm:pt modelId="{002D4680-A35A-4323-9C7E-FDABB9519759}" type="pres">
      <dgm:prSet presAssocID="{39E08852-DBF3-4349-B396-6CA074B275CE}" presName="hierChild4" presStyleCnt="0"/>
      <dgm:spPr/>
    </dgm:pt>
    <dgm:pt modelId="{0EA2DC37-6778-4035-825A-B9B4EC280C72}" type="pres">
      <dgm:prSet presAssocID="{39E08852-DBF3-4349-B396-6CA074B275CE}" presName="hierChild5" presStyleCnt="0"/>
      <dgm:spPr/>
    </dgm:pt>
    <dgm:pt modelId="{19556A57-D19E-42F7-A840-46BF7C60083D}" type="pres">
      <dgm:prSet presAssocID="{84DE6069-AB3B-4C6E-89C3-3047043DBB05}" presName="Name64" presStyleLbl="parChTrans1D4" presStyleIdx="4" presStyleCnt="8"/>
      <dgm:spPr/>
    </dgm:pt>
    <dgm:pt modelId="{674085B5-848E-4D7F-BD9E-3E55F0951ACB}" type="pres">
      <dgm:prSet presAssocID="{8F1C0950-F103-4885-BDB0-F8D770B4D27C}" presName="hierRoot2" presStyleCnt="0">
        <dgm:presLayoutVars>
          <dgm:hierBranch val="init"/>
        </dgm:presLayoutVars>
      </dgm:prSet>
      <dgm:spPr/>
    </dgm:pt>
    <dgm:pt modelId="{A1D23E4F-EF46-41C3-86CE-8A7935A67711}" type="pres">
      <dgm:prSet presAssocID="{8F1C0950-F103-4885-BDB0-F8D770B4D27C}" presName="rootComposite" presStyleCnt="0"/>
      <dgm:spPr/>
    </dgm:pt>
    <dgm:pt modelId="{8652527C-7C7C-483C-B4E8-8F20ECB58F1A}" type="pres">
      <dgm:prSet presAssocID="{8F1C0950-F103-4885-BDB0-F8D770B4D27C}" presName="rootText" presStyleLbl="node4" presStyleIdx="4" presStyleCnt="8">
        <dgm:presLayoutVars>
          <dgm:chPref val="3"/>
        </dgm:presLayoutVars>
      </dgm:prSet>
      <dgm:spPr/>
    </dgm:pt>
    <dgm:pt modelId="{2D5835E0-4C32-4097-A555-BE27D239AD96}" type="pres">
      <dgm:prSet presAssocID="{8F1C0950-F103-4885-BDB0-F8D770B4D27C}" presName="rootConnector" presStyleLbl="node4" presStyleIdx="4" presStyleCnt="8"/>
      <dgm:spPr/>
    </dgm:pt>
    <dgm:pt modelId="{76F5A7FE-C4CA-4C1C-884C-59DE67B6592E}" type="pres">
      <dgm:prSet presAssocID="{8F1C0950-F103-4885-BDB0-F8D770B4D27C}" presName="hierChild4" presStyleCnt="0"/>
      <dgm:spPr/>
    </dgm:pt>
    <dgm:pt modelId="{5C1883CF-2376-4E88-8AF5-88B524683419}" type="pres">
      <dgm:prSet presAssocID="{8F1C0950-F103-4885-BDB0-F8D770B4D27C}" presName="hierChild5" presStyleCnt="0"/>
      <dgm:spPr/>
    </dgm:pt>
    <dgm:pt modelId="{A32D0831-BC08-4C6F-A565-8C1040E37675}" type="pres">
      <dgm:prSet presAssocID="{907AC43C-15A3-4095-92A3-B1B425B1762B}" presName="hierChild5" presStyleCnt="0"/>
      <dgm:spPr/>
    </dgm:pt>
    <dgm:pt modelId="{C6C48473-8789-4984-9874-2894CD165F59}" type="pres">
      <dgm:prSet presAssocID="{C42C786A-AE1A-4669-B471-15BCC609973A}" presName="hierChild5" presStyleCnt="0"/>
      <dgm:spPr/>
    </dgm:pt>
    <dgm:pt modelId="{F3A12A00-7912-4AED-8414-DB259CD525F6}" type="pres">
      <dgm:prSet presAssocID="{DAF8D7FF-1799-4BF1-B0BF-086257A411D2}" presName="Name64" presStyleLbl="parChTrans1D2" presStyleIdx="1" presStyleCnt="3"/>
      <dgm:spPr/>
    </dgm:pt>
    <dgm:pt modelId="{64936A15-5EFE-410C-B277-F22155F9B82C}" type="pres">
      <dgm:prSet presAssocID="{CD2D7154-CB98-4172-9EB1-AC21D59B6D60}" presName="hierRoot2" presStyleCnt="0">
        <dgm:presLayoutVars>
          <dgm:hierBranch val="init"/>
        </dgm:presLayoutVars>
      </dgm:prSet>
      <dgm:spPr/>
    </dgm:pt>
    <dgm:pt modelId="{06396D33-C64E-41A4-A58E-0873CE71FFAF}" type="pres">
      <dgm:prSet presAssocID="{CD2D7154-CB98-4172-9EB1-AC21D59B6D60}" presName="rootComposite" presStyleCnt="0"/>
      <dgm:spPr/>
    </dgm:pt>
    <dgm:pt modelId="{63AFE643-7021-4873-8E9B-9AFDA5A93C73}" type="pres">
      <dgm:prSet presAssocID="{CD2D7154-CB98-4172-9EB1-AC21D59B6D60}" presName="rootText" presStyleLbl="node2" presStyleIdx="1" presStyleCnt="3">
        <dgm:presLayoutVars>
          <dgm:chPref val="3"/>
        </dgm:presLayoutVars>
      </dgm:prSet>
      <dgm:spPr/>
    </dgm:pt>
    <dgm:pt modelId="{918880A4-B577-4A70-81F8-F9F97D89E7EE}" type="pres">
      <dgm:prSet presAssocID="{CD2D7154-CB98-4172-9EB1-AC21D59B6D60}" presName="rootConnector" presStyleLbl="node2" presStyleIdx="1" presStyleCnt="3"/>
      <dgm:spPr/>
    </dgm:pt>
    <dgm:pt modelId="{E2706719-D88D-4E7B-B3D1-18D603099E0F}" type="pres">
      <dgm:prSet presAssocID="{CD2D7154-CB98-4172-9EB1-AC21D59B6D60}" presName="hierChild4" presStyleCnt="0"/>
      <dgm:spPr/>
    </dgm:pt>
    <dgm:pt modelId="{F6500D59-67E1-4B1B-983B-61203E3154A5}" type="pres">
      <dgm:prSet presAssocID="{CD2D7154-CB98-4172-9EB1-AC21D59B6D60}" presName="hierChild5" presStyleCnt="0"/>
      <dgm:spPr/>
    </dgm:pt>
    <dgm:pt modelId="{CA610674-C467-4337-9A85-7C541D5E1EAF}" type="pres">
      <dgm:prSet presAssocID="{90173ED1-22B8-4399-9E3C-717322001B3B}" presName="Name64" presStyleLbl="parChTrans1D2" presStyleIdx="2" presStyleCnt="3"/>
      <dgm:spPr/>
    </dgm:pt>
    <dgm:pt modelId="{1E1D8B53-4F3C-4E64-AFEB-D2B1B766BEA8}" type="pres">
      <dgm:prSet presAssocID="{973D878F-F48D-4D61-92C7-FFEAB4F4FF1B}" presName="hierRoot2" presStyleCnt="0">
        <dgm:presLayoutVars>
          <dgm:hierBranch val="init"/>
        </dgm:presLayoutVars>
      </dgm:prSet>
      <dgm:spPr/>
    </dgm:pt>
    <dgm:pt modelId="{FFC65109-0ACE-45F2-B94C-6EE8740F0C13}" type="pres">
      <dgm:prSet presAssocID="{973D878F-F48D-4D61-92C7-FFEAB4F4FF1B}" presName="rootComposite" presStyleCnt="0"/>
      <dgm:spPr/>
    </dgm:pt>
    <dgm:pt modelId="{94F4A05F-68EF-44C7-9EBD-1D5F063D1A01}" type="pres">
      <dgm:prSet presAssocID="{973D878F-F48D-4D61-92C7-FFEAB4F4FF1B}" presName="rootText" presStyleLbl="node2" presStyleIdx="2" presStyleCnt="3">
        <dgm:presLayoutVars>
          <dgm:chPref val="3"/>
        </dgm:presLayoutVars>
      </dgm:prSet>
      <dgm:spPr/>
    </dgm:pt>
    <dgm:pt modelId="{3A35CEA7-9BF5-4213-A891-B2576502F2CE}" type="pres">
      <dgm:prSet presAssocID="{973D878F-F48D-4D61-92C7-FFEAB4F4FF1B}" presName="rootConnector" presStyleLbl="node2" presStyleIdx="2" presStyleCnt="3"/>
      <dgm:spPr/>
    </dgm:pt>
    <dgm:pt modelId="{87B02882-1790-4A7C-A355-B1CC08DD5FDD}" type="pres">
      <dgm:prSet presAssocID="{973D878F-F48D-4D61-92C7-FFEAB4F4FF1B}" presName="hierChild4" presStyleCnt="0"/>
      <dgm:spPr/>
    </dgm:pt>
    <dgm:pt modelId="{181680FF-E9A5-4D79-B93D-3E90130B3249}" type="pres">
      <dgm:prSet presAssocID="{2C3E3F4A-9F4F-4649-8E00-B038510BD663}" presName="Name64" presStyleLbl="parChTrans1D3" presStyleIdx="4" presStyleCnt="6"/>
      <dgm:spPr/>
    </dgm:pt>
    <dgm:pt modelId="{784FDD6D-BAC1-4DAD-9564-52897F0795DC}" type="pres">
      <dgm:prSet presAssocID="{D08B5178-01EA-4787-9357-BB8642163892}" presName="hierRoot2" presStyleCnt="0">
        <dgm:presLayoutVars>
          <dgm:hierBranch val="init"/>
        </dgm:presLayoutVars>
      </dgm:prSet>
      <dgm:spPr/>
    </dgm:pt>
    <dgm:pt modelId="{77DDE2CC-D51E-4418-B8D4-9F2D1BF75BDF}" type="pres">
      <dgm:prSet presAssocID="{D08B5178-01EA-4787-9357-BB8642163892}" presName="rootComposite" presStyleCnt="0"/>
      <dgm:spPr/>
    </dgm:pt>
    <dgm:pt modelId="{74033A4A-E766-4893-A8A8-B156EAAD3FA5}" type="pres">
      <dgm:prSet presAssocID="{D08B5178-01EA-4787-9357-BB8642163892}" presName="rootText" presStyleLbl="node3" presStyleIdx="4" presStyleCnt="6">
        <dgm:presLayoutVars>
          <dgm:chPref val="3"/>
        </dgm:presLayoutVars>
      </dgm:prSet>
      <dgm:spPr/>
    </dgm:pt>
    <dgm:pt modelId="{4B2A0926-89A4-4AB6-9504-EA9EC5DE4C9E}" type="pres">
      <dgm:prSet presAssocID="{D08B5178-01EA-4787-9357-BB8642163892}" presName="rootConnector" presStyleLbl="node3" presStyleIdx="4" presStyleCnt="6"/>
      <dgm:spPr/>
    </dgm:pt>
    <dgm:pt modelId="{4761E317-BEFA-4BF2-B89C-508F0B8E5DD0}" type="pres">
      <dgm:prSet presAssocID="{D08B5178-01EA-4787-9357-BB8642163892}" presName="hierChild4" presStyleCnt="0"/>
      <dgm:spPr/>
    </dgm:pt>
    <dgm:pt modelId="{A51D6C6A-8A0F-4407-8C47-6C45CAE234C6}" type="pres">
      <dgm:prSet presAssocID="{D36C836C-66E8-4711-9EA5-1ABADE373026}" presName="Name64" presStyleLbl="parChTrans1D4" presStyleIdx="5" presStyleCnt="8"/>
      <dgm:spPr/>
    </dgm:pt>
    <dgm:pt modelId="{AB9D1F91-041B-491B-B7DA-871AD0FE1E09}" type="pres">
      <dgm:prSet presAssocID="{208D75CC-F39D-4139-95E0-1790E4FCF3D8}" presName="hierRoot2" presStyleCnt="0">
        <dgm:presLayoutVars>
          <dgm:hierBranch val="init"/>
        </dgm:presLayoutVars>
      </dgm:prSet>
      <dgm:spPr/>
    </dgm:pt>
    <dgm:pt modelId="{EA3347A6-F6D4-43DD-A190-46C293E0AA35}" type="pres">
      <dgm:prSet presAssocID="{208D75CC-F39D-4139-95E0-1790E4FCF3D8}" presName="rootComposite" presStyleCnt="0"/>
      <dgm:spPr/>
    </dgm:pt>
    <dgm:pt modelId="{F9A30BCE-9B8C-4C46-99B5-BBDB38970D2B}" type="pres">
      <dgm:prSet presAssocID="{208D75CC-F39D-4139-95E0-1790E4FCF3D8}" presName="rootText" presStyleLbl="node4" presStyleIdx="5" presStyleCnt="8">
        <dgm:presLayoutVars>
          <dgm:chPref val="3"/>
        </dgm:presLayoutVars>
      </dgm:prSet>
      <dgm:spPr/>
    </dgm:pt>
    <dgm:pt modelId="{84339D4F-7C61-42C5-863C-D01FBF772D63}" type="pres">
      <dgm:prSet presAssocID="{208D75CC-F39D-4139-95E0-1790E4FCF3D8}" presName="rootConnector" presStyleLbl="node4" presStyleIdx="5" presStyleCnt="8"/>
      <dgm:spPr/>
    </dgm:pt>
    <dgm:pt modelId="{89270810-F9C5-4AC4-8872-0C3EDE8C207C}" type="pres">
      <dgm:prSet presAssocID="{208D75CC-F39D-4139-95E0-1790E4FCF3D8}" presName="hierChild4" presStyleCnt="0"/>
      <dgm:spPr/>
    </dgm:pt>
    <dgm:pt modelId="{973E2503-70C7-4767-A706-761CC5B56D94}" type="pres">
      <dgm:prSet presAssocID="{208D75CC-F39D-4139-95E0-1790E4FCF3D8}" presName="hierChild5" presStyleCnt="0"/>
      <dgm:spPr/>
    </dgm:pt>
    <dgm:pt modelId="{E6385C6A-1FFF-4C41-BA7B-DA81A443A796}" type="pres">
      <dgm:prSet presAssocID="{DB3AADAC-F3A7-4591-9EB6-9979075A3776}" presName="Name64" presStyleLbl="parChTrans1D4" presStyleIdx="6" presStyleCnt="8"/>
      <dgm:spPr/>
    </dgm:pt>
    <dgm:pt modelId="{7A2FD672-0F42-4A13-BE87-61FF3EB1D6E4}" type="pres">
      <dgm:prSet presAssocID="{ABBEE91B-DC0C-4881-8468-46692BFC9419}" presName="hierRoot2" presStyleCnt="0">
        <dgm:presLayoutVars>
          <dgm:hierBranch val="init"/>
        </dgm:presLayoutVars>
      </dgm:prSet>
      <dgm:spPr/>
    </dgm:pt>
    <dgm:pt modelId="{EDDEAF09-07B7-464D-9556-EB91FFAF3E39}" type="pres">
      <dgm:prSet presAssocID="{ABBEE91B-DC0C-4881-8468-46692BFC9419}" presName="rootComposite" presStyleCnt="0"/>
      <dgm:spPr/>
    </dgm:pt>
    <dgm:pt modelId="{30039964-6D52-439C-A638-7471823EFFB3}" type="pres">
      <dgm:prSet presAssocID="{ABBEE91B-DC0C-4881-8468-46692BFC9419}" presName="rootText" presStyleLbl="node4" presStyleIdx="6" presStyleCnt="8">
        <dgm:presLayoutVars>
          <dgm:chPref val="3"/>
        </dgm:presLayoutVars>
      </dgm:prSet>
      <dgm:spPr/>
    </dgm:pt>
    <dgm:pt modelId="{E845F165-CF04-4ABA-B7B7-6AE513B10828}" type="pres">
      <dgm:prSet presAssocID="{ABBEE91B-DC0C-4881-8468-46692BFC9419}" presName="rootConnector" presStyleLbl="node4" presStyleIdx="6" presStyleCnt="8"/>
      <dgm:spPr/>
    </dgm:pt>
    <dgm:pt modelId="{93F32763-E6D5-4592-AFF0-022F48739303}" type="pres">
      <dgm:prSet presAssocID="{ABBEE91B-DC0C-4881-8468-46692BFC9419}" presName="hierChild4" presStyleCnt="0"/>
      <dgm:spPr/>
    </dgm:pt>
    <dgm:pt modelId="{1F8F450E-1243-44B4-8B2F-97138C3900D2}" type="pres">
      <dgm:prSet presAssocID="{ABBEE91B-DC0C-4881-8468-46692BFC9419}" presName="hierChild5" presStyleCnt="0"/>
      <dgm:spPr/>
    </dgm:pt>
    <dgm:pt modelId="{E2740D41-00DE-4163-A73D-B07F0193BB13}" type="pres">
      <dgm:prSet presAssocID="{08E4E437-6B8E-444C-BF11-866E635BA388}" presName="Name64" presStyleLbl="parChTrans1D4" presStyleIdx="7" presStyleCnt="8"/>
      <dgm:spPr/>
    </dgm:pt>
    <dgm:pt modelId="{6BB2C0A0-E707-4975-88EE-87A846BB529E}" type="pres">
      <dgm:prSet presAssocID="{47B78B84-D59C-4DCD-9B01-0FBB21650A7F}" presName="hierRoot2" presStyleCnt="0">
        <dgm:presLayoutVars>
          <dgm:hierBranch val="init"/>
        </dgm:presLayoutVars>
      </dgm:prSet>
      <dgm:spPr/>
    </dgm:pt>
    <dgm:pt modelId="{43C15440-13BE-42E4-93D0-5A415B425BFB}" type="pres">
      <dgm:prSet presAssocID="{47B78B84-D59C-4DCD-9B01-0FBB21650A7F}" presName="rootComposite" presStyleCnt="0"/>
      <dgm:spPr/>
    </dgm:pt>
    <dgm:pt modelId="{8CFADDC1-3819-4AB7-AC2C-41434D0CCD6E}" type="pres">
      <dgm:prSet presAssocID="{47B78B84-D59C-4DCD-9B01-0FBB21650A7F}" presName="rootText" presStyleLbl="node4" presStyleIdx="7" presStyleCnt="8">
        <dgm:presLayoutVars>
          <dgm:chPref val="3"/>
        </dgm:presLayoutVars>
      </dgm:prSet>
      <dgm:spPr/>
    </dgm:pt>
    <dgm:pt modelId="{1C0A441F-342C-4CEE-BD88-5208A9D233D9}" type="pres">
      <dgm:prSet presAssocID="{47B78B84-D59C-4DCD-9B01-0FBB21650A7F}" presName="rootConnector" presStyleLbl="node4" presStyleIdx="7" presStyleCnt="8"/>
      <dgm:spPr/>
    </dgm:pt>
    <dgm:pt modelId="{ECAD7E72-8EE1-4DE2-B1E3-9F6ED3375690}" type="pres">
      <dgm:prSet presAssocID="{47B78B84-D59C-4DCD-9B01-0FBB21650A7F}" presName="hierChild4" presStyleCnt="0"/>
      <dgm:spPr/>
    </dgm:pt>
    <dgm:pt modelId="{53A16F66-D83C-47FA-A22F-14CC3E09D98C}" type="pres">
      <dgm:prSet presAssocID="{47B78B84-D59C-4DCD-9B01-0FBB21650A7F}" presName="hierChild5" presStyleCnt="0"/>
      <dgm:spPr/>
    </dgm:pt>
    <dgm:pt modelId="{0D459259-5C58-4F83-B768-0BB60A3729A4}" type="pres">
      <dgm:prSet presAssocID="{D08B5178-01EA-4787-9357-BB8642163892}" presName="hierChild5" presStyleCnt="0"/>
      <dgm:spPr/>
    </dgm:pt>
    <dgm:pt modelId="{07D2831D-97D4-4B9B-A1A8-5083B5293EF8}" type="pres">
      <dgm:prSet presAssocID="{2A79AF00-B95B-45DA-92E6-30CC89EFF4DB}" presName="Name64" presStyleLbl="parChTrans1D3" presStyleIdx="5" presStyleCnt="6"/>
      <dgm:spPr/>
    </dgm:pt>
    <dgm:pt modelId="{0BC15A1F-C06D-41F9-94B3-B0487ECCA83E}" type="pres">
      <dgm:prSet presAssocID="{B977C8D0-B80F-4F09-9E8B-B928D37EEEAC}" presName="hierRoot2" presStyleCnt="0">
        <dgm:presLayoutVars>
          <dgm:hierBranch val="init"/>
        </dgm:presLayoutVars>
      </dgm:prSet>
      <dgm:spPr/>
    </dgm:pt>
    <dgm:pt modelId="{F90B2C18-3607-4CBD-BB48-A655108910A2}" type="pres">
      <dgm:prSet presAssocID="{B977C8D0-B80F-4F09-9E8B-B928D37EEEAC}" presName="rootComposite" presStyleCnt="0"/>
      <dgm:spPr/>
    </dgm:pt>
    <dgm:pt modelId="{A1BAA490-84E1-4CD5-99CC-2C265FF4AD35}" type="pres">
      <dgm:prSet presAssocID="{B977C8D0-B80F-4F09-9E8B-B928D37EEEAC}" presName="rootText" presStyleLbl="node3" presStyleIdx="5" presStyleCnt="6">
        <dgm:presLayoutVars>
          <dgm:chPref val="3"/>
        </dgm:presLayoutVars>
      </dgm:prSet>
      <dgm:spPr/>
    </dgm:pt>
    <dgm:pt modelId="{1AB227B8-43FA-425D-90CC-3092CD4A4231}" type="pres">
      <dgm:prSet presAssocID="{B977C8D0-B80F-4F09-9E8B-B928D37EEEAC}" presName="rootConnector" presStyleLbl="node3" presStyleIdx="5" presStyleCnt="6"/>
      <dgm:spPr/>
    </dgm:pt>
    <dgm:pt modelId="{DCE560DD-FBBF-43DE-B706-C5D0413CE639}" type="pres">
      <dgm:prSet presAssocID="{B977C8D0-B80F-4F09-9E8B-B928D37EEEAC}" presName="hierChild4" presStyleCnt="0"/>
      <dgm:spPr/>
    </dgm:pt>
    <dgm:pt modelId="{DD252C6C-3945-4E6A-815F-F62EDB4DFE73}" type="pres">
      <dgm:prSet presAssocID="{B977C8D0-B80F-4F09-9E8B-B928D37EEEAC}" presName="hierChild5" presStyleCnt="0"/>
      <dgm:spPr/>
    </dgm:pt>
    <dgm:pt modelId="{ED0241EA-7D83-4462-B2FB-72F5CE0D03C8}" type="pres">
      <dgm:prSet presAssocID="{973D878F-F48D-4D61-92C7-FFEAB4F4FF1B}" presName="hierChild5" presStyleCnt="0"/>
      <dgm:spPr/>
    </dgm:pt>
    <dgm:pt modelId="{EBC38BE1-65D9-4AC2-9D91-ACD66D96F31A}" type="pres">
      <dgm:prSet presAssocID="{E0A3AF97-5B49-4496-9F5E-98658DB8F742}" presName="hierChild3" presStyleCnt="0"/>
      <dgm:spPr/>
    </dgm:pt>
  </dgm:ptLst>
  <dgm:cxnLst>
    <dgm:cxn modelId="{7E5E7F03-5C12-4229-8A73-995715FAC1B5}" type="presOf" srcId="{84DE6069-AB3B-4C6E-89C3-3047043DBB05}" destId="{19556A57-D19E-42F7-A840-46BF7C60083D}" srcOrd="0" destOrd="0" presId="urn:microsoft.com/office/officeart/2009/3/layout/HorizontalOrganizationChart"/>
    <dgm:cxn modelId="{4F33050B-503B-4F6C-9322-F8FB94D6F83C}" srcId="{973D878F-F48D-4D61-92C7-FFEAB4F4FF1B}" destId="{D08B5178-01EA-4787-9357-BB8642163892}" srcOrd="0" destOrd="0" parTransId="{2C3E3F4A-9F4F-4649-8E00-B038510BD663}" sibTransId="{79CFC90E-B081-4620-8CA0-31673793B814}"/>
    <dgm:cxn modelId="{01059F0D-E739-49B3-835E-BD0667B31059}" type="presOf" srcId="{C42C786A-AE1A-4669-B471-15BCC609973A}" destId="{E426BDA2-BEC2-4FB8-9246-3A58E42290A4}" srcOrd="0" destOrd="0" presId="urn:microsoft.com/office/officeart/2009/3/layout/HorizontalOrganizationChart"/>
    <dgm:cxn modelId="{AE2A950E-7755-4FDF-BB47-AE9294E5DA05}" srcId="{3939314A-30F4-400D-A421-53736A7CF44E}" destId="{0360F937-3C47-4A4C-95E2-01082FAA0432}" srcOrd="0" destOrd="0" parTransId="{238C5791-4491-4838-B9AC-0E7E74D99AC2}" sibTransId="{4A5C1179-A8AD-4B96-A6EA-1BE8B9FB0CFC}"/>
    <dgm:cxn modelId="{E7571910-AEB3-4AAD-9ED3-0753AA3498B8}" type="presOf" srcId="{3D77572F-E893-4624-A143-BD2D4884E7CC}" destId="{5DB9E194-DFE3-4F9A-A3BB-485556F9F43A}" srcOrd="1" destOrd="0" presId="urn:microsoft.com/office/officeart/2009/3/layout/HorizontalOrganizationChart"/>
    <dgm:cxn modelId="{0C3DE712-1786-43A2-9818-A0287163785B}" type="presOf" srcId="{47B78B84-D59C-4DCD-9B01-0FBB21650A7F}" destId="{1C0A441F-342C-4CEE-BD88-5208A9D233D9}" srcOrd="1" destOrd="0" presId="urn:microsoft.com/office/officeart/2009/3/layout/HorizontalOrganizationChart"/>
    <dgm:cxn modelId="{C3369819-D204-4740-8578-4815D1DB066B}" type="presOf" srcId="{39E08852-DBF3-4349-B396-6CA074B275CE}" destId="{6409EBD3-18DA-419F-9D94-02DA047049C7}" srcOrd="1" destOrd="0" presId="urn:microsoft.com/office/officeart/2009/3/layout/HorizontalOrganizationChart"/>
    <dgm:cxn modelId="{098D8F1C-A5EA-443E-857A-C76E99C2B711}" srcId="{C42C786A-AE1A-4669-B471-15BCC609973A}" destId="{3E3E1A10-0AA2-4F17-9D44-4AC04AA64966}" srcOrd="0" destOrd="0" parTransId="{EC25735F-8FD4-4CDB-9DF0-BB7D60204D0D}" sibTransId="{0A28E15B-961F-46F5-A579-B3D88C3A5625}"/>
    <dgm:cxn modelId="{AD882E1F-615E-47B5-9652-9EB6D414F9F8}" type="presOf" srcId="{208D75CC-F39D-4139-95E0-1790E4FCF3D8}" destId="{84339D4F-7C61-42C5-863C-D01FBF772D63}" srcOrd="1" destOrd="0" presId="urn:microsoft.com/office/officeart/2009/3/layout/HorizontalOrganizationChart"/>
    <dgm:cxn modelId="{D8052B25-4AD3-4F8F-BA56-2542210A6B70}" type="presOf" srcId="{47B78B84-D59C-4DCD-9B01-0FBB21650A7F}" destId="{8CFADDC1-3819-4AB7-AC2C-41434D0CCD6E}" srcOrd="0" destOrd="0" presId="urn:microsoft.com/office/officeart/2009/3/layout/HorizontalOrganizationChart"/>
    <dgm:cxn modelId="{A2A98E2D-F1DB-4903-936E-7E7E3A8681DF}" srcId="{E0A3AF97-5B49-4496-9F5E-98658DB8F742}" destId="{CD2D7154-CB98-4172-9EB1-AC21D59B6D60}" srcOrd="1" destOrd="0" parTransId="{DAF8D7FF-1799-4BF1-B0BF-086257A411D2}" sibTransId="{738FA6F4-D887-48F3-8199-D4ACC62B0923}"/>
    <dgm:cxn modelId="{45C10833-46FE-4F6E-AB16-C8D13E405DB1}" type="presOf" srcId="{238C5791-4491-4838-B9AC-0E7E74D99AC2}" destId="{9266A256-04D9-4F2D-9AD1-9563172D2DFD}" srcOrd="0" destOrd="0" presId="urn:microsoft.com/office/officeart/2009/3/layout/HorizontalOrganizationChart"/>
    <dgm:cxn modelId="{C90E5434-9121-4438-85AD-01CF2A3DA37D}" type="presOf" srcId="{D08B5178-01EA-4787-9357-BB8642163892}" destId="{74033A4A-E766-4893-A8A8-B156EAAD3FA5}" srcOrd="0" destOrd="0" presId="urn:microsoft.com/office/officeart/2009/3/layout/HorizontalOrganizationChart"/>
    <dgm:cxn modelId="{CEB58434-959B-4A40-8DE6-133BFA023E1A}" type="presOf" srcId="{B570920D-1FC1-4A21-9424-6E84D07C4B46}" destId="{883EF85D-A023-4FEE-85EC-7CFCCA67AFE9}" srcOrd="0" destOrd="0" presId="urn:microsoft.com/office/officeart/2009/3/layout/HorizontalOrganizationChart"/>
    <dgm:cxn modelId="{D23E2D35-3C98-4446-AE36-D60204B4F3FD}" type="presOf" srcId="{973D878F-F48D-4D61-92C7-FFEAB4F4FF1B}" destId="{94F4A05F-68EF-44C7-9EBD-1D5F063D1A01}" srcOrd="0" destOrd="0" presId="urn:microsoft.com/office/officeart/2009/3/layout/HorizontalOrganizationChart"/>
    <dgm:cxn modelId="{6475BB3A-52B5-4FBB-8039-7777C367F379}" type="presOf" srcId="{0360F937-3C47-4A4C-95E2-01082FAA0432}" destId="{3810AD4C-ED34-435E-BB7A-C251ECFD17F6}" srcOrd="0" destOrd="0" presId="urn:microsoft.com/office/officeart/2009/3/layout/HorizontalOrganizationChart"/>
    <dgm:cxn modelId="{E55DD53C-A209-4B7A-8044-3E1A364B9CB6}" type="presOf" srcId="{E49A3997-6991-4D82-969E-024EB1C819C9}" destId="{78DF520F-9877-4D9A-A8F0-4DF7FC12F072}" srcOrd="1" destOrd="0" presId="urn:microsoft.com/office/officeart/2009/3/layout/HorizontalOrganizationChart"/>
    <dgm:cxn modelId="{0448B83E-9A4D-4BF8-995D-DD5E5939A159}" srcId="{E0A3AF97-5B49-4496-9F5E-98658DB8F742}" destId="{C42C786A-AE1A-4669-B471-15BCC609973A}" srcOrd="0" destOrd="0" parTransId="{4B6B92D5-5243-4FCC-80F0-D0963AA61BA0}" sibTransId="{72CD3B16-4D97-4EF8-9B4E-09D84D93F9F0}"/>
    <dgm:cxn modelId="{763F675B-7041-4074-98A4-CD412025B7AA}" type="presOf" srcId="{08E4E437-6B8E-444C-BF11-866E635BA388}" destId="{E2740D41-00DE-4163-A73D-B07F0193BB13}" srcOrd="0" destOrd="0" presId="urn:microsoft.com/office/officeart/2009/3/layout/HorizontalOrganizationChart"/>
    <dgm:cxn modelId="{BCCC405D-C43B-4233-AFB6-EB46204576D2}" type="presOf" srcId="{2A79AF00-B95B-45DA-92E6-30CC89EFF4DB}" destId="{07D2831D-97D4-4B9B-A1A8-5083B5293EF8}" srcOrd="0" destOrd="0" presId="urn:microsoft.com/office/officeart/2009/3/layout/HorizontalOrganizationChart"/>
    <dgm:cxn modelId="{3AC4C260-29AF-44F7-8C30-220E50A544CD}" type="presOf" srcId="{DAF8D7FF-1799-4BF1-B0BF-086257A411D2}" destId="{F3A12A00-7912-4AED-8414-DB259CD525F6}" srcOrd="0" destOrd="0" presId="urn:microsoft.com/office/officeart/2009/3/layout/HorizontalOrganizationChart"/>
    <dgm:cxn modelId="{7BF5A662-8A46-453F-9E72-B14ABB0FDF42}" type="presOf" srcId="{8F1C0950-F103-4885-BDB0-F8D770B4D27C}" destId="{8652527C-7C7C-483C-B4E8-8F20ECB58F1A}" srcOrd="0" destOrd="0" presId="urn:microsoft.com/office/officeart/2009/3/layout/HorizontalOrganizationChart"/>
    <dgm:cxn modelId="{31D41C63-C7A7-426F-B9D9-DA24E2E3461B}" type="presOf" srcId="{A0A96C02-F015-42CE-B26D-95E40178D7EC}" destId="{5036FB68-FE58-4FFB-A922-FCAE4328FE25}" srcOrd="0" destOrd="0" presId="urn:microsoft.com/office/officeart/2009/3/layout/HorizontalOrganizationChart"/>
    <dgm:cxn modelId="{67B28463-801C-4C3A-A77A-2C6880221880}" type="presOf" srcId="{208D75CC-F39D-4139-95E0-1790E4FCF3D8}" destId="{F9A30BCE-9B8C-4C46-99B5-BBDB38970D2B}" srcOrd="0" destOrd="0" presId="urn:microsoft.com/office/officeart/2009/3/layout/HorizontalOrganizationChart"/>
    <dgm:cxn modelId="{04E46044-05F3-4ADE-8BDE-A369A12DD1A1}" type="presOf" srcId="{3939314A-30F4-400D-A421-53736A7CF44E}" destId="{4CC9DA33-75EF-473B-A282-57D3246A8605}" srcOrd="1" destOrd="0" presId="urn:microsoft.com/office/officeart/2009/3/layout/HorizontalOrganizationChart"/>
    <dgm:cxn modelId="{B09C4745-CDA2-47AE-882C-A1DBCAD663C3}" type="presOf" srcId="{E0A3AF97-5B49-4496-9F5E-98658DB8F742}" destId="{16EACAAD-2232-4CED-9D27-179CED6296EA}" srcOrd="0" destOrd="0" presId="urn:microsoft.com/office/officeart/2009/3/layout/HorizontalOrganizationChart"/>
    <dgm:cxn modelId="{29C71D68-E1ED-4FD4-B320-26F1DB30EF8F}" type="presOf" srcId="{CD2D7154-CB98-4172-9EB1-AC21D59B6D60}" destId="{918880A4-B577-4A70-81F8-F9F97D89E7EE}" srcOrd="1" destOrd="0" presId="urn:microsoft.com/office/officeart/2009/3/layout/HorizontalOrganizationChart"/>
    <dgm:cxn modelId="{D185E14B-BEB3-4A0B-81E0-8258903EBAD3}" type="presOf" srcId="{E49A3997-6991-4D82-969E-024EB1C819C9}" destId="{F9D5AABA-47B2-4DD1-8F91-516478C1A0AF}" srcOrd="0" destOrd="0" presId="urn:microsoft.com/office/officeart/2009/3/layout/HorizontalOrganizationChart"/>
    <dgm:cxn modelId="{A61C0A4C-4200-4E08-B36A-B20ADE584EF0}" type="presOf" srcId="{3939314A-30F4-400D-A421-53736A7CF44E}" destId="{76BDC604-AE66-4F6A-BA50-283C8BBC6476}" srcOrd="0" destOrd="0" presId="urn:microsoft.com/office/officeart/2009/3/layout/HorizontalOrganizationChart"/>
    <dgm:cxn modelId="{4C7CBB6C-AB53-4EC1-9EF2-C20BAC6051F5}" type="presOf" srcId="{6913C60A-8A56-4812-971D-02C8F5931457}" destId="{93B7266B-443B-4284-A48D-A6BCC062F2CC}" srcOrd="1" destOrd="0" presId="urn:microsoft.com/office/officeart/2009/3/layout/HorizontalOrganizationChart"/>
    <dgm:cxn modelId="{4D53A56D-138B-458B-B2AE-3DC896FD738D}" srcId="{C42C786A-AE1A-4669-B471-15BCC609973A}" destId="{907AC43C-15A3-4095-92A3-B1B425B1762B}" srcOrd="3" destOrd="0" parTransId="{DD9E3828-3924-4CBB-921D-44737D24627D}" sibTransId="{EBE843CA-86F6-427B-B09E-977D1D970E63}"/>
    <dgm:cxn modelId="{6344706F-B167-4182-AD20-0DB65F432CE7}" type="presOf" srcId="{8F1C0950-F103-4885-BDB0-F8D770B4D27C}" destId="{2D5835E0-4C32-4097-A555-BE27D239AD96}" srcOrd="1" destOrd="0" presId="urn:microsoft.com/office/officeart/2009/3/layout/HorizontalOrganizationChart"/>
    <dgm:cxn modelId="{35D84571-D8BC-4EBE-A7AA-CEEC30D6D310}" type="presOf" srcId="{907AC43C-15A3-4095-92A3-B1B425B1762B}" destId="{558AF1CA-E9EB-473E-AAE3-7DDEF4090CEA}" srcOrd="0" destOrd="0" presId="urn:microsoft.com/office/officeart/2009/3/layout/HorizontalOrganizationChart"/>
    <dgm:cxn modelId="{9B051B78-BBFB-4DEA-A517-12AD2743A6AA}" srcId="{C42C786A-AE1A-4669-B471-15BCC609973A}" destId="{6913C60A-8A56-4812-971D-02C8F5931457}" srcOrd="2" destOrd="0" parTransId="{CC0FCB8C-40EE-4BA1-906A-51EC65563B9C}" sibTransId="{563BA655-BD7F-4521-8420-CC7B622FFB74}"/>
    <dgm:cxn modelId="{31B7FE7C-E85F-4E11-B928-B9803E165F05}" srcId="{973D878F-F48D-4D61-92C7-FFEAB4F4FF1B}" destId="{B977C8D0-B80F-4F09-9E8B-B928D37EEEAC}" srcOrd="1" destOrd="0" parTransId="{2A79AF00-B95B-45DA-92E6-30CC89EFF4DB}" sibTransId="{C1B74B09-E0CF-4497-A4FC-0BBD7CDC7C5B}"/>
    <dgm:cxn modelId="{5017D281-FC9F-4249-BD14-134DE578D87A}" type="presOf" srcId="{4B6B92D5-5243-4FCC-80F0-D0963AA61BA0}" destId="{7E659E49-A2A5-48F5-BD7A-36425A1DCA8C}" srcOrd="0" destOrd="0" presId="urn:microsoft.com/office/officeart/2009/3/layout/HorizontalOrganizationChart"/>
    <dgm:cxn modelId="{CE49AD89-6245-48A8-9E69-675266929915}" type="presOf" srcId="{907AC43C-15A3-4095-92A3-B1B425B1762B}" destId="{424FB38C-121E-4438-BB0D-9D3909DB84A5}" srcOrd="1" destOrd="0" presId="urn:microsoft.com/office/officeart/2009/3/layout/HorizontalOrganizationChart"/>
    <dgm:cxn modelId="{BDC7AE8B-6CDF-44EE-AAC0-15AF1AE89BD4}" srcId="{3939314A-30F4-400D-A421-53736A7CF44E}" destId="{E49A3997-6991-4D82-969E-024EB1C819C9}" srcOrd="1" destOrd="0" parTransId="{C9E33406-7954-4FE4-A1F6-C420716BA3E2}" sibTransId="{03E862D2-5106-49EB-A232-00A2372C9C75}"/>
    <dgm:cxn modelId="{BD7D1796-C637-48CD-B840-29DF12059396}" type="presOf" srcId="{EC25735F-8FD4-4CDB-9DF0-BB7D60204D0D}" destId="{8E62E0F3-F891-4E82-9C47-63C202876A92}" srcOrd="0" destOrd="0" presId="urn:microsoft.com/office/officeart/2009/3/layout/HorizontalOrganizationChart"/>
    <dgm:cxn modelId="{0E153A98-886F-46AA-9EC7-AD24AE32D08C}" srcId="{E0A3AF97-5B49-4496-9F5E-98658DB8F742}" destId="{973D878F-F48D-4D61-92C7-FFEAB4F4FF1B}" srcOrd="2" destOrd="0" parTransId="{90173ED1-22B8-4399-9E3C-717322001B3B}" sibTransId="{09658FFA-8329-499C-9CD3-235E59FAAB4F}"/>
    <dgm:cxn modelId="{C67E9A99-05F5-4005-BC32-D3C5CE78DB86}" type="presOf" srcId="{ABBEE91B-DC0C-4881-8468-46692BFC9419}" destId="{E845F165-CF04-4ABA-B7B7-6AE513B10828}" srcOrd="1" destOrd="0" presId="urn:microsoft.com/office/officeart/2009/3/layout/HorizontalOrganizationChart"/>
    <dgm:cxn modelId="{990F509D-0564-4C0D-A2CA-5A4F07C20B32}" type="presOf" srcId="{0360F937-3C47-4A4C-95E2-01082FAA0432}" destId="{01A117DA-604B-424B-A585-91A67AB6121E}" srcOrd="1" destOrd="0" presId="urn:microsoft.com/office/officeart/2009/3/layout/HorizontalOrganizationChart"/>
    <dgm:cxn modelId="{D3AA699F-0A22-4D93-8AF5-36B13ACD2892}" type="presOf" srcId="{E0A3AF97-5B49-4496-9F5E-98658DB8F742}" destId="{721B28F2-202D-495E-B76B-88C98FA90196}" srcOrd="1" destOrd="0" presId="urn:microsoft.com/office/officeart/2009/3/layout/HorizontalOrganizationChart"/>
    <dgm:cxn modelId="{FBEF6E9F-EFE2-48ED-9F9C-788CF1D1D9BA}" type="presOf" srcId="{2C3E3F4A-9F4F-4649-8E00-B038510BD663}" destId="{181680FF-E9A5-4D79-B93D-3E90130B3249}" srcOrd="0" destOrd="0" presId="urn:microsoft.com/office/officeart/2009/3/layout/HorizontalOrganizationChart"/>
    <dgm:cxn modelId="{52415DA2-0645-445F-9A58-650D7DC0093F}" type="presOf" srcId="{CD2D7154-CB98-4172-9EB1-AC21D59B6D60}" destId="{63AFE643-7021-4873-8E9B-9AFDA5A93C73}" srcOrd="0" destOrd="0" presId="urn:microsoft.com/office/officeart/2009/3/layout/HorizontalOrganizationChart"/>
    <dgm:cxn modelId="{E61E80A6-EF14-47A7-9FDE-92265AD0ABDE}" srcId="{D08B5178-01EA-4787-9357-BB8642163892}" destId="{ABBEE91B-DC0C-4881-8468-46692BFC9419}" srcOrd="1" destOrd="0" parTransId="{DB3AADAC-F3A7-4591-9EB6-9979075A3776}" sibTransId="{0DAB7C11-AC5D-4C6E-A3B4-AA460C1CF795}"/>
    <dgm:cxn modelId="{94D038A8-D1B5-4512-92E7-A660DBEC8C24}" type="presOf" srcId="{ABBEE91B-DC0C-4881-8468-46692BFC9419}" destId="{30039964-6D52-439C-A638-7471823EFFB3}" srcOrd="0" destOrd="0" presId="urn:microsoft.com/office/officeart/2009/3/layout/HorizontalOrganizationChart"/>
    <dgm:cxn modelId="{ABE17EA8-02D3-4662-8786-C7D0D99D9439}" srcId="{907AC43C-15A3-4095-92A3-B1B425B1762B}" destId="{8F1C0950-F103-4885-BDB0-F8D770B4D27C}" srcOrd="1" destOrd="0" parTransId="{84DE6069-AB3B-4C6E-89C3-3047043DBB05}" sibTransId="{A468B39D-25BD-489F-ABD4-4958B0FE7776}"/>
    <dgm:cxn modelId="{D67899AA-6132-46DE-87D3-59A24A9F1428}" type="presOf" srcId="{112FFB1B-E8AF-40DB-B18A-A9566E13413D}" destId="{776556F8-E860-4A56-A446-50E82A28BAF9}" srcOrd="0" destOrd="0" presId="urn:microsoft.com/office/officeart/2009/3/layout/HorizontalOrganizationChart"/>
    <dgm:cxn modelId="{FC9248AC-13B5-486C-8EC6-8F54AA84DA7D}" type="presOf" srcId="{90173ED1-22B8-4399-9E3C-717322001B3B}" destId="{CA610674-C467-4337-9A85-7C541D5E1EAF}" srcOrd="0" destOrd="0" presId="urn:microsoft.com/office/officeart/2009/3/layout/HorizontalOrganizationChart"/>
    <dgm:cxn modelId="{BD79C1AC-82D9-44B8-AC7B-821B499F1CFA}" srcId="{D08B5178-01EA-4787-9357-BB8642163892}" destId="{208D75CC-F39D-4139-95E0-1790E4FCF3D8}" srcOrd="0" destOrd="0" parTransId="{D36C836C-66E8-4711-9EA5-1ABADE373026}" sibTransId="{58CC302A-EF51-47E1-B6E1-2434E151DA71}"/>
    <dgm:cxn modelId="{1DC215AD-E2DA-4343-BD93-EC17C34E01A7}" type="presOf" srcId="{DD9E3828-3924-4CBB-921D-44737D24627D}" destId="{F662D675-7954-42C6-BA5C-4DB0C57257C1}" srcOrd="0" destOrd="0" presId="urn:microsoft.com/office/officeart/2009/3/layout/HorizontalOrganizationChart"/>
    <dgm:cxn modelId="{65B072B1-F457-4DA2-A8F3-17ACF36299FE}" type="presOf" srcId="{D08B5178-01EA-4787-9357-BB8642163892}" destId="{4B2A0926-89A4-4AB6-9504-EA9EC5DE4C9E}" srcOrd="1" destOrd="0" presId="urn:microsoft.com/office/officeart/2009/3/layout/HorizontalOrganizationChart"/>
    <dgm:cxn modelId="{C33BFFB6-3B08-4DE4-A4DE-0BC609FC7CC4}" type="presOf" srcId="{973D878F-F48D-4D61-92C7-FFEAB4F4FF1B}" destId="{3A35CEA7-9BF5-4213-A891-B2576502F2CE}" srcOrd="1" destOrd="0" presId="urn:microsoft.com/office/officeart/2009/3/layout/HorizontalOrganizationChart"/>
    <dgm:cxn modelId="{464928BF-74EE-4BE2-B113-E4D3BAB8B0F5}" type="presOf" srcId="{DB3AADAC-F3A7-4591-9EB6-9979075A3776}" destId="{E6385C6A-1FFF-4C41-BA7B-DA81A443A796}" srcOrd="0" destOrd="0" presId="urn:microsoft.com/office/officeart/2009/3/layout/HorizontalOrganizationChart"/>
    <dgm:cxn modelId="{107822C1-0233-4BA8-9068-E97BD968C20A}" srcId="{907AC43C-15A3-4095-92A3-B1B425B1762B}" destId="{39E08852-DBF3-4349-B396-6CA074B275CE}" srcOrd="0" destOrd="0" parTransId="{A0A96C02-F015-42CE-B26D-95E40178D7EC}" sibTransId="{22D87F42-2861-4E60-9BE5-0125F3682ED4}"/>
    <dgm:cxn modelId="{2CA18AC1-FA9A-47B9-B995-EC36C203E193}" type="presOf" srcId="{C42C786A-AE1A-4669-B471-15BCC609973A}" destId="{95081A10-7E20-4213-8D07-3AC012061027}" srcOrd="1" destOrd="0" presId="urn:microsoft.com/office/officeart/2009/3/layout/HorizontalOrganizationChart"/>
    <dgm:cxn modelId="{15171AC2-9C0E-40BA-8409-00A40A9F04A4}" type="presOf" srcId="{39E08852-DBF3-4349-B396-6CA074B275CE}" destId="{01538CAA-86AF-4B18-8506-A354A5E65B28}" srcOrd="0" destOrd="0" presId="urn:microsoft.com/office/officeart/2009/3/layout/HorizontalOrganizationChart"/>
    <dgm:cxn modelId="{E01DE8C2-D016-4A1F-AD21-3BF2751963A0}" srcId="{6913C60A-8A56-4812-971D-02C8F5931457}" destId="{3D77572F-E893-4624-A143-BD2D4884E7CC}" srcOrd="0" destOrd="0" parTransId="{B570920D-1FC1-4A21-9424-6E84D07C4B46}" sibTransId="{61D40FC5-620F-44AC-9C7E-0779826AF18B}"/>
    <dgm:cxn modelId="{5F7E95C4-B9F8-4C61-8058-75126B9111E9}" type="presOf" srcId="{3E3E1A10-0AA2-4F17-9D44-4AC04AA64966}" destId="{13B3B40A-01E8-472A-81F0-1492505AB659}" srcOrd="0" destOrd="0" presId="urn:microsoft.com/office/officeart/2009/3/layout/HorizontalOrganizationChart"/>
    <dgm:cxn modelId="{882952CB-F6B3-4EA1-A377-EA370B9ABB99}" type="presOf" srcId="{28A17C5C-A836-42A8-AB4F-1127E811EF63}" destId="{A0B6C6AD-C0AF-444F-BCCD-0E4FEA66D431}" srcOrd="0" destOrd="0" presId="urn:microsoft.com/office/officeart/2009/3/layout/HorizontalOrganizationChart"/>
    <dgm:cxn modelId="{5AC7C1D5-DD6B-4907-B808-D8233A001180}" type="presOf" srcId="{B977C8D0-B80F-4F09-9E8B-B928D37EEEAC}" destId="{1AB227B8-43FA-425D-90CC-3092CD4A4231}" srcOrd="1" destOrd="0" presId="urn:microsoft.com/office/officeart/2009/3/layout/HorizontalOrganizationChart"/>
    <dgm:cxn modelId="{9A4B55DC-41BD-43B5-9DF4-BBF14F7DB683}" type="presOf" srcId="{3D77572F-E893-4624-A143-BD2D4884E7CC}" destId="{AD3A3D1A-A0B8-4710-B3F7-2E8B7C365A96}" srcOrd="0" destOrd="0" presId="urn:microsoft.com/office/officeart/2009/3/layout/HorizontalOrganizationChart"/>
    <dgm:cxn modelId="{19DF4FE5-489A-43EF-9A7D-20D55B296DBA}" type="presOf" srcId="{6913C60A-8A56-4812-971D-02C8F5931457}" destId="{E28B3EE1-8B99-43F4-A632-DF9CBF324936}" srcOrd="0" destOrd="0" presId="urn:microsoft.com/office/officeart/2009/3/layout/HorizontalOrganizationChart"/>
    <dgm:cxn modelId="{54F7C3E5-F0A0-434F-8393-C89DE22A7F8A}" type="presOf" srcId="{C9E33406-7954-4FE4-A1F6-C420716BA3E2}" destId="{2D8CFFB9-C07E-450A-8726-76AADAC40877}" srcOrd="0" destOrd="0" presId="urn:microsoft.com/office/officeart/2009/3/layout/HorizontalOrganizationChart"/>
    <dgm:cxn modelId="{8B1B6DE7-54BC-4189-BBFA-B1087DF9AB20}" type="presOf" srcId="{3E3E1A10-0AA2-4F17-9D44-4AC04AA64966}" destId="{08A1E282-38B6-41E1-AD6A-81B47CEE01BB}" srcOrd="1" destOrd="0" presId="urn:microsoft.com/office/officeart/2009/3/layout/HorizontalOrganizationChart"/>
    <dgm:cxn modelId="{B917ADEB-194A-4D08-8A21-E41D0DD0FDC4}" srcId="{D08B5178-01EA-4787-9357-BB8642163892}" destId="{47B78B84-D59C-4DCD-9B01-0FBB21650A7F}" srcOrd="2" destOrd="0" parTransId="{08E4E437-6B8E-444C-BF11-866E635BA388}" sibTransId="{A30C3948-7D97-42AB-A910-A7A43860828E}"/>
    <dgm:cxn modelId="{7555D6EE-1C73-4E28-81EE-24A35F72FCEA}" type="presOf" srcId="{CC0FCB8C-40EE-4BA1-906A-51EC65563B9C}" destId="{C15D860A-05F0-4B50-B6B8-D975118EFE16}" srcOrd="0" destOrd="0" presId="urn:microsoft.com/office/officeart/2009/3/layout/HorizontalOrganizationChart"/>
    <dgm:cxn modelId="{E0E3ACF4-58FC-49DC-AD3E-B41B1152A69E}" type="presOf" srcId="{D36C836C-66E8-4711-9EA5-1ABADE373026}" destId="{A51D6C6A-8A0F-4407-8C47-6C45CAE234C6}" srcOrd="0" destOrd="0" presId="urn:microsoft.com/office/officeart/2009/3/layout/HorizontalOrganizationChart"/>
    <dgm:cxn modelId="{69B0CCF6-9AB5-4186-AA46-20E750C7BC44}" srcId="{C42C786A-AE1A-4669-B471-15BCC609973A}" destId="{3939314A-30F4-400D-A421-53736A7CF44E}" srcOrd="1" destOrd="0" parTransId="{112FFB1B-E8AF-40DB-B18A-A9566E13413D}" sibTransId="{9A50D906-921C-4813-AA37-03A17E57B136}"/>
    <dgm:cxn modelId="{D782DCFA-5A33-41E1-AA6B-9FB5FF1D0658}" srcId="{28A17C5C-A836-42A8-AB4F-1127E811EF63}" destId="{E0A3AF97-5B49-4496-9F5E-98658DB8F742}" srcOrd="0" destOrd="0" parTransId="{60C22927-5ADF-4560-9543-E6E7CB5A5EBB}" sibTransId="{EF89DFB4-7FCD-41FB-AE70-B55ECB44D4F1}"/>
    <dgm:cxn modelId="{AEF828FE-FD38-4F2A-AACE-BDE6F951564B}" type="presOf" srcId="{B977C8D0-B80F-4F09-9E8B-B928D37EEEAC}" destId="{A1BAA490-84E1-4CD5-99CC-2C265FF4AD35}" srcOrd="0" destOrd="0" presId="urn:microsoft.com/office/officeart/2009/3/layout/HorizontalOrganizationChart"/>
    <dgm:cxn modelId="{761C8A13-F33A-4183-B057-ED60FD7B2CB1}" type="presParOf" srcId="{A0B6C6AD-C0AF-444F-BCCD-0E4FEA66D431}" destId="{878B62C5-D433-4092-8C01-34DBDF0CA373}" srcOrd="0" destOrd="0" presId="urn:microsoft.com/office/officeart/2009/3/layout/HorizontalOrganizationChart"/>
    <dgm:cxn modelId="{BB39AFCA-B139-4876-928A-18A6716CF012}" type="presParOf" srcId="{878B62C5-D433-4092-8C01-34DBDF0CA373}" destId="{9502842D-F480-4CB3-A6D9-011954B261E2}" srcOrd="0" destOrd="0" presId="urn:microsoft.com/office/officeart/2009/3/layout/HorizontalOrganizationChart"/>
    <dgm:cxn modelId="{6CB15FAB-EE14-4D14-978C-FE22F401D470}" type="presParOf" srcId="{9502842D-F480-4CB3-A6D9-011954B261E2}" destId="{16EACAAD-2232-4CED-9D27-179CED6296EA}" srcOrd="0" destOrd="0" presId="urn:microsoft.com/office/officeart/2009/3/layout/HorizontalOrganizationChart"/>
    <dgm:cxn modelId="{9B583503-91BF-4819-BABE-BC782F6F4FAC}" type="presParOf" srcId="{9502842D-F480-4CB3-A6D9-011954B261E2}" destId="{721B28F2-202D-495E-B76B-88C98FA90196}" srcOrd="1" destOrd="0" presId="urn:microsoft.com/office/officeart/2009/3/layout/HorizontalOrganizationChart"/>
    <dgm:cxn modelId="{571D489B-2F9C-47C1-AABD-A490014B11C0}" type="presParOf" srcId="{878B62C5-D433-4092-8C01-34DBDF0CA373}" destId="{7F97FDC6-C285-4321-9C88-C753FBD08F2B}" srcOrd="1" destOrd="0" presId="urn:microsoft.com/office/officeart/2009/3/layout/HorizontalOrganizationChart"/>
    <dgm:cxn modelId="{11BE5A67-1CC7-4384-BE47-5FA8BD8C16ED}" type="presParOf" srcId="{7F97FDC6-C285-4321-9C88-C753FBD08F2B}" destId="{7E659E49-A2A5-48F5-BD7A-36425A1DCA8C}" srcOrd="0" destOrd="0" presId="urn:microsoft.com/office/officeart/2009/3/layout/HorizontalOrganizationChart"/>
    <dgm:cxn modelId="{4265AA4E-69A3-4D31-9DFA-029586C0F6EA}" type="presParOf" srcId="{7F97FDC6-C285-4321-9C88-C753FBD08F2B}" destId="{40FE6559-D5F9-4AB6-A4CF-0DAA696A670C}" srcOrd="1" destOrd="0" presId="urn:microsoft.com/office/officeart/2009/3/layout/HorizontalOrganizationChart"/>
    <dgm:cxn modelId="{2ECDB41B-7EA8-4A22-BFDF-9EBD511AC5E2}" type="presParOf" srcId="{40FE6559-D5F9-4AB6-A4CF-0DAA696A670C}" destId="{1257BB85-B33F-4858-97AF-CCB3AF4EFBF8}" srcOrd="0" destOrd="0" presId="urn:microsoft.com/office/officeart/2009/3/layout/HorizontalOrganizationChart"/>
    <dgm:cxn modelId="{0956928E-AE29-4A83-9516-696A6B8A4610}" type="presParOf" srcId="{1257BB85-B33F-4858-97AF-CCB3AF4EFBF8}" destId="{E426BDA2-BEC2-4FB8-9246-3A58E42290A4}" srcOrd="0" destOrd="0" presId="urn:microsoft.com/office/officeart/2009/3/layout/HorizontalOrganizationChart"/>
    <dgm:cxn modelId="{311E8EF4-B9FE-461F-B2F0-7C4A6B4DFA7D}" type="presParOf" srcId="{1257BB85-B33F-4858-97AF-CCB3AF4EFBF8}" destId="{95081A10-7E20-4213-8D07-3AC012061027}" srcOrd="1" destOrd="0" presId="urn:microsoft.com/office/officeart/2009/3/layout/HorizontalOrganizationChart"/>
    <dgm:cxn modelId="{A2057896-A704-4728-A5EA-6FC674730598}" type="presParOf" srcId="{40FE6559-D5F9-4AB6-A4CF-0DAA696A670C}" destId="{C8234F6E-78D7-4AA8-B779-8FFBEE1DCC5D}" srcOrd="1" destOrd="0" presId="urn:microsoft.com/office/officeart/2009/3/layout/HorizontalOrganizationChart"/>
    <dgm:cxn modelId="{0255655A-B9DA-4CD2-87B5-249605F25883}" type="presParOf" srcId="{C8234F6E-78D7-4AA8-B779-8FFBEE1DCC5D}" destId="{8E62E0F3-F891-4E82-9C47-63C202876A92}" srcOrd="0" destOrd="0" presId="urn:microsoft.com/office/officeart/2009/3/layout/HorizontalOrganizationChart"/>
    <dgm:cxn modelId="{75CC2ECB-BC46-4073-99AF-10FCFBE6F956}" type="presParOf" srcId="{C8234F6E-78D7-4AA8-B779-8FFBEE1DCC5D}" destId="{35FC0E28-5EE7-463A-9691-E20AE8F28AFD}" srcOrd="1" destOrd="0" presId="urn:microsoft.com/office/officeart/2009/3/layout/HorizontalOrganizationChart"/>
    <dgm:cxn modelId="{40642E44-E63E-45B0-9BA4-E20042BC4DA8}" type="presParOf" srcId="{35FC0E28-5EE7-463A-9691-E20AE8F28AFD}" destId="{B2134DF7-13C5-4A22-8B76-8A264E4D888B}" srcOrd="0" destOrd="0" presId="urn:microsoft.com/office/officeart/2009/3/layout/HorizontalOrganizationChart"/>
    <dgm:cxn modelId="{0323ADD8-30C0-4F68-B008-39D05BB88E08}" type="presParOf" srcId="{B2134DF7-13C5-4A22-8B76-8A264E4D888B}" destId="{13B3B40A-01E8-472A-81F0-1492505AB659}" srcOrd="0" destOrd="0" presId="urn:microsoft.com/office/officeart/2009/3/layout/HorizontalOrganizationChart"/>
    <dgm:cxn modelId="{9389818E-E28D-418D-814A-55EC172C989B}" type="presParOf" srcId="{B2134DF7-13C5-4A22-8B76-8A264E4D888B}" destId="{08A1E282-38B6-41E1-AD6A-81B47CEE01BB}" srcOrd="1" destOrd="0" presId="urn:microsoft.com/office/officeart/2009/3/layout/HorizontalOrganizationChart"/>
    <dgm:cxn modelId="{D679912D-D926-43FD-B16F-825547406708}" type="presParOf" srcId="{35FC0E28-5EE7-463A-9691-E20AE8F28AFD}" destId="{3CF95E60-A527-4578-BE92-4EB41BBE596E}" srcOrd="1" destOrd="0" presId="urn:microsoft.com/office/officeart/2009/3/layout/HorizontalOrganizationChart"/>
    <dgm:cxn modelId="{53B3976E-C4DD-4FC5-B581-4E57772FD6F8}" type="presParOf" srcId="{35FC0E28-5EE7-463A-9691-E20AE8F28AFD}" destId="{7AB2CA19-26F9-44D6-B517-02572D5FF611}" srcOrd="2" destOrd="0" presId="urn:microsoft.com/office/officeart/2009/3/layout/HorizontalOrganizationChart"/>
    <dgm:cxn modelId="{80CD5274-2130-4827-A2F0-0653165B4DF3}" type="presParOf" srcId="{C8234F6E-78D7-4AA8-B779-8FFBEE1DCC5D}" destId="{776556F8-E860-4A56-A446-50E82A28BAF9}" srcOrd="2" destOrd="0" presId="urn:microsoft.com/office/officeart/2009/3/layout/HorizontalOrganizationChart"/>
    <dgm:cxn modelId="{182A4D41-ACF5-4B49-B5A9-252BC1CAF4AA}" type="presParOf" srcId="{C8234F6E-78D7-4AA8-B779-8FFBEE1DCC5D}" destId="{7D66D54D-BFAA-4BAB-841D-15D9FC701979}" srcOrd="3" destOrd="0" presId="urn:microsoft.com/office/officeart/2009/3/layout/HorizontalOrganizationChart"/>
    <dgm:cxn modelId="{0F458D3F-5D30-4C9F-AE90-D68F9145115F}" type="presParOf" srcId="{7D66D54D-BFAA-4BAB-841D-15D9FC701979}" destId="{87D5AF02-7E16-4F44-ADC2-AB67E743ECB0}" srcOrd="0" destOrd="0" presId="urn:microsoft.com/office/officeart/2009/3/layout/HorizontalOrganizationChart"/>
    <dgm:cxn modelId="{F417710E-91BC-4DFF-BE24-EED9ADFB2222}" type="presParOf" srcId="{87D5AF02-7E16-4F44-ADC2-AB67E743ECB0}" destId="{76BDC604-AE66-4F6A-BA50-283C8BBC6476}" srcOrd="0" destOrd="0" presId="urn:microsoft.com/office/officeart/2009/3/layout/HorizontalOrganizationChart"/>
    <dgm:cxn modelId="{94645175-033B-40C6-992B-68D75ECA89C5}" type="presParOf" srcId="{87D5AF02-7E16-4F44-ADC2-AB67E743ECB0}" destId="{4CC9DA33-75EF-473B-A282-57D3246A8605}" srcOrd="1" destOrd="0" presId="urn:microsoft.com/office/officeart/2009/3/layout/HorizontalOrganizationChart"/>
    <dgm:cxn modelId="{EE7E67AC-43A3-41B6-B1F8-6DC1693D088F}" type="presParOf" srcId="{7D66D54D-BFAA-4BAB-841D-15D9FC701979}" destId="{D84C5A59-F403-4F66-A244-108ECA335AA2}" srcOrd="1" destOrd="0" presId="urn:microsoft.com/office/officeart/2009/3/layout/HorizontalOrganizationChart"/>
    <dgm:cxn modelId="{03CBD242-F0EF-44B6-B4A0-AF8E77849F75}" type="presParOf" srcId="{D84C5A59-F403-4F66-A244-108ECA335AA2}" destId="{9266A256-04D9-4F2D-9AD1-9563172D2DFD}" srcOrd="0" destOrd="0" presId="urn:microsoft.com/office/officeart/2009/3/layout/HorizontalOrganizationChart"/>
    <dgm:cxn modelId="{9193A54E-7A28-4485-9BA3-5406780B63AB}" type="presParOf" srcId="{D84C5A59-F403-4F66-A244-108ECA335AA2}" destId="{E010A95C-234A-4A33-871A-D6CEBFF633AD}" srcOrd="1" destOrd="0" presId="urn:microsoft.com/office/officeart/2009/3/layout/HorizontalOrganizationChart"/>
    <dgm:cxn modelId="{FA60EDEE-66EE-4E4C-A4AA-A6333F7D8EF3}" type="presParOf" srcId="{E010A95C-234A-4A33-871A-D6CEBFF633AD}" destId="{524E5310-9458-46E9-A1A3-EEAAFFB3C055}" srcOrd="0" destOrd="0" presId="urn:microsoft.com/office/officeart/2009/3/layout/HorizontalOrganizationChart"/>
    <dgm:cxn modelId="{758E2085-ABB7-470E-81EC-65B070B8048F}" type="presParOf" srcId="{524E5310-9458-46E9-A1A3-EEAAFFB3C055}" destId="{3810AD4C-ED34-435E-BB7A-C251ECFD17F6}" srcOrd="0" destOrd="0" presId="urn:microsoft.com/office/officeart/2009/3/layout/HorizontalOrganizationChart"/>
    <dgm:cxn modelId="{E2325D22-B737-48B4-B75A-54D7F6E9282F}" type="presParOf" srcId="{524E5310-9458-46E9-A1A3-EEAAFFB3C055}" destId="{01A117DA-604B-424B-A585-91A67AB6121E}" srcOrd="1" destOrd="0" presId="urn:microsoft.com/office/officeart/2009/3/layout/HorizontalOrganizationChart"/>
    <dgm:cxn modelId="{CBA7220F-F315-4140-80F6-E23D3FC77950}" type="presParOf" srcId="{E010A95C-234A-4A33-871A-D6CEBFF633AD}" destId="{8976B21D-64A6-452C-B88B-65F3C0E2FDE5}" srcOrd="1" destOrd="0" presId="urn:microsoft.com/office/officeart/2009/3/layout/HorizontalOrganizationChart"/>
    <dgm:cxn modelId="{0E5AA4A9-D0F8-4FEC-8C54-6193B6A6CE48}" type="presParOf" srcId="{E010A95C-234A-4A33-871A-D6CEBFF633AD}" destId="{A7B03FEE-F9DF-41F5-89C5-1EC833FBD93C}" srcOrd="2" destOrd="0" presId="urn:microsoft.com/office/officeart/2009/3/layout/HorizontalOrganizationChart"/>
    <dgm:cxn modelId="{C87EFD74-06FE-4C92-9D86-0F282C55110A}" type="presParOf" srcId="{D84C5A59-F403-4F66-A244-108ECA335AA2}" destId="{2D8CFFB9-C07E-450A-8726-76AADAC40877}" srcOrd="2" destOrd="0" presId="urn:microsoft.com/office/officeart/2009/3/layout/HorizontalOrganizationChart"/>
    <dgm:cxn modelId="{5D5ADF35-1A82-444A-86B8-0D679E4BA5CC}" type="presParOf" srcId="{D84C5A59-F403-4F66-A244-108ECA335AA2}" destId="{193849DD-4611-446D-9444-859DB7FA3D20}" srcOrd="3" destOrd="0" presId="urn:microsoft.com/office/officeart/2009/3/layout/HorizontalOrganizationChart"/>
    <dgm:cxn modelId="{24BAD3AD-0DF1-47DB-BA32-3F1C4994BBA0}" type="presParOf" srcId="{193849DD-4611-446D-9444-859DB7FA3D20}" destId="{51C3720F-A06B-4FE9-B0DA-A8FA1F0A461E}" srcOrd="0" destOrd="0" presId="urn:microsoft.com/office/officeart/2009/3/layout/HorizontalOrganizationChart"/>
    <dgm:cxn modelId="{0F2A123A-89A6-429E-AFF1-870258B32361}" type="presParOf" srcId="{51C3720F-A06B-4FE9-B0DA-A8FA1F0A461E}" destId="{F9D5AABA-47B2-4DD1-8F91-516478C1A0AF}" srcOrd="0" destOrd="0" presId="urn:microsoft.com/office/officeart/2009/3/layout/HorizontalOrganizationChart"/>
    <dgm:cxn modelId="{2D9F4B41-3522-410B-9365-03F60A9A2DBB}" type="presParOf" srcId="{51C3720F-A06B-4FE9-B0DA-A8FA1F0A461E}" destId="{78DF520F-9877-4D9A-A8F0-4DF7FC12F072}" srcOrd="1" destOrd="0" presId="urn:microsoft.com/office/officeart/2009/3/layout/HorizontalOrganizationChart"/>
    <dgm:cxn modelId="{0AD08974-5F68-460E-A5D6-8CC21BCACB77}" type="presParOf" srcId="{193849DD-4611-446D-9444-859DB7FA3D20}" destId="{6D9DEF60-3201-4467-A158-B55F739C61A3}" srcOrd="1" destOrd="0" presId="urn:microsoft.com/office/officeart/2009/3/layout/HorizontalOrganizationChart"/>
    <dgm:cxn modelId="{867D07CC-E75C-4946-B972-62F44A0329D2}" type="presParOf" srcId="{193849DD-4611-446D-9444-859DB7FA3D20}" destId="{0B9641C9-6857-494E-8A15-99BC2228DDDC}" srcOrd="2" destOrd="0" presId="urn:microsoft.com/office/officeart/2009/3/layout/HorizontalOrganizationChart"/>
    <dgm:cxn modelId="{C40E042C-06C3-4B4F-9E55-49399407E688}" type="presParOf" srcId="{7D66D54D-BFAA-4BAB-841D-15D9FC701979}" destId="{79A0007D-AEBC-495A-BA47-8652E0A56C9F}" srcOrd="2" destOrd="0" presId="urn:microsoft.com/office/officeart/2009/3/layout/HorizontalOrganizationChart"/>
    <dgm:cxn modelId="{E4241A00-001F-4233-A330-02A84B1914AA}" type="presParOf" srcId="{C8234F6E-78D7-4AA8-B779-8FFBEE1DCC5D}" destId="{C15D860A-05F0-4B50-B6B8-D975118EFE16}" srcOrd="4" destOrd="0" presId="urn:microsoft.com/office/officeart/2009/3/layout/HorizontalOrganizationChart"/>
    <dgm:cxn modelId="{529B3AA0-60D8-48C5-B4D9-3C342FA0B903}" type="presParOf" srcId="{C8234F6E-78D7-4AA8-B779-8FFBEE1DCC5D}" destId="{9CEEABBF-1F03-4E3B-8116-1DC07D8593FE}" srcOrd="5" destOrd="0" presId="urn:microsoft.com/office/officeart/2009/3/layout/HorizontalOrganizationChart"/>
    <dgm:cxn modelId="{A811AAC0-6E47-4301-8593-E0938F58952D}" type="presParOf" srcId="{9CEEABBF-1F03-4E3B-8116-1DC07D8593FE}" destId="{29AF9278-3A3B-4494-B47D-B0C877350FF3}" srcOrd="0" destOrd="0" presId="urn:microsoft.com/office/officeart/2009/3/layout/HorizontalOrganizationChart"/>
    <dgm:cxn modelId="{CE9EA198-FE56-4A19-9939-F006972A79E6}" type="presParOf" srcId="{29AF9278-3A3B-4494-B47D-B0C877350FF3}" destId="{E28B3EE1-8B99-43F4-A632-DF9CBF324936}" srcOrd="0" destOrd="0" presId="urn:microsoft.com/office/officeart/2009/3/layout/HorizontalOrganizationChart"/>
    <dgm:cxn modelId="{1507EDDD-7BF4-4793-B3AD-DE0A32823087}" type="presParOf" srcId="{29AF9278-3A3B-4494-B47D-B0C877350FF3}" destId="{93B7266B-443B-4284-A48D-A6BCC062F2CC}" srcOrd="1" destOrd="0" presId="urn:microsoft.com/office/officeart/2009/3/layout/HorizontalOrganizationChart"/>
    <dgm:cxn modelId="{D15C9905-4A79-44A0-B48F-B94A701F65B7}" type="presParOf" srcId="{9CEEABBF-1F03-4E3B-8116-1DC07D8593FE}" destId="{1C237516-C220-4730-8B0A-DC89C3DB6518}" srcOrd="1" destOrd="0" presId="urn:microsoft.com/office/officeart/2009/3/layout/HorizontalOrganizationChart"/>
    <dgm:cxn modelId="{0DE5E7A1-999A-4A89-9F39-4B435B7285BC}" type="presParOf" srcId="{1C237516-C220-4730-8B0A-DC89C3DB6518}" destId="{883EF85D-A023-4FEE-85EC-7CFCCA67AFE9}" srcOrd="0" destOrd="0" presId="urn:microsoft.com/office/officeart/2009/3/layout/HorizontalOrganizationChart"/>
    <dgm:cxn modelId="{844FDDBA-260C-44DB-BDE5-80477F35D79A}" type="presParOf" srcId="{1C237516-C220-4730-8B0A-DC89C3DB6518}" destId="{E1E6B7DD-E05A-4FBE-84C7-4A6D933A4418}" srcOrd="1" destOrd="0" presId="urn:microsoft.com/office/officeart/2009/3/layout/HorizontalOrganizationChart"/>
    <dgm:cxn modelId="{8380B2DC-8652-4534-B54C-C440D102BAAD}" type="presParOf" srcId="{E1E6B7DD-E05A-4FBE-84C7-4A6D933A4418}" destId="{16269CAA-D735-4038-80D9-73A9EA1561F9}" srcOrd="0" destOrd="0" presId="urn:microsoft.com/office/officeart/2009/3/layout/HorizontalOrganizationChart"/>
    <dgm:cxn modelId="{914BB241-1C5B-41E8-AC56-75DB6ECA91CD}" type="presParOf" srcId="{16269CAA-D735-4038-80D9-73A9EA1561F9}" destId="{AD3A3D1A-A0B8-4710-B3F7-2E8B7C365A96}" srcOrd="0" destOrd="0" presId="urn:microsoft.com/office/officeart/2009/3/layout/HorizontalOrganizationChart"/>
    <dgm:cxn modelId="{09471F13-6276-47C2-A199-152CEAFCD124}" type="presParOf" srcId="{16269CAA-D735-4038-80D9-73A9EA1561F9}" destId="{5DB9E194-DFE3-4F9A-A3BB-485556F9F43A}" srcOrd="1" destOrd="0" presId="urn:microsoft.com/office/officeart/2009/3/layout/HorizontalOrganizationChart"/>
    <dgm:cxn modelId="{1ECA03E9-4496-4B21-8233-C31AEE7409A7}" type="presParOf" srcId="{E1E6B7DD-E05A-4FBE-84C7-4A6D933A4418}" destId="{4C1F40A4-2C2C-48A3-B30E-1C83977D60EE}" srcOrd="1" destOrd="0" presId="urn:microsoft.com/office/officeart/2009/3/layout/HorizontalOrganizationChart"/>
    <dgm:cxn modelId="{30D1EC65-325B-4B65-AA7A-C500869E5ABB}" type="presParOf" srcId="{E1E6B7DD-E05A-4FBE-84C7-4A6D933A4418}" destId="{409329E5-F282-4303-837F-FADFE740707A}" srcOrd="2" destOrd="0" presId="urn:microsoft.com/office/officeart/2009/3/layout/HorizontalOrganizationChart"/>
    <dgm:cxn modelId="{7AF06730-11C3-42C9-BF97-D696A1C81C99}" type="presParOf" srcId="{9CEEABBF-1F03-4E3B-8116-1DC07D8593FE}" destId="{D0E0BE74-3F7B-4B5C-B9FF-D2BAB286F858}" srcOrd="2" destOrd="0" presId="urn:microsoft.com/office/officeart/2009/3/layout/HorizontalOrganizationChart"/>
    <dgm:cxn modelId="{3DA7B9DB-8E18-4274-A090-005FEFE884E3}" type="presParOf" srcId="{C8234F6E-78D7-4AA8-B779-8FFBEE1DCC5D}" destId="{F662D675-7954-42C6-BA5C-4DB0C57257C1}" srcOrd="6" destOrd="0" presId="urn:microsoft.com/office/officeart/2009/3/layout/HorizontalOrganizationChart"/>
    <dgm:cxn modelId="{C786E200-2350-47D9-8F40-F34CC7C5EB4D}" type="presParOf" srcId="{C8234F6E-78D7-4AA8-B779-8FFBEE1DCC5D}" destId="{C3110703-1189-45AF-95F0-B60803828B0B}" srcOrd="7" destOrd="0" presId="urn:microsoft.com/office/officeart/2009/3/layout/HorizontalOrganizationChart"/>
    <dgm:cxn modelId="{104E7C37-76AB-4991-9A69-9DF6085F24ED}" type="presParOf" srcId="{C3110703-1189-45AF-95F0-B60803828B0B}" destId="{B01FFC52-2A5F-4DDE-B422-2EB7BE414D8A}" srcOrd="0" destOrd="0" presId="urn:microsoft.com/office/officeart/2009/3/layout/HorizontalOrganizationChart"/>
    <dgm:cxn modelId="{599064BE-F3C5-4DE9-BE48-C7DB5C37C4A9}" type="presParOf" srcId="{B01FFC52-2A5F-4DDE-B422-2EB7BE414D8A}" destId="{558AF1CA-E9EB-473E-AAE3-7DDEF4090CEA}" srcOrd="0" destOrd="0" presId="urn:microsoft.com/office/officeart/2009/3/layout/HorizontalOrganizationChart"/>
    <dgm:cxn modelId="{79592931-2E9A-4D1E-905E-AEEF0F5325F7}" type="presParOf" srcId="{B01FFC52-2A5F-4DDE-B422-2EB7BE414D8A}" destId="{424FB38C-121E-4438-BB0D-9D3909DB84A5}" srcOrd="1" destOrd="0" presId="urn:microsoft.com/office/officeart/2009/3/layout/HorizontalOrganizationChart"/>
    <dgm:cxn modelId="{776F4C7D-157A-4CF8-AA35-F246A59440D9}" type="presParOf" srcId="{C3110703-1189-45AF-95F0-B60803828B0B}" destId="{83287167-9C5C-463B-9440-4FB54A20529A}" srcOrd="1" destOrd="0" presId="urn:microsoft.com/office/officeart/2009/3/layout/HorizontalOrganizationChart"/>
    <dgm:cxn modelId="{E2CB057C-4A72-410E-A644-AA3F3A86A264}" type="presParOf" srcId="{83287167-9C5C-463B-9440-4FB54A20529A}" destId="{5036FB68-FE58-4FFB-A922-FCAE4328FE25}" srcOrd="0" destOrd="0" presId="urn:microsoft.com/office/officeart/2009/3/layout/HorizontalOrganizationChart"/>
    <dgm:cxn modelId="{602EBFFC-55FE-4EB0-994C-AE855C91E470}" type="presParOf" srcId="{83287167-9C5C-463B-9440-4FB54A20529A}" destId="{809C744A-3925-4923-976F-4752ECD80D8B}" srcOrd="1" destOrd="0" presId="urn:microsoft.com/office/officeart/2009/3/layout/HorizontalOrganizationChart"/>
    <dgm:cxn modelId="{B72D86F0-6B7A-4F1F-880A-54A805A46FDA}" type="presParOf" srcId="{809C744A-3925-4923-976F-4752ECD80D8B}" destId="{AC9CE834-3054-4175-9F7B-FE6D33261284}" srcOrd="0" destOrd="0" presId="urn:microsoft.com/office/officeart/2009/3/layout/HorizontalOrganizationChart"/>
    <dgm:cxn modelId="{6311E727-5864-48DB-94B3-158F9A30C30A}" type="presParOf" srcId="{AC9CE834-3054-4175-9F7B-FE6D33261284}" destId="{01538CAA-86AF-4B18-8506-A354A5E65B28}" srcOrd="0" destOrd="0" presId="urn:microsoft.com/office/officeart/2009/3/layout/HorizontalOrganizationChart"/>
    <dgm:cxn modelId="{89AF764D-5793-46C5-A896-DDBC55FEBE8E}" type="presParOf" srcId="{AC9CE834-3054-4175-9F7B-FE6D33261284}" destId="{6409EBD3-18DA-419F-9D94-02DA047049C7}" srcOrd="1" destOrd="0" presId="urn:microsoft.com/office/officeart/2009/3/layout/HorizontalOrganizationChart"/>
    <dgm:cxn modelId="{1C57E607-4332-4E1B-9ADE-28B6F16ACC5C}" type="presParOf" srcId="{809C744A-3925-4923-976F-4752ECD80D8B}" destId="{002D4680-A35A-4323-9C7E-FDABB9519759}" srcOrd="1" destOrd="0" presId="urn:microsoft.com/office/officeart/2009/3/layout/HorizontalOrganizationChart"/>
    <dgm:cxn modelId="{34B54A1D-AE13-4FBD-B894-626EA962B404}" type="presParOf" srcId="{809C744A-3925-4923-976F-4752ECD80D8B}" destId="{0EA2DC37-6778-4035-825A-B9B4EC280C72}" srcOrd="2" destOrd="0" presId="urn:microsoft.com/office/officeart/2009/3/layout/HorizontalOrganizationChart"/>
    <dgm:cxn modelId="{41CA0386-DEFE-46EA-86C0-2B363BF0019C}" type="presParOf" srcId="{83287167-9C5C-463B-9440-4FB54A20529A}" destId="{19556A57-D19E-42F7-A840-46BF7C60083D}" srcOrd="2" destOrd="0" presId="urn:microsoft.com/office/officeart/2009/3/layout/HorizontalOrganizationChart"/>
    <dgm:cxn modelId="{BC6EAB7C-6C51-4D21-9700-1225F6246204}" type="presParOf" srcId="{83287167-9C5C-463B-9440-4FB54A20529A}" destId="{674085B5-848E-4D7F-BD9E-3E55F0951ACB}" srcOrd="3" destOrd="0" presId="urn:microsoft.com/office/officeart/2009/3/layout/HorizontalOrganizationChart"/>
    <dgm:cxn modelId="{5F7BE2FD-6937-41B7-AA59-3D2470E70FC8}" type="presParOf" srcId="{674085B5-848E-4D7F-BD9E-3E55F0951ACB}" destId="{A1D23E4F-EF46-41C3-86CE-8A7935A67711}" srcOrd="0" destOrd="0" presId="urn:microsoft.com/office/officeart/2009/3/layout/HorizontalOrganizationChart"/>
    <dgm:cxn modelId="{600F574E-176C-49E0-973E-E585745C9240}" type="presParOf" srcId="{A1D23E4F-EF46-41C3-86CE-8A7935A67711}" destId="{8652527C-7C7C-483C-B4E8-8F20ECB58F1A}" srcOrd="0" destOrd="0" presId="urn:microsoft.com/office/officeart/2009/3/layout/HorizontalOrganizationChart"/>
    <dgm:cxn modelId="{D33CC9C3-84B9-4415-93CE-38F99BBD3CA6}" type="presParOf" srcId="{A1D23E4F-EF46-41C3-86CE-8A7935A67711}" destId="{2D5835E0-4C32-4097-A555-BE27D239AD96}" srcOrd="1" destOrd="0" presId="urn:microsoft.com/office/officeart/2009/3/layout/HorizontalOrganizationChart"/>
    <dgm:cxn modelId="{F3567D18-F0B2-4CA1-AF81-305EF94D5571}" type="presParOf" srcId="{674085B5-848E-4D7F-BD9E-3E55F0951ACB}" destId="{76F5A7FE-C4CA-4C1C-884C-59DE67B6592E}" srcOrd="1" destOrd="0" presId="urn:microsoft.com/office/officeart/2009/3/layout/HorizontalOrganizationChart"/>
    <dgm:cxn modelId="{E1119DAA-D434-48E1-A2E8-6DD051501EC5}" type="presParOf" srcId="{674085B5-848E-4D7F-BD9E-3E55F0951ACB}" destId="{5C1883CF-2376-4E88-8AF5-88B524683419}" srcOrd="2" destOrd="0" presId="urn:microsoft.com/office/officeart/2009/3/layout/HorizontalOrganizationChart"/>
    <dgm:cxn modelId="{7D0185E0-65DC-4FF5-BA18-61EACD30E39E}" type="presParOf" srcId="{C3110703-1189-45AF-95F0-B60803828B0B}" destId="{A32D0831-BC08-4C6F-A565-8C1040E37675}" srcOrd="2" destOrd="0" presId="urn:microsoft.com/office/officeart/2009/3/layout/HorizontalOrganizationChart"/>
    <dgm:cxn modelId="{D0048E55-FFF3-4EAC-BAB8-3BEDE2C95103}" type="presParOf" srcId="{40FE6559-D5F9-4AB6-A4CF-0DAA696A670C}" destId="{C6C48473-8789-4984-9874-2894CD165F59}" srcOrd="2" destOrd="0" presId="urn:microsoft.com/office/officeart/2009/3/layout/HorizontalOrganizationChart"/>
    <dgm:cxn modelId="{81243E3E-68A4-4314-A589-E11E3119B4B2}" type="presParOf" srcId="{7F97FDC6-C285-4321-9C88-C753FBD08F2B}" destId="{F3A12A00-7912-4AED-8414-DB259CD525F6}" srcOrd="2" destOrd="0" presId="urn:microsoft.com/office/officeart/2009/3/layout/HorizontalOrganizationChart"/>
    <dgm:cxn modelId="{01930529-4068-4A10-B5F7-716765B61057}" type="presParOf" srcId="{7F97FDC6-C285-4321-9C88-C753FBD08F2B}" destId="{64936A15-5EFE-410C-B277-F22155F9B82C}" srcOrd="3" destOrd="0" presId="urn:microsoft.com/office/officeart/2009/3/layout/HorizontalOrganizationChart"/>
    <dgm:cxn modelId="{07A4227A-B6B9-4ECD-A178-A160FD0D15B7}" type="presParOf" srcId="{64936A15-5EFE-410C-B277-F22155F9B82C}" destId="{06396D33-C64E-41A4-A58E-0873CE71FFAF}" srcOrd="0" destOrd="0" presId="urn:microsoft.com/office/officeart/2009/3/layout/HorizontalOrganizationChart"/>
    <dgm:cxn modelId="{196993D0-3C2D-4CA4-8D6F-7A1CB5A2EAAC}" type="presParOf" srcId="{06396D33-C64E-41A4-A58E-0873CE71FFAF}" destId="{63AFE643-7021-4873-8E9B-9AFDA5A93C73}" srcOrd="0" destOrd="0" presId="urn:microsoft.com/office/officeart/2009/3/layout/HorizontalOrganizationChart"/>
    <dgm:cxn modelId="{F9B9A3C6-846B-463F-9BEC-A4BB97890155}" type="presParOf" srcId="{06396D33-C64E-41A4-A58E-0873CE71FFAF}" destId="{918880A4-B577-4A70-81F8-F9F97D89E7EE}" srcOrd="1" destOrd="0" presId="urn:microsoft.com/office/officeart/2009/3/layout/HorizontalOrganizationChart"/>
    <dgm:cxn modelId="{7356AA54-FCA9-4AB8-8356-94986B37C0A6}" type="presParOf" srcId="{64936A15-5EFE-410C-B277-F22155F9B82C}" destId="{E2706719-D88D-4E7B-B3D1-18D603099E0F}" srcOrd="1" destOrd="0" presId="urn:microsoft.com/office/officeart/2009/3/layout/HorizontalOrganizationChart"/>
    <dgm:cxn modelId="{81ACD50B-BD17-4958-98B9-D4C2F2B93166}" type="presParOf" srcId="{64936A15-5EFE-410C-B277-F22155F9B82C}" destId="{F6500D59-67E1-4B1B-983B-61203E3154A5}" srcOrd="2" destOrd="0" presId="urn:microsoft.com/office/officeart/2009/3/layout/HorizontalOrganizationChart"/>
    <dgm:cxn modelId="{60071D05-F77A-4DC8-9B98-F7BD6F20769D}" type="presParOf" srcId="{7F97FDC6-C285-4321-9C88-C753FBD08F2B}" destId="{CA610674-C467-4337-9A85-7C541D5E1EAF}" srcOrd="4" destOrd="0" presId="urn:microsoft.com/office/officeart/2009/3/layout/HorizontalOrganizationChart"/>
    <dgm:cxn modelId="{4F32D616-00D7-4D83-8F53-D63AC6F0C51A}" type="presParOf" srcId="{7F97FDC6-C285-4321-9C88-C753FBD08F2B}" destId="{1E1D8B53-4F3C-4E64-AFEB-D2B1B766BEA8}" srcOrd="5" destOrd="0" presId="urn:microsoft.com/office/officeart/2009/3/layout/HorizontalOrganizationChart"/>
    <dgm:cxn modelId="{E0EBBBCD-B084-4A1E-9500-F4C2FD2EBBF9}" type="presParOf" srcId="{1E1D8B53-4F3C-4E64-AFEB-D2B1B766BEA8}" destId="{FFC65109-0ACE-45F2-B94C-6EE8740F0C13}" srcOrd="0" destOrd="0" presId="urn:microsoft.com/office/officeart/2009/3/layout/HorizontalOrganizationChart"/>
    <dgm:cxn modelId="{398F3691-ACCA-4B8A-868C-234FAC653A27}" type="presParOf" srcId="{FFC65109-0ACE-45F2-B94C-6EE8740F0C13}" destId="{94F4A05F-68EF-44C7-9EBD-1D5F063D1A01}" srcOrd="0" destOrd="0" presId="urn:microsoft.com/office/officeart/2009/3/layout/HorizontalOrganizationChart"/>
    <dgm:cxn modelId="{5626E295-3D61-4FC1-9418-62D3C2887BEC}" type="presParOf" srcId="{FFC65109-0ACE-45F2-B94C-6EE8740F0C13}" destId="{3A35CEA7-9BF5-4213-A891-B2576502F2CE}" srcOrd="1" destOrd="0" presId="urn:microsoft.com/office/officeart/2009/3/layout/HorizontalOrganizationChart"/>
    <dgm:cxn modelId="{42C25EE0-001B-4D47-BF5A-E6E572C9D5B2}" type="presParOf" srcId="{1E1D8B53-4F3C-4E64-AFEB-D2B1B766BEA8}" destId="{87B02882-1790-4A7C-A355-B1CC08DD5FDD}" srcOrd="1" destOrd="0" presId="urn:microsoft.com/office/officeart/2009/3/layout/HorizontalOrganizationChart"/>
    <dgm:cxn modelId="{05A6E4C3-B915-4A54-9A13-21886AA6C016}" type="presParOf" srcId="{87B02882-1790-4A7C-A355-B1CC08DD5FDD}" destId="{181680FF-E9A5-4D79-B93D-3E90130B3249}" srcOrd="0" destOrd="0" presId="urn:microsoft.com/office/officeart/2009/3/layout/HorizontalOrganizationChart"/>
    <dgm:cxn modelId="{396665B2-5F85-477C-8FC1-0FEBF1E8B0BD}" type="presParOf" srcId="{87B02882-1790-4A7C-A355-B1CC08DD5FDD}" destId="{784FDD6D-BAC1-4DAD-9564-52897F0795DC}" srcOrd="1" destOrd="0" presId="urn:microsoft.com/office/officeart/2009/3/layout/HorizontalOrganizationChart"/>
    <dgm:cxn modelId="{5C84E1C3-8DA3-4329-8B5A-68E9BFF4133D}" type="presParOf" srcId="{784FDD6D-BAC1-4DAD-9564-52897F0795DC}" destId="{77DDE2CC-D51E-4418-B8D4-9F2D1BF75BDF}" srcOrd="0" destOrd="0" presId="urn:microsoft.com/office/officeart/2009/3/layout/HorizontalOrganizationChart"/>
    <dgm:cxn modelId="{AF00C49D-3993-4573-BA20-C98B032A7685}" type="presParOf" srcId="{77DDE2CC-D51E-4418-B8D4-9F2D1BF75BDF}" destId="{74033A4A-E766-4893-A8A8-B156EAAD3FA5}" srcOrd="0" destOrd="0" presId="urn:microsoft.com/office/officeart/2009/3/layout/HorizontalOrganizationChart"/>
    <dgm:cxn modelId="{8FB2EF5C-42D1-4413-9FA7-33AC1B730D26}" type="presParOf" srcId="{77DDE2CC-D51E-4418-B8D4-9F2D1BF75BDF}" destId="{4B2A0926-89A4-4AB6-9504-EA9EC5DE4C9E}" srcOrd="1" destOrd="0" presId="urn:microsoft.com/office/officeart/2009/3/layout/HorizontalOrganizationChart"/>
    <dgm:cxn modelId="{B2E3201A-F150-4A46-A2D3-F4D9E5AB88FF}" type="presParOf" srcId="{784FDD6D-BAC1-4DAD-9564-52897F0795DC}" destId="{4761E317-BEFA-4BF2-B89C-508F0B8E5DD0}" srcOrd="1" destOrd="0" presId="urn:microsoft.com/office/officeart/2009/3/layout/HorizontalOrganizationChart"/>
    <dgm:cxn modelId="{FDC778CD-39D7-4046-8554-81637ED8522F}" type="presParOf" srcId="{4761E317-BEFA-4BF2-B89C-508F0B8E5DD0}" destId="{A51D6C6A-8A0F-4407-8C47-6C45CAE234C6}" srcOrd="0" destOrd="0" presId="urn:microsoft.com/office/officeart/2009/3/layout/HorizontalOrganizationChart"/>
    <dgm:cxn modelId="{B5C2F090-B1D7-4761-887C-1D92E529BB90}" type="presParOf" srcId="{4761E317-BEFA-4BF2-B89C-508F0B8E5DD0}" destId="{AB9D1F91-041B-491B-B7DA-871AD0FE1E09}" srcOrd="1" destOrd="0" presId="urn:microsoft.com/office/officeart/2009/3/layout/HorizontalOrganizationChart"/>
    <dgm:cxn modelId="{784E06E0-0DF5-4071-9F7E-2F9AEE15C5E3}" type="presParOf" srcId="{AB9D1F91-041B-491B-B7DA-871AD0FE1E09}" destId="{EA3347A6-F6D4-43DD-A190-46C293E0AA35}" srcOrd="0" destOrd="0" presId="urn:microsoft.com/office/officeart/2009/3/layout/HorizontalOrganizationChart"/>
    <dgm:cxn modelId="{19B1F2D3-72AD-4525-B599-3D28273A8CC3}" type="presParOf" srcId="{EA3347A6-F6D4-43DD-A190-46C293E0AA35}" destId="{F9A30BCE-9B8C-4C46-99B5-BBDB38970D2B}" srcOrd="0" destOrd="0" presId="urn:microsoft.com/office/officeart/2009/3/layout/HorizontalOrganizationChart"/>
    <dgm:cxn modelId="{F0B0AE71-5DF0-49C1-B1B9-C09F103776B8}" type="presParOf" srcId="{EA3347A6-F6D4-43DD-A190-46C293E0AA35}" destId="{84339D4F-7C61-42C5-863C-D01FBF772D63}" srcOrd="1" destOrd="0" presId="urn:microsoft.com/office/officeart/2009/3/layout/HorizontalOrganizationChart"/>
    <dgm:cxn modelId="{D4FCF0C2-891F-4434-99A4-568374B7A691}" type="presParOf" srcId="{AB9D1F91-041B-491B-B7DA-871AD0FE1E09}" destId="{89270810-F9C5-4AC4-8872-0C3EDE8C207C}" srcOrd="1" destOrd="0" presId="urn:microsoft.com/office/officeart/2009/3/layout/HorizontalOrganizationChart"/>
    <dgm:cxn modelId="{63B439A9-6C17-4C94-88D8-6559DF084652}" type="presParOf" srcId="{AB9D1F91-041B-491B-B7DA-871AD0FE1E09}" destId="{973E2503-70C7-4767-A706-761CC5B56D94}" srcOrd="2" destOrd="0" presId="urn:microsoft.com/office/officeart/2009/3/layout/HorizontalOrganizationChart"/>
    <dgm:cxn modelId="{29F8A5EA-4361-4584-BE8E-0ABFE035B17A}" type="presParOf" srcId="{4761E317-BEFA-4BF2-B89C-508F0B8E5DD0}" destId="{E6385C6A-1FFF-4C41-BA7B-DA81A443A796}" srcOrd="2" destOrd="0" presId="urn:microsoft.com/office/officeart/2009/3/layout/HorizontalOrganizationChart"/>
    <dgm:cxn modelId="{D321F6B8-11C4-40B3-81AC-3785ED818D2B}" type="presParOf" srcId="{4761E317-BEFA-4BF2-B89C-508F0B8E5DD0}" destId="{7A2FD672-0F42-4A13-BE87-61FF3EB1D6E4}" srcOrd="3" destOrd="0" presId="urn:microsoft.com/office/officeart/2009/3/layout/HorizontalOrganizationChart"/>
    <dgm:cxn modelId="{BD9127BA-E029-4FF3-9295-E3E00A167AB1}" type="presParOf" srcId="{7A2FD672-0F42-4A13-BE87-61FF3EB1D6E4}" destId="{EDDEAF09-07B7-464D-9556-EB91FFAF3E39}" srcOrd="0" destOrd="0" presId="urn:microsoft.com/office/officeart/2009/3/layout/HorizontalOrganizationChart"/>
    <dgm:cxn modelId="{14371F0D-7703-4999-92CF-A13DC2187D26}" type="presParOf" srcId="{EDDEAF09-07B7-464D-9556-EB91FFAF3E39}" destId="{30039964-6D52-439C-A638-7471823EFFB3}" srcOrd="0" destOrd="0" presId="urn:microsoft.com/office/officeart/2009/3/layout/HorizontalOrganizationChart"/>
    <dgm:cxn modelId="{B6B3E7A3-7B1C-41E9-B3A7-8FFF7F87C2BC}" type="presParOf" srcId="{EDDEAF09-07B7-464D-9556-EB91FFAF3E39}" destId="{E845F165-CF04-4ABA-B7B7-6AE513B10828}" srcOrd="1" destOrd="0" presId="urn:microsoft.com/office/officeart/2009/3/layout/HorizontalOrganizationChart"/>
    <dgm:cxn modelId="{1D96002F-72C1-4A4E-92D6-514AC2FAC6FF}" type="presParOf" srcId="{7A2FD672-0F42-4A13-BE87-61FF3EB1D6E4}" destId="{93F32763-E6D5-4592-AFF0-022F48739303}" srcOrd="1" destOrd="0" presId="urn:microsoft.com/office/officeart/2009/3/layout/HorizontalOrganizationChart"/>
    <dgm:cxn modelId="{6C0DBB8E-C2BA-4BC1-9862-099D006D9D80}" type="presParOf" srcId="{7A2FD672-0F42-4A13-BE87-61FF3EB1D6E4}" destId="{1F8F450E-1243-44B4-8B2F-97138C3900D2}" srcOrd="2" destOrd="0" presId="urn:microsoft.com/office/officeart/2009/3/layout/HorizontalOrganizationChart"/>
    <dgm:cxn modelId="{E03B9AF9-2AE7-4E71-B514-24D5D10E3E1A}" type="presParOf" srcId="{4761E317-BEFA-4BF2-B89C-508F0B8E5DD0}" destId="{E2740D41-00DE-4163-A73D-B07F0193BB13}" srcOrd="4" destOrd="0" presId="urn:microsoft.com/office/officeart/2009/3/layout/HorizontalOrganizationChart"/>
    <dgm:cxn modelId="{6E9552A0-4298-4141-B53F-3E09A47F9968}" type="presParOf" srcId="{4761E317-BEFA-4BF2-B89C-508F0B8E5DD0}" destId="{6BB2C0A0-E707-4975-88EE-87A846BB529E}" srcOrd="5" destOrd="0" presId="urn:microsoft.com/office/officeart/2009/3/layout/HorizontalOrganizationChart"/>
    <dgm:cxn modelId="{75A2F3B1-E94C-46AE-900C-C1587021C95C}" type="presParOf" srcId="{6BB2C0A0-E707-4975-88EE-87A846BB529E}" destId="{43C15440-13BE-42E4-93D0-5A415B425BFB}" srcOrd="0" destOrd="0" presId="urn:microsoft.com/office/officeart/2009/3/layout/HorizontalOrganizationChart"/>
    <dgm:cxn modelId="{99BB12DF-EDEA-4889-B4E2-A0CBAB218777}" type="presParOf" srcId="{43C15440-13BE-42E4-93D0-5A415B425BFB}" destId="{8CFADDC1-3819-4AB7-AC2C-41434D0CCD6E}" srcOrd="0" destOrd="0" presId="urn:microsoft.com/office/officeart/2009/3/layout/HorizontalOrganizationChart"/>
    <dgm:cxn modelId="{D61780C0-9971-40B5-A105-4441F436C546}" type="presParOf" srcId="{43C15440-13BE-42E4-93D0-5A415B425BFB}" destId="{1C0A441F-342C-4CEE-BD88-5208A9D233D9}" srcOrd="1" destOrd="0" presId="urn:microsoft.com/office/officeart/2009/3/layout/HorizontalOrganizationChart"/>
    <dgm:cxn modelId="{BCDE48D3-AD22-4118-AC49-C2264D1B7FF3}" type="presParOf" srcId="{6BB2C0A0-E707-4975-88EE-87A846BB529E}" destId="{ECAD7E72-8EE1-4DE2-B1E3-9F6ED3375690}" srcOrd="1" destOrd="0" presId="urn:microsoft.com/office/officeart/2009/3/layout/HorizontalOrganizationChart"/>
    <dgm:cxn modelId="{D426DCD2-008E-4791-98E3-F78400E1C020}" type="presParOf" srcId="{6BB2C0A0-E707-4975-88EE-87A846BB529E}" destId="{53A16F66-D83C-47FA-A22F-14CC3E09D98C}" srcOrd="2" destOrd="0" presId="urn:microsoft.com/office/officeart/2009/3/layout/HorizontalOrganizationChart"/>
    <dgm:cxn modelId="{EE33D42B-2C86-472A-87CE-FE10654FF3B8}" type="presParOf" srcId="{784FDD6D-BAC1-4DAD-9564-52897F0795DC}" destId="{0D459259-5C58-4F83-B768-0BB60A3729A4}" srcOrd="2" destOrd="0" presId="urn:microsoft.com/office/officeart/2009/3/layout/HorizontalOrganizationChart"/>
    <dgm:cxn modelId="{85518C29-4E1D-464F-960C-0873607EFC3C}" type="presParOf" srcId="{87B02882-1790-4A7C-A355-B1CC08DD5FDD}" destId="{07D2831D-97D4-4B9B-A1A8-5083B5293EF8}" srcOrd="2" destOrd="0" presId="urn:microsoft.com/office/officeart/2009/3/layout/HorizontalOrganizationChart"/>
    <dgm:cxn modelId="{08BB757B-71FB-4EF2-913E-3444F09D83C9}" type="presParOf" srcId="{87B02882-1790-4A7C-A355-B1CC08DD5FDD}" destId="{0BC15A1F-C06D-41F9-94B3-B0487ECCA83E}" srcOrd="3" destOrd="0" presId="urn:microsoft.com/office/officeart/2009/3/layout/HorizontalOrganizationChart"/>
    <dgm:cxn modelId="{FABAC8F4-E5F3-423A-B2A8-694FE78DD835}" type="presParOf" srcId="{0BC15A1F-C06D-41F9-94B3-B0487ECCA83E}" destId="{F90B2C18-3607-4CBD-BB48-A655108910A2}" srcOrd="0" destOrd="0" presId="urn:microsoft.com/office/officeart/2009/3/layout/HorizontalOrganizationChart"/>
    <dgm:cxn modelId="{85680225-D231-4154-A9D6-EBBA9BFAD172}" type="presParOf" srcId="{F90B2C18-3607-4CBD-BB48-A655108910A2}" destId="{A1BAA490-84E1-4CD5-99CC-2C265FF4AD35}" srcOrd="0" destOrd="0" presId="urn:microsoft.com/office/officeart/2009/3/layout/HorizontalOrganizationChart"/>
    <dgm:cxn modelId="{6AF6FDB0-302A-4E2E-9696-DBD08995FCC2}" type="presParOf" srcId="{F90B2C18-3607-4CBD-BB48-A655108910A2}" destId="{1AB227B8-43FA-425D-90CC-3092CD4A4231}" srcOrd="1" destOrd="0" presId="urn:microsoft.com/office/officeart/2009/3/layout/HorizontalOrganizationChart"/>
    <dgm:cxn modelId="{810F7CA4-6A95-4898-A373-E9A010A86348}" type="presParOf" srcId="{0BC15A1F-C06D-41F9-94B3-B0487ECCA83E}" destId="{DCE560DD-FBBF-43DE-B706-C5D0413CE639}" srcOrd="1" destOrd="0" presId="urn:microsoft.com/office/officeart/2009/3/layout/HorizontalOrganizationChart"/>
    <dgm:cxn modelId="{2D38136E-1896-4CD0-9573-DB994C1B0E35}" type="presParOf" srcId="{0BC15A1F-C06D-41F9-94B3-B0487ECCA83E}" destId="{DD252C6C-3945-4E6A-815F-F62EDB4DFE73}" srcOrd="2" destOrd="0" presId="urn:microsoft.com/office/officeart/2009/3/layout/HorizontalOrganizationChart"/>
    <dgm:cxn modelId="{1B57D590-F40D-4C28-8424-F0C7C24E4E7C}" type="presParOf" srcId="{1E1D8B53-4F3C-4E64-AFEB-D2B1B766BEA8}" destId="{ED0241EA-7D83-4462-B2FB-72F5CE0D03C8}" srcOrd="2" destOrd="0" presId="urn:microsoft.com/office/officeart/2009/3/layout/HorizontalOrganizationChart"/>
    <dgm:cxn modelId="{E64828EC-46FB-421D-B3A3-1ACE107529D2}" type="presParOf" srcId="{878B62C5-D433-4092-8C01-34DBDF0CA373}" destId="{EBC38BE1-65D9-4AC2-9D91-ACD66D96F31A}" srcOrd="2" destOrd="0" presId="urn:microsoft.com/office/officeart/2009/3/layout/HorizontalOrganizationChar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A17C5C-A836-42A8-AB4F-1127E811EF63}" type="doc">
      <dgm:prSet loTypeId="urn:microsoft.com/office/officeart/2009/3/layout/HorizontalOrganizationChart" loCatId="hierarchy" qsTypeId="urn:microsoft.com/office/officeart/2005/8/quickstyle/3d6" qsCatId="3D" csTypeId="urn:microsoft.com/office/officeart/2005/8/colors/colorful2" csCatId="colorful" phldr="1"/>
      <dgm:spPr/>
      <dgm:t>
        <a:bodyPr/>
        <a:lstStyle/>
        <a:p>
          <a:endParaRPr lang="hu-HU"/>
        </a:p>
      </dgm:t>
    </dgm:pt>
    <dgm:pt modelId="{3E3E1A10-0AA2-4F17-9D44-4AC04AA64966}">
      <dgm:prSet phldrT="[Szöveg]"/>
      <dgm:spPr/>
      <dgm:t>
        <a:bodyPr/>
        <a:lstStyle/>
        <a:p>
          <a:r>
            <a:rPr lang="hu-HU" i="1" dirty="0">
              <a:effectLst>
                <a:outerShdw blurRad="38100" dist="38100" dir="2700000" algn="tl">
                  <a:srgbClr val="000000">
                    <a:alpha val="43137"/>
                  </a:srgbClr>
                </a:outerShdw>
              </a:effectLst>
            </a:rPr>
            <a:t>e</a:t>
          </a:r>
          <a:r>
            <a:rPr lang="hu-HU" b="1" dirty="0"/>
            <a:t>-alnapló-1.1</a:t>
          </a:r>
          <a:endParaRPr lang="hu-HU" dirty="0"/>
        </a:p>
      </dgm:t>
    </dgm:pt>
    <dgm:pt modelId="{EC25735F-8FD4-4CDB-9DF0-BB7D60204D0D}" type="parTrans" cxnId="{098D8F1C-A5EA-443E-857A-C76E99C2B711}">
      <dgm:prSet/>
      <dgm:spPr/>
      <dgm:t>
        <a:bodyPr/>
        <a:lstStyle/>
        <a:p>
          <a:endParaRPr lang="hu-HU"/>
        </a:p>
      </dgm:t>
    </dgm:pt>
    <dgm:pt modelId="{0A28E15B-961F-46F5-A579-B3D88C3A5625}" type="sibTrans" cxnId="{098D8F1C-A5EA-443E-857A-C76E99C2B711}">
      <dgm:prSet/>
      <dgm:spPr/>
      <dgm:t>
        <a:bodyPr/>
        <a:lstStyle/>
        <a:p>
          <a:endParaRPr lang="hu-HU"/>
        </a:p>
      </dgm:t>
    </dgm:pt>
    <dgm:pt modelId="{3939314A-30F4-400D-A421-53736A7CF44E}">
      <dgm:prSet phldrT="[Szöveg]"/>
      <dgm:spPr/>
      <dgm:t>
        <a:bodyPr/>
        <a:lstStyle/>
        <a:p>
          <a:r>
            <a:rPr lang="hu-HU" i="1" dirty="0">
              <a:effectLst>
                <a:outerShdw blurRad="38100" dist="38100" dir="2700000" algn="tl">
                  <a:srgbClr val="000000">
                    <a:alpha val="43137"/>
                  </a:srgbClr>
                </a:outerShdw>
              </a:effectLst>
            </a:rPr>
            <a:t>e</a:t>
          </a:r>
          <a:r>
            <a:rPr lang="hu-HU" b="1" dirty="0"/>
            <a:t>-alnapló-1.2</a:t>
          </a:r>
          <a:endParaRPr lang="hu-HU" dirty="0"/>
        </a:p>
      </dgm:t>
    </dgm:pt>
    <dgm:pt modelId="{112FFB1B-E8AF-40DB-B18A-A9566E13413D}" type="parTrans" cxnId="{69B0CCF6-9AB5-4186-AA46-20E750C7BC44}">
      <dgm:prSet/>
      <dgm:spPr/>
      <dgm:t>
        <a:bodyPr/>
        <a:lstStyle/>
        <a:p>
          <a:endParaRPr lang="hu-HU"/>
        </a:p>
      </dgm:t>
    </dgm:pt>
    <dgm:pt modelId="{9A50D906-921C-4813-AA37-03A17E57B136}" type="sibTrans" cxnId="{69B0CCF6-9AB5-4186-AA46-20E750C7BC44}">
      <dgm:prSet/>
      <dgm:spPr/>
      <dgm:t>
        <a:bodyPr/>
        <a:lstStyle/>
        <a:p>
          <a:endParaRPr lang="hu-HU"/>
        </a:p>
      </dgm:t>
    </dgm:pt>
    <dgm:pt modelId="{3D77572F-E893-4624-A143-BD2D4884E7CC}">
      <dgm:prSet phldrT="[Szöveg]"/>
      <dgm:spPr/>
      <dgm:t>
        <a:bodyPr/>
        <a:lstStyle/>
        <a:p>
          <a:r>
            <a:rPr lang="hu-HU" i="1" dirty="0">
              <a:effectLst>
                <a:outerShdw blurRad="38100" dist="38100" dir="2700000" algn="tl">
                  <a:srgbClr val="000000">
                    <a:alpha val="43137"/>
                  </a:srgbClr>
                </a:outerShdw>
              </a:effectLst>
            </a:rPr>
            <a:t>e</a:t>
          </a:r>
          <a:r>
            <a:rPr lang="hu-HU" b="1" dirty="0"/>
            <a:t>-alnapló-1.3.1</a:t>
          </a:r>
          <a:endParaRPr lang="hu-HU" dirty="0"/>
        </a:p>
      </dgm:t>
    </dgm:pt>
    <dgm:pt modelId="{B570920D-1FC1-4A21-9424-6E84D07C4B46}" type="parTrans" cxnId="{E01DE8C2-D016-4A1F-AD21-3BF2751963A0}">
      <dgm:prSet/>
      <dgm:spPr/>
      <dgm:t>
        <a:bodyPr/>
        <a:lstStyle/>
        <a:p>
          <a:endParaRPr lang="hu-HU"/>
        </a:p>
      </dgm:t>
    </dgm:pt>
    <dgm:pt modelId="{61D40FC5-620F-44AC-9C7E-0779826AF18B}" type="sibTrans" cxnId="{E01DE8C2-D016-4A1F-AD21-3BF2751963A0}">
      <dgm:prSet/>
      <dgm:spPr/>
      <dgm:t>
        <a:bodyPr/>
        <a:lstStyle/>
        <a:p>
          <a:endParaRPr lang="hu-HU"/>
        </a:p>
      </dgm:t>
    </dgm:pt>
    <dgm:pt modelId="{C42C786A-AE1A-4669-B471-15BCC609973A}">
      <dgm:prSet phldrT="[Szöveg]"/>
      <dgm:spPr/>
      <dgm:t>
        <a:bodyPr/>
        <a:lstStyle/>
        <a:p>
          <a:r>
            <a:rPr lang="hu-HU" b="1" dirty="0"/>
            <a:t>Konzorciumi napló</a:t>
          </a:r>
          <a:endParaRPr lang="hu-HU" dirty="0"/>
        </a:p>
      </dgm:t>
    </dgm:pt>
    <dgm:pt modelId="{4B6B92D5-5243-4FCC-80F0-D0963AA61BA0}" type="parTrans" cxnId="{0448B83E-9A4D-4BF8-995D-DD5E5939A159}">
      <dgm:prSet/>
      <dgm:spPr/>
      <dgm:t>
        <a:bodyPr/>
        <a:lstStyle/>
        <a:p>
          <a:endParaRPr lang="hu-HU"/>
        </a:p>
      </dgm:t>
    </dgm:pt>
    <dgm:pt modelId="{72CD3B16-4D97-4EF8-9B4E-09D84D93F9F0}" type="sibTrans" cxnId="{0448B83E-9A4D-4BF8-995D-DD5E5939A159}">
      <dgm:prSet/>
      <dgm:spPr/>
      <dgm:t>
        <a:bodyPr/>
        <a:lstStyle/>
        <a:p>
          <a:endParaRPr lang="hu-HU"/>
        </a:p>
      </dgm:t>
    </dgm:pt>
    <dgm:pt modelId="{6913C60A-8A56-4812-971D-02C8F5931457}">
      <dgm:prSet phldrT="[Szöveg]"/>
      <dgm:spPr/>
      <dgm:t>
        <a:bodyPr/>
        <a:lstStyle/>
        <a:p>
          <a:r>
            <a:rPr lang="hu-HU" dirty="0">
              <a:solidFill>
                <a:srgbClr val="FF0000"/>
              </a:solidFill>
            </a:rPr>
            <a:t>Létesítményi napló</a:t>
          </a:r>
          <a:br>
            <a:rPr lang="hu-HU" dirty="0">
              <a:solidFill>
                <a:srgbClr val="FF0000"/>
              </a:solidFill>
            </a:rPr>
          </a:br>
          <a:r>
            <a:rPr lang="hu-HU" dirty="0">
              <a:solidFill>
                <a:srgbClr val="FF0000"/>
              </a:solidFill>
            </a:rPr>
            <a:t>Vízépítés</a:t>
          </a:r>
        </a:p>
      </dgm:t>
    </dgm:pt>
    <dgm:pt modelId="{CC0FCB8C-40EE-4BA1-906A-51EC65563B9C}" type="parTrans" cxnId="{9B051B78-BBFB-4DEA-A517-12AD2743A6AA}">
      <dgm:prSet/>
      <dgm:spPr/>
      <dgm:t>
        <a:bodyPr/>
        <a:lstStyle/>
        <a:p>
          <a:endParaRPr lang="hu-HU"/>
        </a:p>
      </dgm:t>
    </dgm:pt>
    <dgm:pt modelId="{563BA655-BD7F-4521-8420-CC7B622FFB74}" type="sibTrans" cxnId="{9B051B78-BBFB-4DEA-A517-12AD2743A6AA}">
      <dgm:prSet/>
      <dgm:spPr/>
      <dgm:t>
        <a:bodyPr/>
        <a:lstStyle/>
        <a:p>
          <a:endParaRPr lang="hu-HU"/>
        </a:p>
      </dgm:t>
    </dgm:pt>
    <dgm:pt modelId="{0360F937-3C47-4A4C-95E2-01082FAA0432}">
      <dgm:prSet phldrT="[Szöveg]"/>
      <dgm:spPr/>
      <dgm:t>
        <a:bodyPr/>
        <a:lstStyle/>
        <a:p>
          <a:r>
            <a:rPr lang="hu-HU" i="1" dirty="0">
              <a:effectLst>
                <a:outerShdw blurRad="38100" dist="38100" dir="2700000" algn="tl">
                  <a:srgbClr val="000000">
                    <a:alpha val="43137"/>
                  </a:srgbClr>
                </a:outerShdw>
              </a:effectLst>
            </a:rPr>
            <a:t>e</a:t>
          </a:r>
          <a:r>
            <a:rPr lang="hu-HU" b="1" dirty="0"/>
            <a:t>-alnapló-1.2.1</a:t>
          </a:r>
          <a:endParaRPr lang="hu-HU" dirty="0"/>
        </a:p>
      </dgm:t>
    </dgm:pt>
    <dgm:pt modelId="{238C5791-4491-4838-B9AC-0E7E74D99AC2}" type="parTrans" cxnId="{AE2A950E-7755-4FDF-BB47-AE9294E5DA05}">
      <dgm:prSet/>
      <dgm:spPr/>
      <dgm:t>
        <a:bodyPr/>
        <a:lstStyle/>
        <a:p>
          <a:endParaRPr lang="hu-HU"/>
        </a:p>
      </dgm:t>
    </dgm:pt>
    <dgm:pt modelId="{4A5C1179-A8AD-4B96-A6EA-1BE8B9FB0CFC}" type="sibTrans" cxnId="{AE2A950E-7755-4FDF-BB47-AE9294E5DA05}">
      <dgm:prSet/>
      <dgm:spPr/>
      <dgm:t>
        <a:bodyPr/>
        <a:lstStyle/>
        <a:p>
          <a:endParaRPr lang="hu-HU"/>
        </a:p>
      </dgm:t>
    </dgm:pt>
    <dgm:pt modelId="{E49A3997-6991-4D82-969E-024EB1C819C9}">
      <dgm:prSet phldrT="[Szöveg]"/>
      <dgm:spPr/>
      <dgm:t>
        <a:bodyPr/>
        <a:lstStyle/>
        <a:p>
          <a:r>
            <a:rPr lang="hu-HU" i="1" dirty="0">
              <a:effectLst>
                <a:outerShdw blurRad="38100" dist="38100" dir="2700000" algn="tl">
                  <a:srgbClr val="000000">
                    <a:alpha val="43137"/>
                  </a:srgbClr>
                </a:outerShdw>
              </a:effectLst>
            </a:rPr>
            <a:t>e</a:t>
          </a:r>
          <a:r>
            <a:rPr lang="hu-HU" b="1" dirty="0"/>
            <a:t>-alnapló-1.2.2</a:t>
          </a:r>
          <a:endParaRPr lang="hu-HU" dirty="0"/>
        </a:p>
      </dgm:t>
    </dgm:pt>
    <dgm:pt modelId="{C9E33406-7954-4FE4-A1F6-C420716BA3E2}" type="parTrans" cxnId="{BDC7AE8B-6CDF-44EE-AAC0-15AF1AE89BD4}">
      <dgm:prSet/>
      <dgm:spPr/>
      <dgm:t>
        <a:bodyPr/>
        <a:lstStyle/>
        <a:p>
          <a:endParaRPr lang="hu-HU"/>
        </a:p>
      </dgm:t>
    </dgm:pt>
    <dgm:pt modelId="{03E862D2-5106-49EB-A232-00A2372C9C75}" type="sibTrans" cxnId="{BDC7AE8B-6CDF-44EE-AAC0-15AF1AE89BD4}">
      <dgm:prSet/>
      <dgm:spPr/>
      <dgm:t>
        <a:bodyPr/>
        <a:lstStyle/>
        <a:p>
          <a:endParaRPr lang="hu-HU"/>
        </a:p>
      </dgm:t>
    </dgm:pt>
    <dgm:pt modelId="{39E08852-DBF3-4349-B396-6CA074B275CE}">
      <dgm:prSet phldrT="[Szöveg]"/>
      <dgm:spPr/>
      <dgm:t>
        <a:bodyPr/>
        <a:lstStyle/>
        <a:p>
          <a:r>
            <a:rPr lang="hu-HU" i="1" dirty="0">
              <a:effectLst>
                <a:outerShdw blurRad="38100" dist="38100" dir="2700000" algn="tl">
                  <a:srgbClr val="000000">
                    <a:alpha val="43137"/>
                  </a:srgbClr>
                </a:outerShdw>
              </a:effectLst>
            </a:rPr>
            <a:t>e</a:t>
          </a:r>
          <a:r>
            <a:rPr lang="hu-HU" b="1" dirty="0"/>
            <a:t>-alnapló-1.4.1</a:t>
          </a:r>
          <a:endParaRPr lang="hu-HU" dirty="0"/>
        </a:p>
      </dgm:t>
    </dgm:pt>
    <dgm:pt modelId="{A0A96C02-F015-42CE-B26D-95E40178D7EC}" type="parTrans" cxnId="{107822C1-0233-4BA8-9068-E97BD968C20A}">
      <dgm:prSet/>
      <dgm:spPr/>
      <dgm:t>
        <a:bodyPr/>
        <a:lstStyle/>
        <a:p>
          <a:endParaRPr lang="hu-HU"/>
        </a:p>
      </dgm:t>
    </dgm:pt>
    <dgm:pt modelId="{22D87F42-2861-4E60-9BE5-0125F3682ED4}" type="sibTrans" cxnId="{107822C1-0233-4BA8-9068-E97BD968C20A}">
      <dgm:prSet/>
      <dgm:spPr/>
      <dgm:t>
        <a:bodyPr/>
        <a:lstStyle/>
        <a:p>
          <a:endParaRPr lang="hu-HU"/>
        </a:p>
      </dgm:t>
    </dgm:pt>
    <dgm:pt modelId="{8F1C0950-F103-4885-BDB0-F8D770B4D27C}">
      <dgm:prSet phldrT="[Szöveg]"/>
      <dgm:spPr/>
      <dgm:t>
        <a:bodyPr/>
        <a:lstStyle/>
        <a:p>
          <a:r>
            <a:rPr lang="hu-HU" i="1" dirty="0">
              <a:effectLst>
                <a:outerShdw blurRad="38100" dist="38100" dir="2700000" algn="tl">
                  <a:srgbClr val="000000">
                    <a:alpha val="43137"/>
                  </a:srgbClr>
                </a:outerShdw>
              </a:effectLst>
            </a:rPr>
            <a:t>e</a:t>
          </a:r>
          <a:r>
            <a:rPr lang="hu-HU" b="1" dirty="0"/>
            <a:t>-alnapló-1.4.2</a:t>
          </a:r>
          <a:endParaRPr lang="hu-HU" dirty="0"/>
        </a:p>
      </dgm:t>
    </dgm:pt>
    <dgm:pt modelId="{84DE6069-AB3B-4C6E-89C3-3047043DBB05}" type="parTrans" cxnId="{ABE17EA8-02D3-4662-8786-C7D0D99D9439}">
      <dgm:prSet/>
      <dgm:spPr/>
      <dgm:t>
        <a:bodyPr/>
        <a:lstStyle/>
        <a:p>
          <a:endParaRPr lang="hu-HU"/>
        </a:p>
      </dgm:t>
    </dgm:pt>
    <dgm:pt modelId="{A468B39D-25BD-489F-ABD4-4958B0FE7776}" type="sibTrans" cxnId="{ABE17EA8-02D3-4662-8786-C7D0D99D9439}">
      <dgm:prSet/>
      <dgm:spPr/>
      <dgm:t>
        <a:bodyPr/>
        <a:lstStyle/>
        <a:p>
          <a:endParaRPr lang="hu-HU"/>
        </a:p>
      </dgm:t>
    </dgm:pt>
    <dgm:pt modelId="{907AC43C-15A3-4095-92A3-B1B425B1762B}">
      <dgm:prSet phldrT="[Szöveg]"/>
      <dgm:spPr/>
      <dgm:t>
        <a:bodyPr/>
        <a:lstStyle/>
        <a:p>
          <a:r>
            <a:rPr lang="hu-HU" dirty="0">
              <a:solidFill>
                <a:srgbClr val="FF0000"/>
              </a:solidFill>
            </a:rPr>
            <a:t>Létesítményi napló</a:t>
          </a:r>
          <a:br>
            <a:rPr lang="hu-HU" dirty="0">
              <a:solidFill>
                <a:srgbClr val="FF0000"/>
              </a:solidFill>
            </a:rPr>
          </a:br>
          <a:r>
            <a:rPr lang="hu-HU" dirty="0">
              <a:solidFill>
                <a:srgbClr val="FF0000"/>
              </a:solidFill>
            </a:rPr>
            <a:t>13+400 szelvény csomópont</a:t>
          </a:r>
        </a:p>
      </dgm:t>
    </dgm:pt>
    <dgm:pt modelId="{EBE843CA-86F6-427B-B09E-977D1D970E63}" type="sibTrans" cxnId="{4D53A56D-138B-458B-B2AE-3DC896FD738D}">
      <dgm:prSet/>
      <dgm:spPr/>
      <dgm:t>
        <a:bodyPr/>
        <a:lstStyle/>
        <a:p>
          <a:endParaRPr lang="hu-HU"/>
        </a:p>
      </dgm:t>
    </dgm:pt>
    <dgm:pt modelId="{DD9E3828-3924-4CBB-921D-44737D24627D}" type="parTrans" cxnId="{4D53A56D-138B-458B-B2AE-3DC896FD738D}">
      <dgm:prSet/>
      <dgm:spPr/>
      <dgm:t>
        <a:bodyPr/>
        <a:lstStyle/>
        <a:p>
          <a:endParaRPr lang="hu-HU"/>
        </a:p>
      </dgm:t>
    </dgm:pt>
    <dgm:pt modelId="{3E4D91E0-2FC4-4F71-854B-85B2BACA70FC}">
      <dgm:prSet phldrT="[Szöveg]"/>
      <dgm:spPr/>
      <dgm:t>
        <a:bodyPr/>
        <a:lstStyle/>
        <a:p>
          <a:r>
            <a:rPr lang="hu-HU" b="1" dirty="0"/>
            <a:t>konzorciumi taginapló-1</a:t>
          </a:r>
          <a:br>
            <a:rPr lang="hu-HU" b="1" dirty="0"/>
          </a:br>
          <a:r>
            <a:rPr lang="hu-HU" b="1" dirty="0"/>
            <a:t>Cég -1</a:t>
          </a:r>
          <a:endParaRPr lang="hu-HU" dirty="0"/>
        </a:p>
      </dgm:t>
    </dgm:pt>
    <dgm:pt modelId="{9329CF36-D318-461D-B2E5-17FE8EAC425F}" type="parTrans" cxnId="{639BBB1D-A8E1-471B-B89D-8C9E2BF3D238}">
      <dgm:prSet/>
      <dgm:spPr/>
      <dgm:t>
        <a:bodyPr/>
        <a:lstStyle/>
        <a:p>
          <a:endParaRPr lang="hu-HU"/>
        </a:p>
      </dgm:t>
    </dgm:pt>
    <dgm:pt modelId="{44F1CAAA-C052-4D27-B848-2E0F9A9B2DEE}" type="sibTrans" cxnId="{639BBB1D-A8E1-471B-B89D-8C9E2BF3D238}">
      <dgm:prSet/>
      <dgm:spPr/>
      <dgm:t>
        <a:bodyPr/>
        <a:lstStyle/>
        <a:p>
          <a:endParaRPr lang="hu-HU"/>
        </a:p>
      </dgm:t>
    </dgm:pt>
    <dgm:pt modelId="{A0B6C6AD-C0AF-444F-BCCD-0E4FEA66D431}" type="pres">
      <dgm:prSet presAssocID="{28A17C5C-A836-42A8-AB4F-1127E811EF63}" presName="hierChild1" presStyleCnt="0">
        <dgm:presLayoutVars>
          <dgm:orgChart val="1"/>
          <dgm:chPref val="1"/>
          <dgm:dir/>
          <dgm:animOne val="branch"/>
          <dgm:animLvl val="lvl"/>
          <dgm:resizeHandles/>
        </dgm:presLayoutVars>
      </dgm:prSet>
      <dgm:spPr/>
    </dgm:pt>
    <dgm:pt modelId="{530C23E9-21A8-43E1-BA23-006280446697}" type="pres">
      <dgm:prSet presAssocID="{C42C786A-AE1A-4669-B471-15BCC609973A}" presName="hierRoot1" presStyleCnt="0">
        <dgm:presLayoutVars>
          <dgm:hierBranch val="init"/>
        </dgm:presLayoutVars>
      </dgm:prSet>
      <dgm:spPr/>
    </dgm:pt>
    <dgm:pt modelId="{11E254A0-8F67-4518-81D0-7B40AA1B0B24}" type="pres">
      <dgm:prSet presAssocID="{C42C786A-AE1A-4669-B471-15BCC609973A}" presName="rootComposite1" presStyleCnt="0"/>
      <dgm:spPr/>
    </dgm:pt>
    <dgm:pt modelId="{6E4BD027-8735-4DF8-8D7A-F28C558420B8}" type="pres">
      <dgm:prSet presAssocID="{C42C786A-AE1A-4669-B471-15BCC609973A}" presName="rootText1" presStyleLbl="node0" presStyleIdx="0" presStyleCnt="1">
        <dgm:presLayoutVars>
          <dgm:chPref val="3"/>
        </dgm:presLayoutVars>
      </dgm:prSet>
      <dgm:spPr/>
    </dgm:pt>
    <dgm:pt modelId="{56B9AE12-4857-480E-B689-166F3FA83F0F}" type="pres">
      <dgm:prSet presAssocID="{C42C786A-AE1A-4669-B471-15BCC609973A}" presName="rootConnector1" presStyleLbl="node1" presStyleIdx="0" presStyleCnt="0"/>
      <dgm:spPr/>
    </dgm:pt>
    <dgm:pt modelId="{84679DD9-A7E9-4AF0-93D0-272625F06B5A}" type="pres">
      <dgm:prSet presAssocID="{C42C786A-AE1A-4669-B471-15BCC609973A}" presName="hierChild2" presStyleCnt="0"/>
      <dgm:spPr/>
    </dgm:pt>
    <dgm:pt modelId="{32873051-2E1D-4D5A-ADD9-5E68BA7EEDD3}" type="pres">
      <dgm:prSet presAssocID="{9329CF36-D318-461D-B2E5-17FE8EAC425F}" presName="Name64" presStyleLbl="parChTrans1D2" presStyleIdx="0" presStyleCnt="1"/>
      <dgm:spPr/>
    </dgm:pt>
    <dgm:pt modelId="{51798DC1-73C2-4188-8C00-59E1B2E4FB14}" type="pres">
      <dgm:prSet presAssocID="{3E4D91E0-2FC4-4F71-854B-85B2BACA70FC}" presName="hierRoot2" presStyleCnt="0">
        <dgm:presLayoutVars>
          <dgm:hierBranch val="init"/>
        </dgm:presLayoutVars>
      </dgm:prSet>
      <dgm:spPr/>
    </dgm:pt>
    <dgm:pt modelId="{1A5DA167-D854-41E4-B29B-4CDBA5E1DDE5}" type="pres">
      <dgm:prSet presAssocID="{3E4D91E0-2FC4-4F71-854B-85B2BACA70FC}" presName="rootComposite" presStyleCnt="0"/>
      <dgm:spPr/>
    </dgm:pt>
    <dgm:pt modelId="{10F36532-E690-4351-84EC-F0865FB119B9}" type="pres">
      <dgm:prSet presAssocID="{3E4D91E0-2FC4-4F71-854B-85B2BACA70FC}" presName="rootText" presStyleLbl="node2" presStyleIdx="0" presStyleCnt="1">
        <dgm:presLayoutVars>
          <dgm:chPref val="3"/>
        </dgm:presLayoutVars>
      </dgm:prSet>
      <dgm:spPr/>
    </dgm:pt>
    <dgm:pt modelId="{024A24EC-7DA5-41A5-B919-30B050CB141C}" type="pres">
      <dgm:prSet presAssocID="{3E4D91E0-2FC4-4F71-854B-85B2BACA70FC}" presName="rootConnector" presStyleLbl="node2" presStyleIdx="0" presStyleCnt="1"/>
      <dgm:spPr/>
    </dgm:pt>
    <dgm:pt modelId="{280E0802-6B26-4868-BEF5-AA13E96EDACC}" type="pres">
      <dgm:prSet presAssocID="{3E4D91E0-2FC4-4F71-854B-85B2BACA70FC}" presName="hierChild4" presStyleCnt="0"/>
      <dgm:spPr/>
    </dgm:pt>
    <dgm:pt modelId="{8E62E0F3-F891-4E82-9C47-63C202876A92}" type="pres">
      <dgm:prSet presAssocID="{EC25735F-8FD4-4CDB-9DF0-BB7D60204D0D}" presName="Name64" presStyleLbl="parChTrans1D3" presStyleIdx="0" presStyleCnt="4"/>
      <dgm:spPr/>
    </dgm:pt>
    <dgm:pt modelId="{35FC0E28-5EE7-463A-9691-E20AE8F28AFD}" type="pres">
      <dgm:prSet presAssocID="{3E3E1A10-0AA2-4F17-9D44-4AC04AA64966}" presName="hierRoot2" presStyleCnt="0">
        <dgm:presLayoutVars>
          <dgm:hierBranch val="init"/>
        </dgm:presLayoutVars>
      </dgm:prSet>
      <dgm:spPr/>
    </dgm:pt>
    <dgm:pt modelId="{B2134DF7-13C5-4A22-8B76-8A264E4D888B}" type="pres">
      <dgm:prSet presAssocID="{3E3E1A10-0AA2-4F17-9D44-4AC04AA64966}" presName="rootComposite" presStyleCnt="0"/>
      <dgm:spPr/>
    </dgm:pt>
    <dgm:pt modelId="{13B3B40A-01E8-472A-81F0-1492505AB659}" type="pres">
      <dgm:prSet presAssocID="{3E3E1A10-0AA2-4F17-9D44-4AC04AA64966}" presName="rootText" presStyleLbl="node3" presStyleIdx="0" presStyleCnt="4">
        <dgm:presLayoutVars>
          <dgm:chPref val="3"/>
        </dgm:presLayoutVars>
      </dgm:prSet>
      <dgm:spPr/>
    </dgm:pt>
    <dgm:pt modelId="{08A1E282-38B6-41E1-AD6A-81B47CEE01BB}" type="pres">
      <dgm:prSet presAssocID="{3E3E1A10-0AA2-4F17-9D44-4AC04AA64966}" presName="rootConnector" presStyleLbl="node3" presStyleIdx="0" presStyleCnt="4"/>
      <dgm:spPr/>
    </dgm:pt>
    <dgm:pt modelId="{3CF95E60-A527-4578-BE92-4EB41BBE596E}" type="pres">
      <dgm:prSet presAssocID="{3E3E1A10-0AA2-4F17-9D44-4AC04AA64966}" presName="hierChild4" presStyleCnt="0"/>
      <dgm:spPr/>
    </dgm:pt>
    <dgm:pt modelId="{7AB2CA19-26F9-44D6-B517-02572D5FF611}" type="pres">
      <dgm:prSet presAssocID="{3E3E1A10-0AA2-4F17-9D44-4AC04AA64966}" presName="hierChild5" presStyleCnt="0"/>
      <dgm:spPr/>
    </dgm:pt>
    <dgm:pt modelId="{776556F8-E860-4A56-A446-50E82A28BAF9}" type="pres">
      <dgm:prSet presAssocID="{112FFB1B-E8AF-40DB-B18A-A9566E13413D}" presName="Name64" presStyleLbl="parChTrans1D3" presStyleIdx="1" presStyleCnt="4"/>
      <dgm:spPr/>
    </dgm:pt>
    <dgm:pt modelId="{7D66D54D-BFAA-4BAB-841D-15D9FC701979}" type="pres">
      <dgm:prSet presAssocID="{3939314A-30F4-400D-A421-53736A7CF44E}" presName="hierRoot2" presStyleCnt="0">
        <dgm:presLayoutVars>
          <dgm:hierBranch val="init"/>
        </dgm:presLayoutVars>
      </dgm:prSet>
      <dgm:spPr/>
    </dgm:pt>
    <dgm:pt modelId="{87D5AF02-7E16-4F44-ADC2-AB67E743ECB0}" type="pres">
      <dgm:prSet presAssocID="{3939314A-30F4-400D-A421-53736A7CF44E}" presName="rootComposite" presStyleCnt="0"/>
      <dgm:spPr/>
    </dgm:pt>
    <dgm:pt modelId="{76BDC604-AE66-4F6A-BA50-283C8BBC6476}" type="pres">
      <dgm:prSet presAssocID="{3939314A-30F4-400D-A421-53736A7CF44E}" presName="rootText" presStyleLbl="node3" presStyleIdx="1" presStyleCnt="4">
        <dgm:presLayoutVars>
          <dgm:chPref val="3"/>
        </dgm:presLayoutVars>
      </dgm:prSet>
      <dgm:spPr/>
    </dgm:pt>
    <dgm:pt modelId="{4CC9DA33-75EF-473B-A282-57D3246A8605}" type="pres">
      <dgm:prSet presAssocID="{3939314A-30F4-400D-A421-53736A7CF44E}" presName="rootConnector" presStyleLbl="node3" presStyleIdx="1" presStyleCnt="4"/>
      <dgm:spPr/>
    </dgm:pt>
    <dgm:pt modelId="{D84C5A59-F403-4F66-A244-108ECA335AA2}" type="pres">
      <dgm:prSet presAssocID="{3939314A-30F4-400D-A421-53736A7CF44E}" presName="hierChild4" presStyleCnt="0"/>
      <dgm:spPr/>
    </dgm:pt>
    <dgm:pt modelId="{9266A256-04D9-4F2D-9AD1-9563172D2DFD}" type="pres">
      <dgm:prSet presAssocID="{238C5791-4491-4838-B9AC-0E7E74D99AC2}" presName="Name64" presStyleLbl="parChTrans1D4" presStyleIdx="0" presStyleCnt="5"/>
      <dgm:spPr/>
    </dgm:pt>
    <dgm:pt modelId="{E010A95C-234A-4A33-871A-D6CEBFF633AD}" type="pres">
      <dgm:prSet presAssocID="{0360F937-3C47-4A4C-95E2-01082FAA0432}" presName="hierRoot2" presStyleCnt="0">
        <dgm:presLayoutVars>
          <dgm:hierBranch val="init"/>
        </dgm:presLayoutVars>
      </dgm:prSet>
      <dgm:spPr/>
    </dgm:pt>
    <dgm:pt modelId="{524E5310-9458-46E9-A1A3-EEAAFFB3C055}" type="pres">
      <dgm:prSet presAssocID="{0360F937-3C47-4A4C-95E2-01082FAA0432}" presName="rootComposite" presStyleCnt="0"/>
      <dgm:spPr/>
    </dgm:pt>
    <dgm:pt modelId="{3810AD4C-ED34-435E-BB7A-C251ECFD17F6}" type="pres">
      <dgm:prSet presAssocID="{0360F937-3C47-4A4C-95E2-01082FAA0432}" presName="rootText" presStyleLbl="node4" presStyleIdx="0" presStyleCnt="5">
        <dgm:presLayoutVars>
          <dgm:chPref val="3"/>
        </dgm:presLayoutVars>
      </dgm:prSet>
      <dgm:spPr/>
    </dgm:pt>
    <dgm:pt modelId="{01A117DA-604B-424B-A585-91A67AB6121E}" type="pres">
      <dgm:prSet presAssocID="{0360F937-3C47-4A4C-95E2-01082FAA0432}" presName="rootConnector" presStyleLbl="node4" presStyleIdx="0" presStyleCnt="5"/>
      <dgm:spPr/>
    </dgm:pt>
    <dgm:pt modelId="{8976B21D-64A6-452C-B88B-65F3C0E2FDE5}" type="pres">
      <dgm:prSet presAssocID="{0360F937-3C47-4A4C-95E2-01082FAA0432}" presName="hierChild4" presStyleCnt="0"/>
      <dgm:spPr/>
    </dgm:pt>
    <dgm:pt modelId="{A7B03FEE-F9DF-41F5-89C5-1EC833FBD93C}" type="pres">
      <dgm:prSet presAssocID="{0360F937-3C47-4A4C-95E2-01082FAA0432}" presName="hierChild5" presStyleCnt="0"/>
      <dgm:spPr/>
    </dgm:pt>
    <dgm:pt modelId="{2D8CFFB9-C07E-450A-8726-76AADAC40877}" type="pres">
      <dgm:prSet presAssocID="{C9E33406-7954-4FE4-A1F6-C420716BA3E2}" presName="Name64" presStyleLbl="parChTrans1D4" presStyleIdx="1" presStyleCnt="5"/>
      <dgm:spPr/>
    </dgm:pt>
    <dgm:pt modelId="{193849DD-4611-446D-9444-859DB7FA3D20}" type="pres">
      <dgm:prSet presAssocID="{E49A3997-6991-4D82-969E-024EB1C819C9}" presName="hierRoot2" presStyleCnt="0">
        <dgm:presLayoutVars>
          <dgm:hierBranch val="init"/>
        </dgm:presLayoutVars>
      </dgm:prSet>
      <dgm:spPr/>
    </dgm:pt>
    <dgm:pt modelId="{51C3720F-A06B-4FE9-B0DA-A8FA1F0A461E}" type="pres">
      <dgm:prSet presAssocID="{E49A3997-6991-4D82-969E-024EB1C819C9}" presName="rootComposite" presStyleCnt="0"/>
      <dgm:spPr/>
    </dgm:pt>
    <dgm:pt modelId="{F9D5AABA-47B2-4DD1-8F91-516478C1A0AF}" type="pres">
      <dgm:prSet presAssocID="{E49A3997-6991-4D82-969E-024EB1C819C9}" presName="rootText" presStyleLbl="node4" presStyleIdx="1" presStyleCnt="5">
        <dgm:presLayoutVars>
          <dgm:chPref val="3"/>
        </dgm:presLayoutVars>
      </dgm:prSet>
      <dgm:spPr/>
    </dgm:pt>
    <dgm:pt modelId="{78DF520F-9877-4D9A-A8F0-4DF7FC12F072}" type="pres">
      <dgm:prSet presAssocID="{E49A3997-6991-4D82-969E-024EB1C819C9}" presName="rootConnector" presStyleLbl="node4" presStyleIdx="1" presStyleCnt="5"/>
      <dgm:spPr/>
    </dgm:pt>
    <dgm:pt modelId="{6D9DEF60-3201-4467-A158-B55F739C61A3}" type="pres">
      <dgm:prSet presAssocID="{E49A3997-6991-4D82-969E-024EB1C819C9}" presName="hierChild4" presStyleCnt="0"/>
      <dgm:spPr/>
    </dgm:pt>
    <dgm:pt modelId="{0B9641C9-6857-494E-8A15-99BC2228DDDC}" type="pres">
      <dgm:prSet presAssocID="{E49A3997-6991-4D82-969E-024EB1C819C9}" presName="hierChild5" presStyleCnt="0"/>
      <dgm:spPr/>
    </dgm:pt>
    <dgm:pt modelId="{79A0007D-AEBC-495A-BA47-8652E0A56C9F}" type="pres">
      <dgm:prSet presAssocID="{3939314A-30F4-400D-A421-53736A7CF44E}" presName="hierChild5" presStyleCnt="0"/>
      <dgm:spPr/>
    </dgm:pt>
    <dgm:pt modelId="{C15D860A-05F0-4B50-B6B8-D975118EFE16}" type="pres">
      <dgm:prSet presAssocID="{CC0FCB8C-40EE-4BA1-906A-51EC65563B9C}" presName="Name64" presStyleLbl="parChTrans1D3" presStyleIdx="2" presStyleCnt="4"/>
      <dgm:spPr/>
    </dgm:pt>
    <dgm:pt modelId="{9CEEABBF-1F03-4E3B-8116-1DC07D8593FE}" type="pres">
      <dgm:prSet presAssocID="{6913C60A-8A56-4812-971D-02C8F5931457}" presName="hierRoot2" presStyleCnt="0">
        <dgm:presLayoutVars>
          <dgm:hierBranch val="init"/>
        </dgm:presLayoutVars>
      </dgm:prSet>
      <dgm:spPr/>
    </dgm:pt>
    <dgm:pt modelId="{29AF9278-3A3B-4494-B47D-B0C877350FF3}" type="pres">
      <dgm:prSet presAssocID="{6913C60A-8A56-4812-971D-02C8F5931457}" presName="rootComposite" presStyleCnt="0"/>
      <dgm:spPr/>
    </dgm:pt>
    <dgm:pt modelId="{E28B3EE1-8B99-43F4-A632-DF9CBF324936}" type="pres">
      <dgm:prSet presAssocID="{6913C60A-8A56-4812-971D-02C8F5931457}" presName="rootText" presStyleLbl="node3" presStyleIdx="2" presStyleCnt="4">
        <dgm:presLayoutVars>
          <dgm:chPref val="3"/>
        </dgm:presLayoutVars>
      </dgm:prSet>
      <dgm:spPr/>
    </dgm:pt>
    <dgm:pt modelId="{93B7266B-443B-4284-A48D-A6BCC062F2CC}" type="pres">
      <dgm:prSet presAssocID="{6913C60A-8A56-4812-971D-02C8F5931457}" presName="rootConnector" presStyleLbl="node3" presStyleIdx="2" presStyleCnt="4"/>
      <dgm:spPr/>
    </dgm:pt>
    <dgm:pt modelId="{1C237516-C220-4730-8B0A-DC89C3DB6518}" type="pres">
      <dgm:prSet presAssocID="{6913C60A-8A56-4812-971D-02C8F5931457}" presName="hierChild4" presStyleCnt="0"/>
      <dgm:spPr/>
    </dgm:pt>
    <dgm:pt modelId="{883EF85D-A023-4FEE-85EC-7CFCCA67AFE9}" type="pres">
      <dgm:prSet presAssocID="{B570920D-1FC1-4A21-9424-6E84D07C4B46}" presName="Name64" presStyleLbl="parChTrans1D4" presStyleIdx="2" presStyleCnt="5"/>
      <dgm:spPr/>
    </dgm:pt>
    <dgm:pt modelId="{E1E6B7DD-E05A-4FBE-84C7-4A6D933A4418}" type="pres">
      <dgm:prSet presAssocID="{3D77572F-E893-4624-A143-BD2D4884E7CC}" presName="hierRoot2" presStyleCnt="0">
        <dgm:presLayoutVars>
          <dgm:hierBranch val="init"/>
        </dgm:presLayoutVars>
      </dgm:prSet>
      <dgm:spPr/>
    </dgm:pt>
    <dgm:pt modelId="{16269CAA-D735-4038-80D9-73A9EA1561F9}" type="pres">
      <dgm:prSet presAssocID="{3D77572F-E893-4624-A143-BD2D4884E7CC}" presName="rootComposite" presStyleCnt="0"/>
      <dgm:spPr/>
    </dgm:pt>
    <dgm:pt modelId="{AD3A3D1A-A0B8-4710-B3F7-2E8B7C365A96}" type="pres">
      <dgm:prSet presAssocID="{3D77572F-E893-4624-A143-BD2D4884E7CC}" presName="rootText" presStyleLbl="node4" presStyleIdx="2" presStyleCnt="5">
        <dgm:presLayoutVars>
          <dgm:chPref val="3"/>
        </dgm:presLayoutVars>
      </dgm:prSet>
      <dgm:spPr/>
    </dgm:pt>
    <dgm:pt modelId="{5DB9E194-DFE3-4F9A-A3BB-485556F9F43A}" type="pres">
      <dgm:prSet presAssocID="{3D77572F-E893-4624-A143-BD2D4884E7CC}" presName="rootConnector" presStyleLbl="node4" presStyleIdx="2" presStyleCnt="5"/>
      <dgm:spPr/>
    </dgm:pt>
    <dgm:pt modelId="{4C1F40A4-2C2C-48A3-B30E-1C83977D60EE}" type="pres">
      <dgm:prSet presAssocID="{3D77572F-E893-4624-A143-BD2D4884E7CC}" presName="hierChild4" presStyleCnt="0"/>
      <dgm:spPr/>
    </dgm:pt>
    <dgm:pt modelId="{409329E5-F282-4303-837F-FADFE740707A}" type="pres">
      <dgm:prSet presAssocID="{3D77572F-E893-4624-A143-BD2D4884E7CC}" presName="hierChild5" presStyleCnt="0"/>
      <dgm:spPr/>
    </dgm:pt>
    <dgm:pt modelId="{D0E0BE74-3F7B-4B5C-B9FF-D2BAB286F858}" type="pres">
      <dgm:prSet presAssocID="{6913C60A-8A56-4812-971D-02C8F5931457}" presName="hierChild5" presStyleCnt="0"/>
      <dgm:spPr/>
    </dgm:pt>
    <dgm:pt modelId="{F662D675-7954-42C6-BA5C-4DB0C57257C1}" type="pres">
      <dgm:prSet presAssocID="{DD9E3828-3924-4CBB-921D-44737D24627D}" presName="Name64" presStyleLbl="parChTrans1D3" presStyleIdx="3" presStyleCnt="4"/>
      <dgm:spPr/>
    </dgm:pt>
    <dgm:pt modelId="{C3110703-1189-45AF-95F0-B60803828B0B}" type="pres">
      <dgm:prSet presAssocID="{907AC43C-15A3-4095-92A3-B1B425B1762B}" presName="hierRoot2" presStyleCnt="0">
        <dgm:presLayoutVars>
          <dgm:hierBranch val="init"/>
        </dgm:presLayoutVars>
      </dgm:prSet>
      <dgm:spPr/>
    </dgm:pt>
    <dgm:pt modelId="{B01FFC52-2A5F-4DDE-B422-2EB7BE414D8A}" type="pres">
      <dgm:prSet presAssocID="{907AC43C-15A3-4095-92A3-B1B425B1762B}" presName="rootComposite" presStyleCnt="0"/>
      <dgm:spPr/>
    </dgm:pt>
    <dgm:pt modelId="{558AF1CA-E9EB-473E-AAE3-7DDEF4090CEA}" type="pres">
      <dgm:prSet presAssocID="{907AC43C-15A3-4095-92A3-B1B425B1762B}" presName="rootText" presStyleLbl="node3" presStyleIdx="3" presStyleCnt="4">
        <dgm:presLayoutVars>
          <dgm:chPref val="3"/>
        </dgm:presLayoutVars>
      </dgm:prSet>
      <dgm:spPr/>
    </dgm:pt>
    <dgm:pt modelId="{424FB38C-121E-4438-BB0D-9D3909DB84A5}" type="pres">
      <dgm:prSet presAssocID="{907AC43C-15A3-4095-92A3-B1B425B1762B}" presName="rootConnector" presStyleLbl="node3" presStyleIdx="3" presStyleCnt="4"/>
      <dgm:spPr/>
    </dgm:pt>
    <dgm:pt modelId="{83287167-9C5C-463B-9440-4FB54A20529A}" type="pres">
      <dgm:prSet presAssocID="{907AC43C-15A3-4095-92A3-B1B425B1762B}" presName="hierChild4" presStyleCnt="0"/>
      <dgm:spPr/>
    </dgm:pt>
    <dgm:pt modelId="{5036FB68-FE58-4FFB-A922-FCAE4328FE25}" type="pres">
      <dgm:prSet presAssocID="{A0A96C02-F015-42CE-B26D-95E40178D7EC}" presName="Name64" presStyleLbl="parChTrans1D4" presStyleIdx="3" presStyleCnt="5"/>
      <dgm:spPr/>
    </dgm:pt>
    <dgm:pt modelId="{809C744A-3925-4923-976F-4752ECD80D8B}" type="pres">
      <dgm:prSet presAssocID="{39E08852-DBF3-4349-B396-6CA074B275CE}" presName="hierRoot2" presStyleCnt="0">
        <dgm:presLayoutVars>
          <dgm:hierBranch val="init"/>
        </dgm:presLayoutVars>
      </dgm:prSet>
      <dgm:spPr/>
    </dgm:pt>
    <dgm:pt modelId="{AC9CE834-3054-4175-9F7B-FE6D33261284}" type="pres">
      <dgm:prSet presAssocID="{39E08852-DBF3-4349-B396-6CA074B275CE}" presName="rootComposite" presStyleCnt="0"/>
      <dgm:spPr/>
    </dgm:pt>
    <dgm:pt modelId="{01538CAA-86AF-4B18-8506-A354A5E65B28}" type="pres">
      <dgm:prSet presAssocID="{39E08852-DBF3-4349-B396-6CA074B275CE}" presName="rootText" presStyleLbl="node4" presStyleIdx="3" presStyleCnt="5">
        <dgm:presLayoutVars>
          <dgm:chPref val="3"/>
        </dgm:presLayoutVars>
      </dgm:prSet>
      <dgm:spPr/>
    </dgm:pt>
    <dgm:pt modelId="{6409EBD3-18DA-419F-9D94-02DA047049C7}" type="pres">
      <dgm:prSet presAssocID="{39E08852-DBF3-4349-B396-6CA074B275CE}" presName="rootConnector" presStyleLbl="node4" presStyleIdx="3" presStyleCnt="5"/>
      <dgm:spPr/>
    </dgm:pt>
    <dgm:pt modelId="{002D4680-A35A-4323-9C7E-FDABB9519759}" type="pres">
      <dgm:prSet presAssocID="{39E08852-DBF3-4349-B396-6CA074B275CE}" presName="hierChild4" presStyleCnt="0"/>
      <dgm:spPr/>
    </dgm:pt>
    <dgm:pt modelId="{0EA2DC37-6778-4035-825A-B9B4EC280C72}" type="pres">
      <dgm:prSet presAssocID="{39E08852-DBF3-4349-B396-6CA074B275CE}" presName="hierChild5" presStyleCnt="0"/>
      <dgm:spPr/>
    </dgm:pt>
    <dgm:pt modelId="{19556A57-D19E-42F7-A840-46BF7C60083D}" type="pres">
      <dgm:prSet presAssocID="{84DE6069-AB3B-4C6E-89C3-3047043DBB05}" presName="Name64" presStyleLbl="parChTrans1D4" presStyleIdx="4" presStyleCnt="5"/>
      <dgm:spPr/>
    </dgm:pt>
    <dgm:pt modelId="{674085B5-848E-4D7F-BD9E-3E55F0951ACB}" type="pres">
      <dgm:prSet presAssocID="{8F1C0950-F103-4885-BDB0-F8D770B4D27C}" presName="hierRoot2" presStyleCnt="0">
        <dgm:presLayoutVars>
          <dgm:hierBranch val="init"/>
        </dgm:presLayoutVars>
      </dgm:prSet>
      <dgm:spPr/>
    </dgm:pt>
    <dgm:pt modelId="{A1D23E4F-EF46-41C3-86CE-8A7935A67711}" type="pres">
      <dgm:prSet presAssocID="{8F1C0950-F103-4885-BDB0-F8D770B4D27C}" presName="rootComposite" presStyleCnt="0"/>
      <dgm:spPr/>
    </dgm:pt>
    <dgm:pt modelId="{8652527C-7C7C-483C-B4E8-8F20ECB58F1A}" type="pres">
      <dgm:prSet presAssocID="{8F1C0950-F103-4885-BDB0-F8D770B4D27C}" presName="rootText" presStyleLbl="node4" presStyleIdx="4" presStyleCnt="5">
        <dgm:presLayoutVars>
          <dgm:chPref val="3"/>
        </dgm:presLayoutVars>
      </dgm:prSet>
      <dgm:spPr/>
    </dgm:pt>
    <dgm:pt modelId="{2D5835E0-4C32-4097-A555-BE27D239AD96}" type="pres">
      <dgm:prSet presAssocID="{8F1C0950-F103-4885-BDB0-F8D770B4D27C}" presName="rootConnector" presStyleLbl="node4" presStyleIdx="4" presStyleCnt="5"/>
      <dgm:spPr/>
    </dgm:pt>
    <dgm:pt modelId="{76F5A7FE-C4CA-4C1C-884C-59DE67B6592E}" type="pres">
      <dgm:prSet presAssocID="{8F1C0950-F103-4885-BDB0-F8D770B4D27C}" presName="hierChild4" presStyleCnt="0"/>
      <dgm:spPr/>
    </dgm:pt>
    <dgm:pt modelId="{5C1883CF-2376-4E88-8AF5-88B524683419}" type="pres">
      <dgm:prSet presAssocID="{8F1C0950-F103-4885-BDB0-F8D770B4D27C}" presName="hierChild5" presStyleCnt="0"/>
      <dgm:spPr/>
    </dgm:pt>
    <dgm:pt modelId="{A32D0831-BC08-4C6F-A565-8C1040E37675}" type="pres">
      <dgm:prSet presAssocID="{907AC43C-15A3-4095-92A3-B1B425B1762B}" presName="hierChild5" presStyleCnt="0"/>
      <dgm:spPr/>
    </dgm:pt>
    <dgm:pt modelId="{A6647B24-971C-4540-B897-4E2F4B43E539}" type="pres">
      <dgm:prSet presAssocID="{3E4D91E0-2FC4-4F71-854B-85B2BACA70FC}" presName="hierChild5" presStyleCnt="0"/>
      <dgm:spPr/>
    </dgm:pt>
    <dgm:pt modelId="{8B6F1E15-783A-45F8-B5FC-689EAEEEEDC9}" type="pres">
      <dgm:prSet presAssocID="{C42C786A-AE1A-4669-B471-15BCC609973A}" presName="hierChild3" presStyleCnt="0"/>
      <dgm:spPr/>
    </dgm:pt>
  </dgm:ptLst>
  <dgm:cxnLst>
    <dgm:cxn modelId="{A5736900-1268-4EA1-BFE3-C384B95F0026}" type="presOf" srcId="{907AC43C-15A3-4095-92A3-B1B425B1762B}" destId="{424FB38C-121E-4438-BB0D-9D3909DB84A5}" srcOrd="1" destOrd="0" presId="urn:microsoft.com/office/officeart/2009/3/layout/HorizontalOrganizationChart"/>
    <dgm:cxn modelId="{8390AD01-09D1-4A48-BA38-0B7D72AA0596}" type="presOf" srcId="{B570920D-1FC1-4A21-9424-6E84D07C4B46}" destId="{883EF85D-A023-4FEE-85EC-7CFCCA67AFE9}" srcOrd="0" destOrd="0" presId="urn:microsoft.com/office/officeart/2009/3/layout/HorizontalOrganizationChart"/>
    <dgm:cxn modelId="{3DA6CA0A-029B-4AAE-BA9F-8FC62D0B60B2}" type="presOf" srcId="{3D77572F-E893-4624-A143-BD2D4884E7CC}" destId="{AD3A3D1A-A0B8-4710-B3F7-2E8B7C365A96}" srcOrd="0" destOrd="0" presId="urn:microsoft.com/office/officeart/2009/3/layout/HorizontalOrganizationChart"/>
    <dgm:cxn modelId="{AE2A950E-7755-4FDF-BB47-AE9294E5DA05}" srcId="{3939314A-30F4-400D-A421-53736A7CF44E}" destId="{0360F937-3C47-4A4C-95E2-01082FAA0432}" srcOrd="0" destOrd="0" parTransId="{238C5791-4491-4838-B9AC-0E7E74D99AC2}" sibTransId="{4A5C1179-A8AD-4B96-A6EA-1BE8B9FB0CFC}"/>
    <dgm:cxn modelId="{AC504711-FFFB-438D-8393-4315061F9F32}" type="presOf" srcId="{9329CF36-D318-461D-B2E5-17FE8EAC425F}" destId="{32873051-2E1D-4D5A-ADD9-5E68BA7EEDD3}" srcOrd="0" destOrd="0" presId="urn:microsoft.com/office/officeart/2009/3/layout/HorizontalOrganizationChart"/>
    <dgm:cxn modelId="{3E7DF711-AA7D-4351-B336-2E6B05836F76}" type="presOf" srcId="{39E08852-DBF3-4349-B396-6CA074B275CE}" destId="{01538CAA-86AF-4B18-8506-A354A5E65B28}" srcOrd="0" destOrd="0" presId="urn:microsoft.com/office/officeart/2009/3/layout/HorizontalOrganizationChart"/>
    <dgm:cxn modelId="{BED43012-9013-47C3-8D67-44197E99DF7B}" type="presOf" srcId="{3E3E1A10-0AA2-4F17-9D44-4AC04AA64966}" destId="{13B3B40A-01E8-472A-81F0-1492505AB659}" srcOrd="0" destOrd="0" presId="urn:microsoft.com/office/officeart/2009/3/layout/HorizontalOrganizationChart"/>
    <dgm:cxn modelId="{71EAFC13-FBFE-4490-A38D-25BC81996804}" type="presOf" srcId="{A0A96C02-F015-42CE-B26D-95E40178D7EC}" destId="{5036FB68-FE58-4FFB-A922-FCAE4328FE25}" srcOrd="0" destOrd="0" presId="urn:microsoft.com/office/officeart/2009/3/layout/HorizontalOrganizationChart"/>
    <dgm:cxn modelId="{FC7E1819-2338-44AE-B4F1-97C6A7132224}" type="presOf" srcId="{C42C786A-AE1A-4669-B471-15BCC609973A}" destId="{56B9AE12-4857-480E-B689-166F3FA83F0F}" srcOrd="1" destOrd="0" presId="urn:microsoft.com/office/officeart/2009/3/layout/HorizontalOrganizationChart"/>
    <dgm:cxn modelId="{2EB1761A-96FE-422B-917A-7AA0B7182D68}" type="presOf" srcId="{E49A3997-6991-4D82-969E-024EB1C819C9}" destId="{78DF520F-9877-4D9A-A8F0-4DF7FC12F072}" srcOrd="1" destOrd="0" presId="urn:microsoft.com/office/officeart/2009/3/layout/HorizontalOrganizationChart"/>
    <dgm:cxn modelId="{098D8F1C-A5EA-443E-857A-C76E99C2B711}" srcId="{3E4D91E0-2FC4-4F71-854B-85B2BACA70FC}" destId="{3E3E1A10-0AA2-4F17-9D44-4AC04AA64966}" srcOrd="0" destOrd="0" parTransId="{EC25735F-8FD4-4CDB-9DF0-BB7D60204D0D}" sibTransId="{0A28E15B-961F-46F5-A579-B3D88C3A5625}"/>
    <dgm:cxn modelId="{639BBB1D-A8E1-471B-B89D-8C9E2BF3D238}" srcId="{C42C786A-AE1A-4669-B471-15BCC609973A}" destId="{3E4D91E0-2FC4-4F71-854B-85B2BACA70FC}" srcOrd="0" destOrd="0" parTransId="{9329CF36-D318-461D-B2E5-17FE8EAC425F}" sibTransId="{44F1CAAA-C052-4D27-B848-2E0F9A9B2DEE}"/>
    <dgm:cxn modelId="{07296D22-9459-4382-BAEA-AA9D667B3877}" type="presOf" srcId="{0360F937-3C47-4A4C-95E2-01082FAA0432}" destId="{01A117DA-604B-424B-A585-91A67AB6121E}" srcOrd="1" destOrd="0" presId="urn:microsoft.com/office/officeart/2009/3/layout/HorizontalOrganizationChart"/>
    <dgm:cxn modelId="{CA5F502A-9669-4789-8714-7D7E05D2864F}" type="presOf" srcId="{238C5791-4491-4838-B9AC-0E7E74D99AC2}" destId="{9266A256-04D9-4F2D-9AD1-9563172D2DFD}" srcOrd="0" destOrd="0" presId="urn:microsoft.com/office/officeart/2009/3/layout/HorizontalOrganizationChart"/>
    <dgm:cxn modelId="{9D5E582F-4613-4CF4-86BD-03CF8316B097}" type="presOf" srcId="{6913C60A-8A56-4812-971D-02C8F5931457}" destId="{E28B3EE1-8B99-43F4-A632-DF9CBF324936}" srcOrd="0" destOrd="0" presId="urn:microsoft.com/office/officeart/2009/3/layout/HorizontalOrganizationChart"/>
    <dgm:cxn modelId="{5DA66A3C-D853-4479-99FA-C0295CD61D81}" type="presOf" srcId="{8F1C0950-F103-4885-BDB0-F8D770B4D27C}" destId="{2D5835E0-4C32-4097-A555-BE27D239AD96}" srcOrd="1" destOrd="0" presId="urn:microsoft.com/office/officeart/2009/3/layout/HorizontalOrganizationChart"/>
    <dgm:cxn modelId="{0448B83E-9A4D-4BF8-995D-DD5E5939A159}" srcId="{28A17C5C-A836-42A8-AB4F-1127E811EF63}" destId="{C42C786A-AE1A-4669-B471-15BCC609973A}" srcOrd="0" destOrd="0" parTransId="{4B6B92D5-5243-4FCC-80F0-D0963AA61BA0}" sibTransId="{72CD3B16-4D97-4EF8-9B4E-09D84D93F9F0}"/>
    <dgm:cxn modelId="{4523095F-3F3F-4339-9979-331986B98A5F}" type="presOf" srcId="{907AC43C-15A3-4095-92A3-B1B425B1762B}" destId="{558AF1CA-E9EB-473E-AAE3-7DDEF4090CEA}" srcOrd="0" destOrd="0" presId="urn:microsoft.com/office/officeart/2009/3/layout/HorizontalOrganizationChart"/>
    <dgm:cxn modelId="{A8FE646A-AE76-4C95-BE8D-2E01C65D067D}" type="presOf" srcId="{3939314A-30F4-400D-A421-53736A7CF44E}" destId="{76BDC604-AE66-4F6A-BA50-283C8BBC6476}" srcOrd="0" destOrd="0" presId="urn:microsoft.com/office/officeart/2009/3/layout/HorizontalOrganizationChart"/>
    <dgm:cxn modelId="{5EDC636C-2A8A-4257-821B-3DFCA59E6CB5}" type="presOf" srcId="{84DE6069-AB3B-4C6E-89C3-3047043DBB05}" destId="{19556A57-D19E-42F7-A840-46BF7C60083D}" srcOrd="0" destOrd="0" presId="urn:microsoft.com/office/officeart/2009/3/layout/HorizontalOrganizationChart"/>
    <dgm:cxn modelId="{4D53A56D-138B-458B-B2AE-3DC896FD738D}" srcId="{3E4D91E0-2FC4-4F71-854B-85B2BACA70FC}" destId="{907AC43C-15A3-4095-92A3-B1B425B1762B}" srcOrd="3" destOrd="0" parTransId="{DD9E3828-3924-4CBB-921D-44737D24627D}" sibTransId="{EBE843CA-86F6-427B-B09E-977D1D970E63}"/>
    <dgm:cxn modelId="{58500753-B130-44D2-A2C5-07DA35A78345}" type="presOf" srcId="{0360F937-3C47-4A4C-95E2-01082FAA0432}" destId="{3810AD4C-ED34-435E-BB7A-C251ECFD17F6}" srcOrd="0" destOrd="0" presId="urn:microsoft.com/office/officeart/2009/3/layout/HorizontalOrganizationChart"/>
    <dgm:cxn modelId="{9B051B78-BBFB-4DEA-A517-12AD2743A6AA}" srcId="{3E4D91E0-2FC4-4F71-854B-85B2BACA70FC}" destId="{6913C60A-8A56-4812-971D-02C8F5931457}" srcOrd="2" destOrd="0" parTransId="{CC0FCB8C-40EE-4BA1-906A-51EC65563B9C}" sibTransId="{563BA655-BD7F-4521-8420-CC7B622FFB74}"/>
    <dgm:cxn modelId="{BDC7AE8B-6CDF-44EE-AAC0-15AF1AE89BD4}" srcId="{3939314A-30F4-400D-A421-53736A7CF44E}" destId="{E49A3997-6991-4D82-969E-024EB1C819C9}" srcOrd="1" destOrd="0" parTransId="{C9E33406-7954-4FE4-A1F6-C420716BA3E2}" sibTransId="{03E862D2-5106-49EB-A232-00A2372C9C75}"/>
    <dgm:cxn modelId="{A561E38F-30AF-4088-A520-90B1D6133DB8}" type="presOf" srcId="{E49A3997-6991-4D82-969E-024EB1C819C9}" destId="{F9D5AABA-47B2-4DD1-8F91-516478C1A0AF}" srcOrd="0" destOrd="0" presId="urn:microsoft.com/office/officeart/2009/3/layout/HorizontalOrganizationChart"/>
    <dgm:cxn modelId="{86F8B597-6827-42FC-84D2-1997D2647F0D}" type="presOf" srcId="{DD9E3828-3924-4CBB-921D-44737D24627D}" destId="{F662D675-7954-42C6-BA5C-4DB0C57257C1}" srcOrd="0" destOrd="0" presId="urn:microsoft.com/office/officeart/2009/3/layout/HorizontalOrganizationChart"/>
    <dgm:cxn modelId="{A687ED9F-A45F-419C-8567-B30AFAAB80C3}" type="presOf" srcId="{3D77572F-E893-4624-A143-BD2D4884E7CC}" destId="{5DB9E194-DFE3-4F9A-A3BB-485556F9F43A}" srcOrd="1" destOrd="0" presId="urn:microsoft.com/office/officeart/2009/3/layout/HorizontalOrganizationChart"/>
    <dgm:cxn modelId="{FDBFF2A1-9013-40F1-845C-CE2BAFB232B9}" type="presOf" srcId="{C42C786A-AE1A-4669-B471-15BCC609973A}" destId="{6E4BD027-8735-4DF8-8D7A-F28C558420B8}" srcOrd="0" destOrd="0" presId="urn:microsoft.com/office/officeart/2009/3/layout/HorizontalOrganizationChart"/>
    <dgm:cxn modelId="{66CAD1A5-49A6-452F-B9C7-FB108135DF0E}" type="presOf" srcId="{6913C60A-8A56-4812-971D-02C8F5931457}" destId="{93B7266B-443B-4284-A48D-A6BCC062F2CC}" srcOrd="1" destOrd="0" presId="urn:microsoft.com/office/officeart/2009/3/layout/HorizontalOrganizationChart"/>
    <dgm:cxn modelId="{BDD632A8-7176-4A6A-B66C-F30A9C245517}" type="presOf" srcId="{3E4D91E0-2FC4-4F71-854B-85B2BACA70FC}" destId="{024A24EC-7DA5-41A5-B919-30B050CB141C}" srcOrd="1" destOrd="0" presId="urn:microsoft.com/office/officeart/2009/3/layout/HorizontalOrganizationChart"/>
    <dgm:cxn modelId="{ABE17EA8-02D3-4662-8786-C7D0D99D9439}" srcId="{907AC43C-15A3-4095-92A3-B1B425B1762B}" destId="{8F1C0950-F103-4885-BDB0-F8D770B4D27C}" srcOrd="1" destOrd="0" parTransId="{84DE6069-AB3B-4C6E-89C3-3047043DBB05}" sibTransId="{A468B39D-25BD-489F-ABD4-4958B0FE7776}"/>
    <dgm:cxn modelId="{7D9C28AF-AEB3-46CD-B20F-4B48D139B24B}" type="presOf" srcId="{EC25735F-8FD4-4CDB-9DF0-BB7D60204D0D}" destId="{8E62E0F3-F891-4E82-9C47-63C202876A92}" srcOrd="0" destOrd="0" presId="urn:microsoft.com/office/officeart/2009/3/layout/HorizontalOrganizationChart"/>
    <dgm:cxn modelId="{4BC1D9B5-F1D6-4CDB-8674-B662A5AC2DCE}" type="presOf" srcId="{112FFB1B-E8AF-40DB-B18A-A9566E13413D}" destId="{776556F8-E860-4A56-A446-50E82A28BAF9}" srcOrd="0" destOrd="0" presId="urn:microsoft.com/office/officeart/2009/3/layout/HorizontalOrganizationChart"/>
    <dgm:cxn modelId="{28F47ABD-DDB0-410B-929D-F9D95A368767}" type="presOf" srcId="{3939314A-30F4-400D-A421-53736A7CF44E}" destId="{4CC9DA33-75EF-473B-A282-57D3246A8605}" srcOrd="1" destOrd="0" presId="urn:microsoft.com/office/officeart/2009/3/layout/HorizontalOrganizationChart"/>
    <dgm:cxn modelId="{9F1B10BE-1834-4B06-AC96-2740FFD1B8DE}" type="presOf" srcId="{3E4D91E0-2FC4-4F71-854B-85B2BACA70FC}" destId="{10F36532-E690-4351-84EC-F0865FB119B9}" srcOrd="0" destOrd="0" presId="urn:microsoft.com/office/officeart/2009/3/layout/HorizontalOrganizationChart"/>
    <dgm:cxn modelId="{107822C1-0233-4BA8-9068-E97BD968C20A}" srcId="{907AC43C-15A3-4095-92A3-B1B425B1762B}" destId="{39E08852-DBF3-4349-B396-6CA074B275CE}" srcOrd="0" destOrd="0" parTransId="{A0A96C02-F015-42CE-B26D-95E40178D7EC}" sibTransId="{22D87F42-2861-4E60-9BE5-0125F3682ED4}"/>
    <dgm:cxn modelId="{E01DE8C2-D016-4A1F-AD21-3BF2751963A0}" srcId="{6913C60A-8A56-4812-971D-02C8F5931457}" destId="{3D77572F-E893-4624-A143-BD2D4884E7CC}" srcOrd="0" destOrd="0" parTransId="{B570920D-1FC1-4A21-9424-6E84D07C4B46}" sibTransId="{61D40FC5-620F-44AC-9C7E-0779826AF18B}"/>
    <dgm:cxn modelId="{882952CB-F6B3-4EA1-A377-EA370B9ABB99}" type="presOf" srcId="{28A17C5C-A836-42A8-AB4F-1127E811EF63}" destId="{A0B6C6AD-C0AF-444F-BCCD-0E4FEA66D431}" srcOrd="0" destOrd="0" presId="urn:microsoft.com/office/officeart/2009/3/layout/HorizontalOrganizationChart"/>
    <dgm:cxn modelId="{9CB7A7D4-2323-48E2-B5CA-C040B2FAF958}" type="presOf" srcId="{CC0FCB8C-40EE-4BA1-906A-51EC65563B9C}" destId="{C15D860A-05F0-4B50-B6B8-D975118EFE16}" srcOrd="0" destOrd="0" presId="urn:microsoft.com/office/officeart/2009/3/layout/HorizontalOrganizationChart"/>
    <dgm:cxn modelId="{6CB9D0D8-BABA-4121-8A1B-F699C0ED0229}" type="presOf" srcId="{C9E33406-7954-4FE4-A1F6-C420716BA3E2}" destId="{2D8CFFB9-C07E-450A-8726-76AADAC40877}" srcOrd="0" destOrd="0" presId="urn:microsoft.com/office/officeart/2009/3/layout/HorizontalOrganizationChart"/>
    <dgm:cxn modelId="{E12DEEE8-162E-4CB6-AD86-4D8FB6FDD86B}" type="presOf" srcId="{39E08852-DBF3-4349-B396-6CA074B275CE}" destId="{6409EBD3-18DA-419F-9D94-02DA047049C7}" srcOrd="1" destOrd="0" presId="urn:microsoft.com/office/officeart/2009/3/layout/HorizontalOrganizationChart"/>
    <dgm:cxn modelId="{0E3BC4F1-B5F6-4EBF-8751-B88DB0E72D7B}" type="presOf" srcId="{8F1C0950-F103-4885-BDB0-F8D770B4D27C}" destId="{8652527C-7C7C-483C-B4E8-8F20ECB58F1A}" srcOrd="0" destOrd="0" presId="urn:microsoft.com/office/officeart/2009/3/layout/HorizontalOrganizationChart"/>
    <dgm:cxn modelId="{EA0F78F6-A3C5-484A-868A-98941BEA550E}" type="presOf" srcId="{3E3E1A10-0AA2-4F17-9D44-4AC04AA64966}" destId="{08A1E282-38B6-41E1-AD6A-81B47CEE01BB}" srcOrd="1" destOrd="0" presId="urn:microsoft.com/office/officeart/2009/3/layout/HorizontalOrganizationChart"/>
    <dgm:cxn modelId="{69B0CCF6-9AB5-4186-AA46-20E750C7BC44}" srcId="{3E4D91E0-2FC4-4F71-854B-85B2BACA70FC}" destId="{3939314A-30F4-400D-A421-53736A7CF44E}" srcOrd="1" destOrd="0" parTransId="{112FFB1B-E8AF-40DB-B18A-A9566E13413D}" sibTransId="{9A50D906-921C-4813-AA37-03A17E57B136}"/>
    <dgm:cxn modelId="{AC6699AD-DCB5-47BB-9A31-DF66F3FCB977}" type="presParOf" srcId="{A0B6C6AD-C0AF-444F-BCCD-0E4FEA66D431}" destId="{530C23E9-21A8-43E1-BA23-006280446697}" srcOrd="0" destOrd="0" presId="urn:microsoft.com/office/officeart/2009/3/layout/HorizontalOrganizationChart"/>
    <dgm:cxn modelId="{04B3A6CC-B0EB-42E5-8DE8-82F9950C69FD}" type="presParOf" srcId="{530C23E9-21A8-43E1-BA23-006280446697}" destId="{11E254A0-8F67-4518-81D0-7B40AA1B0B24}" srcOrd="0" destOrd="0" presId="urn:microsoft.com/office/officeart/2009/3/layout/HorizontalOrganizationChart"/>
    <dgm:cxn modelId="{24E9207B-FC09-4B0C-BAA3-5A81D427C417}" type="presParOf" srcId="{11E254A0-8F67-4518-81D0-7B40AA1B0B24}" destId="{6E4BD027-8735-4DF8-8D7A-F28C558420B8}" srcOrd="0" destOrd="0" presId="urn:microsoft.com/office/officeart/2009/3/layout/HorizontalOrganizationChart"/>
    <dgm:cxn modelId="{BE30ACE4-F3EB-49AA-A526-972D5F4861E0}" type="presParOf" srcId="{11E254A0-8F67-4518-81D0-7B40AA1B0B24}" destId="{56B9AE12-4857-480E-B689-166F3FA83F0F}" srcOrd="1" destOrd="0" presId="urn:microsoft.com/office/officeart/2009/3/layout/HorizontalOrganizationChart"/>
    <dgm:cxn modelId="{324F22A5-7B64-471C-A461-7090725A1222}" type="presParOf" srcId="{530C23E9-21A8-43E1-BA23-006280446697}" destId="{84679DD9-A7E9-4AF0-93D0-272625F06B5A}" srcOrd="1" destOrd="0" presId="urn:microsoft.com/office/officeart/2009/3/layout/HorizontalOrganizationChart"/>
    <dgm:cxn modelId="{863B1518-1DD5-42F0-AB63-C4A52732A9C6}" type="presParOf" srcId="{84679DD9-A7E9-4AF0-93D0-272625F06B5A}" destId="{32873051-2E1D-4D5A-ADD9-5E68BA7EEDD3}" srcOrd="0" destOrd="0" presId="urn:microsoft.com/office/officeart/2009/3/layout/HorizontalOrganizationChart"/>
    <dgm:cxn modelId="{56A9B145-D741-4BFF-B4B3-87C23455388D}" type="presParOf" srcId="{84679DD9-A7E9-4AF0-93D0-272625F06B5A}" destId="{51798DC1-73C2-4188-8C00-59E1B2E4FB14}" srcOrd="1" destOrd="0" presId="urn:microsoft.com/office/officeart/2009/3/layout/HorizontalOrganizationChart"/>
    <dgm:cxn modelId="{14CB580B-DAD2-42D5-8DAB-A8D94AAC5525}" type="presParOf" srcId="{51798DC1-73C2-4188-8C00-59E1B2E4FB14}" destId="{1A5DA167-D854-41E4-B29B-4CDBA5E1DDE5}" srcOrd="0" destOrd="0" presId="urn:microsoft.com/office/officeart/2009/3/layout/HorizontalOrganizationChart"/>
    <dgm:cxn modelId="{3B4B691A-8D17-4B95-A775-822A6E5CCC11}" type="presParOf" srcId="{1A5DA167-D854-41E4-B29B-4CDBA5E1DDE5}" destId="{10F36532-E690-4351-84EC-F0865FB119B9}" srcOrd="0" destOrd="0" presId="urn:microsoft.com/office/officeart/2009/3/layout/HorizontalOrganizationChart"/>
    <dgm:cxn modelId="{40D8FA84-8916-4647-A9C8-B52C1CCE305E}" type="presParOf" srcId="{1A5DA167-D854-41E4-B29B-4CDBA5E1DDE5}" destId="{024A24EC-7DA5-41A5-B919-30B050CB141C}" srcOrd="1" destOrd="0" presId="urn:microsoft.com/office/officeart/2009/3/layout/HorizontalOrganizationChart"/>
    <dgm:cxn modelId="{658ADBE7-8100-44B3-A5EE-5185116E4B77}" type="presParOf" srcId="{51798DC1-73C2-4188-8C00-59E1B2E4FB14}" destId="{280E0802-6B26-4868-BEF5-AA13E96EDACC}" srcOrd="1" destOrd="0" presId="urn:microsoft.com/office/officeart/2009/3/layout/HorizontalOrganizationChart"/>
    <dgm:cxn modelId="{25907C30-A26C-49C7-8F44-AB0B79DF9E4C}" type="presParOf" srcId="{280E0802-6B26-4868-BEF5-AA13E96EDACC}" destId="{8E62E0F3-F891-4E82-9C47-63C202876A92}" srcOrd="0" destOrd="0" presId="urn:microsoft.com/office/officeart/2009/3/layout/HorizontalOrganizationChart"/>
    <dgm:cxn modelId="{1DD33883-0345-40ED-85EE-E838CBB5EE98}" type="presParOf" srcId="{280E0802-6B26-4868-BEF5-AA13E96EDACC}" destId="{35FC0E28-5EE7-463A-9691-E20AE8F28AFD}" srcOrd="1" destOrd="0" presId="urn:microsoft.com/office/officeart/2009/3/layout/HorizontalOrganizationChart"/>
    <dgm:cxn modelId="{647271AB-FB4A-440E-B3F8-F0E158A9B3DA}" type="presParOf" srcId="{35FC0E28-5EE7-463A-9691-E20AE8F28AFD}" destId="{B2134DF7-13C5-4A22-8B76-8A264E4D888B}" srcOrd="0" destOrd="0" presId="urn:microsoft.com/office/officeart/2009/3/layout/HorizontalOrganizationChart"/>
    <dgm:cxn modelId="{031D593E-C0CC-405D-982F-052788CA0F10}" type="presParOf" srcId="{B2134DF7-13C5-4A22-8B76-8A264E4D888B}" destId="{13B3B40A-01E8-472A-81F0-1492505AB659}" srcOrd="0" destOrd="0" presId="urn:microsoft.com/office/officeart/2009/3/layout/HorizontalOrganizationChart"/>
    <dgm:cxn modelId="{AB191BF0-0880-46AB-85B8-2565F7CBA710}" type="presParOf" srcId="{B2134DF7-13C5-4A22-8B76-8A264E4D888B}" destId="{08A1E282-38B6-41E1-AD6A-81B47CEE01BB}" srcOrd="1" destOrd="0" presId="urn:microsoft.com/office/officeart/2009/3/layout/HorizontalOrganizationChart"/>
    <dgm:cxn modelId="{21C460F8-066B-40AF-961E-7A77E4B7C0D7}" type="presParOf" srcId="{35FC0E28-5EE7-463A-9691-E20AE8F28AFD}" destId="{3CF95E60-A527-4578-BE92-4EB41BBE596E}" srcOrd="1" destOrd="0" presId="urn:microsoft.com/office/officeart/2009/3/layout/HorizontalOrganizationChart"/>
    <dgm:cxn modelId="{B5FB73BF-E928-499A-B357-AC807CA9DEC5}" type="presParOf" srcId="{35FC0E28-5EE7-463A-9691-E20AE8F28AFD}" destId="{7AB2CA19-26F9-44D6-B517-02572D5FF611}" srcOrd="2" destOrd="0" presId="urn:microsoft.com/office/officeart/2009/3/layout/HorizontalOrganizationChart"/>
    <dgm:cxn modelId="{D958EECE-CC55-452D-959C-91840CB36B6D}" type="presParOf" srcId="{280E0802-6B26-4868-BEF5-AA13E96EDACC}" destId="{776556F8-E860-4A56-A446-50E82A28BAF9}" srcOrd="2" destOrd="0" presId="urn:microsoft.com/office/officeart/2009/3/layout/HorizontalOrganizationChart"/>
    <dgm:cxn modelId="{6E4EECFC-2769-4B04-B45C-378F389B6E81}" type="presParOf" srcId="{280E0802-6B26-4868-BEF5-AA13E96EDACC}" destId="{7D66D54D-BFAA-4BAB-841D-15D9FC701979}" srcOrd="3" destOrd="0" presId="urn:microsoft.com/office/officeart/2009/3/layout/HorizontalOrganizationChart"/>
    <dgm:cxn modelId="{DFD1A184-4590-4865-B2FA-B86341A0915D}" type="presParOf" srcId="{7D66D54D-BFAA-4BAB-841D-15D9FC701979}" destId="{87D5AF02-7E16-4F44-ADC2-AB67E743ECB0}" srcOrd="0" destOrd="0" presId="urn:microsoft.com/office/officeart/2009/3/layout/HorizontalOrganizationChart"/>
    <dgm:cxn modelId="{A7FE3602-7640-4113-AD59-25C7ADCC03A2}" type="presParOf" srcId="{87D5AF02-7E16-4F44-ADC2-AB67E743ECB0}" destId="{76BDC604-AE66-4F6A-BA50-283C8BBC6476}" srcOrd="0" destOrd="0" presId="urn:microsoft.com/office/officeart/2009/3/layout/HorizontalOrganizationChart"/>
    <dgm:cxn modelId="{9AD95C1E-52DC-4068-B441-3781B2366A29}" type="presParOf" srcId="{87D5AF02-7E16-4F44-ADC2-AB67E743ECB0}" destId="{4CC9DA33-75EF-473B-A282-57D3246A8605}" srcOrd="1" destOrd="0" presId="urn:microsoft.com/office/officeart/2009/3/layout/HorizontalOrganizationChart"/>
    <dgm:cxn modelId="{AFC32D55-6F95-42C9-BC63-2EC7C08EE0AD}" type="presParOf" srcId="{7D66D54D-BFAA-4BAB-841D-15D9FC701979}" destId="{D84C5A59-F403-4F66-A244-108ECA335AA2}" srcOrd="1" destOrd="0" presId="urn:microsoft.com/office/officeart/2009/3/layout/HorizontalOrganizationChart"/>
    <dgm:cxn modelId="{82DE0D72-FF90-434A-903E-C0469722914D}" type="presParOf" srcId="{D84C5A59-F403-4F66-A244-108ECA335AA2}" destId="{9266A256-04D9-4F2D-9AD1-9563172D2DFD}" srcOrd="0" destOrd="0" presId="urn:microsoft.com/office/officeart/2009/3/layout/HorizontalOrganizationChart"/>
    <dgm:cxn modelId="{E3A2D9B6-B277-4C31-B11A-495B3806A0B8}" type="presParOf" srcId="{D84C5A59-F403-4F66-A244-108ECA335AA2}" destId="{E010A95C-234A-4A33-871A-D6CEBFF633AD}" srcOrd="1" destOrd="0" presId="urn:microsoft.com/office/officeart/2009/3/layout/HorizontalOrganizationChart"/>
    <dgm:cxn modelId="{05860FF2-DDFA-48B6-8606-A80D3D7AA1D5}" type="presParOf" srcId="{E010A95C-234A-4A33-871A-D6CEBFF633AD}" destId="{524E5310-9458-46E9-A1A3-EEAAFFB3C055}" srcOrd="0" destOrd="0" presId="urn:microsoft.com/office/officeart/2009/3/layout/HorizontalOrganizationChart"/>
    <dgm:cxn modelId="{34397101-8AD8-474B-9CFC-8783F0C5ABA0}" type="presParOf" srcId="{524E5310-9458-46E9-A1A3-EEAAFFB3C055}" destId="{3810AD4C-ED34-435E-BB7A-C251ECFD17F6}" srcOrd="0" destOrd="0" presId="urn:microsoft.com/office/officeart/2009/3/layout/HorizontalOrganizationChart"/>
    <dgm:cxn modelId="{54AE790C-8A82-4FC7-AD4A-1369E0CF3411}" type="presParOf" srcId="{524E5310-9458-46E9-A1A3-EEAAFFB3C055}" destId="{01A117DA-604B-424B-A585-91A67AB6121E}" srcOrd="1" destOrd="0" presId="urn:microsoft.com/office/officeart/2009/3/layout/HorizontalOrganizationChart"/>
    <dgm:cxn modelId="{F4511CDB-1452-490A-8E65-383B7F9C3842}" type="presParOf" srcId="{E010A95C-234A-4A33-871A-D6CEBFF633AD}" destId="{8976B21D-64A6-452C-B88B-65F3C0E2FDE5}" srcOrd="1" destOrd="0" presId="urn:microsoft.com/office/officeart/2009/3/layout/HorizontalOrganizationChart"/>
    <dgm:cxn modelId="{93567423-C3A0-42FB-AA25-A94E40F1361E}" type="presParOf" srcId="{E010A95C-234A-4A33-871A-D6CEBFF633AD}" destId="{A7B03FEE-F9DF-41F5-89C5-1EC833FBD93C}" srcOrd="2" destOrd="0" presId="urn:microsoft.com/office/officeart/2009/3/layout/HorizontalOrganizationChart"/>
    <dgm:cxn modelId="{BF9F9684-E267-46F3-A5B4-B5E314980C28}" type="presParOf" srcId="{D84C5A59-F403-4F66-A244-108ECA335AA2}" destId="{2D8CFFB9-C07E-450A-8726-76AADAC40877}" srcOrd="2" destOrd="0" presId="urn:microsoft.com/office/officeart/2009/3/layout/HorizontalOrganizationChart"/>
    <dgm:cxn modelId="{622D23D5-780A-40E6-8772-0C24203AEF05}" type="presParOf" srcId="{D84C5A59-F403-4F66-A244-108ECA335AA2}" destId="{193849DD-4611-446D-9444-859DB7FA3D20}" srcOrd="3" destOrd="0" presId="urn:microsoft.com/office/officeart/2009/3/layout/HorizontalOrganizationChart"/>
    <dgm:cxn modelId="{7CC2FE51-14D0-4CEA-91EE-B21E4C9A9C05}" type="presParOf" srcId="{193849DD-4611-446D-9444-859DB7FA3D20}" destId="{51C3720F-A06B-4FE9-B0DA-A8FA1F0A461E}" srcOrd="0" destOrd="0" presId="urn:microsoft.com/office/officeart/2009/3/layout/HorizontalOrganizationChart"/>
    <dgm:cxn modelId="{849DE465-AA35-4AA4-8042-04CC0B789E25}" type="presParOf" srcId="{51C3720F-A06B-4FE9-B0DA-A8FA1F0A461E}" destId="{F9D5AABA-47B2-4DD1-8F91-516478C1A0AF}" srcOrd="0" destOrd="0" presId="urn:microsoft.com/office/officeart/2009/3/layout/HorizontalOrganizationChart"/>
    <dgm:cxn modelId="{606E3DEC-3333-440F-92BA-7F00829A00ED}" type="presParOf" srcId="{51C3720F-A06B-4FE9-B0DA-A8FA1F0A461E}" destId="{78DF520F-9877-4D9A-A8F0-4DF7FC12F072}" srcOrd="1" destOrd="0" presId="urn:microsoft.com/office/officeart/2009/3/layout/HorizontalOrganizationChart"/>
    <dgm:cxn modelId="{8246EB5E-131E-4B9D-9AB0-7559E4F87562}" type="presParOf" srcId="{193849DD-4611-446D-9444-859DB7FA3D20}" destId="{6D9DEF60-3201-4467-A158-B55F739C61A3}" srcOrd="1" destOrd="0" presId="urn:microsoft.com/office/officeart/2009/3/layout/HorizontalOrganizationChart"/>
    <dgm:cxn modelId="{10E5BB97-61F6-47F6-9229-CD8C35D193D8}" type="presParOf" srcId="{193849DD-4611-446D-9444-859DB7FA3D20}" destId="{0B9641C9-6857-494E-8A15-99BC2228DDDC}" srcOrd="2" destOrd="0" presId="urn:microsoft.com/office/officeart/2009/3/layout/HorizontalOrganizationChart"/>
    <dgm:cxn modelId="{DC911E70-0CB6-47DD-9683-D341D5B058D1}" type="presParOf" srcId="{7D66D54D-BFAA-4BAB-841D-15D9FC701979}" destId="{79A0007D-AEBC-495A-BA47-8652E0A56C9F}" srcOrd="2" destOrd="0" presId="urn:microsoft.com/office/officeart/2009/3/layout/HorizontalOrganizationChart"/>
    <dgm:cxn modelId="{F0AABB4F-17E4-4388-84CC-CF2C67CEF676}" type="presParOf" srcId="{280E0802-6B26-4868-BEF5-AA13E96EDACC}" destId="{C15D860A-05F0-4B50-B6B8-D975118EFE16}" srcOrd="4" destOrd="0" presId="urn:microsoft.com/office/officeart/2009/3/layout/HorizontalOrganizationChart"/>
    <dgm:cxn modelId="{29904472-6CB7-422D-B766-BA0BBB98E426}" type="presParOf" srcId="{280E0802-6B26-4868-BEF5-AA13E96EDACC}" destId="{9CEEABBF-1F03-4E3B-8116-1DC07D8593FE}" srcOrd="5" destOrd="0" presId="urn:microsoft.com/office/officeart/2009/3/layout/HorizontalOrganizationChart"/>
    <dgm:cxn modelId="{66CF14CC-A0B1-40E8-82DC-541712097869}" type="presParOf" srcId="{9CEEABBF-1F03-4E3B-8116-1DC07D8593FE}" destId="{29AF9278-3A3B-4494-B47D-B0C877350FF3}" srcOrd="0" destOrd="0" presId="urn:microsoft.com/office/officeart/2009/3/layout/HorizontalOrganizationChart"/>
    <dgm:cxn modelId="{9FC4CEF9-F96F-4040-8AF8-A0CC61AAED95}" type="presParOf" srcId="{29AF9278-3A3B-4494-B47D-B0C877350FF3}" destId="{E28B3EE1-8B99-43F4-A632-DF9CBF324936}" srcOrd="0" destOrd="0" presId="urn:microsoft.com/office/officeart/2009/3/layout/HorizontalOrganizationChart"/>
    <dgm:cxn modelId="{E3D0947F-A0E3-43F4-A597-DFA91AD26EAF}" type="presParOf" srcId="{29AF9278-3A3B-4494-B47D-B0C877350FF3}" destId="{93B7266B-443B-4284-A48D-A6BCC062F2CC}" srcOrd="1" destOrd="0" presId="urn:microsoft.com/office/officeart/2009/3/layout/HorizontalOrganizationChart"/>
    <dgm:cxn modelId="{BE76024B-69A6-493D-97ED-C834B917BDF9}" type="presParOf" srcId="{9CEEABBF-1F03-4E3B-8116-1DC07D8593FE}" destId="{1C237516-C220-4730-8B0A-DC89C3DB6518}" srcOrd="1" destOrd="0" presId="urn:microsoft.com/office/officeart/2009/3/layout/HorizontalOrganizationChart"/>
    <dgm:cxn modelId="{FCC5D93F-E7BA-47A4-ACDE-35963122AEE1}" type="presParOf" srcId="{1C237516-C220-4730-8B0A-DC89C3DB6518}" destId="{883EF85D-A023-4FEE-85EC-7CFCCA67AFE9}" srcOrd="0" destOrd="0" presId="urn:microsoft.com/office/officeart/2009/3/layout/HorizontalOrganizationChart"/>
    <dgm:cxn modelId="{67EBC868-0C27-43C6-A3F5-750816750BAD}" type="presParOf" srcId="{1C237516-C220-4730-8B0A-DC89C3DB6518}" destId="{E1E6B7DD-E05A-4FBE-84C7-4A6D933A4418}" srcOrd="1" destOrd="0" presId="urn:microsoft.com/office/officeart/2009/3/layout/HorizontalOrganizationChart"/>
    <dgm:cxn modelId="{616FFA4B-D610-4E20-AF64-980DC1A8F3D8}" type="presParOf" srcId="{E1E6B7DD-E05A-4FBE-84C7-4A6D933A4418}" destId="{16269CAA-D735-4038-80D9-73A9EA1561F9}" srcOrd="0" destOrd="0" presId="urn:microsoft.com/office/officeart/2009/3/layout/HorizontalOrganizationChart"/>
    <dgm:cxn modelId="{61F264B6-64BA-431E-B4D8-E35537377409}" type="presParOf" srcId="{16269CAA-D735-4038-80D9-73A9EA1561F9}" destId="{AD3A3D1A-A0B8-4710-B3F7-2E8B7C365A96}" srcOrd="0" destOrd="0" presId="urn:microsoft.com/office/officeart/2009/3/layout/HorizontalOrganizationChart"/>
    <dgm:cxn modelId="{2A6F38CE-E16C-409A-BC1B-98CFE0952106}" type="presParOf" srcId="{16269CAA-D735-4038-80D9-73A9EA1561F9}" destId="{5DB9E194-DFE3-4F9A-A3BB-485556F9F43A}" srcOrd="1" destOrd="0" presId="urn:microsoft.com/office/officeart/2009/3/layout/HorizontalOrganizationChart"/>
    <dgm:cxn modelId="{9B4705AE-E46D-496F-9EB3-A2F78B22C6F6}" type="presParOf" srcId="{E1E6B7DD-E05A-4FBE-84C7-4A6D933A4418}" destId="{4C1F40A4-2C2C-48A3-B30E-1C83977D60EE}" srcOrd="1" destOrd="0" presId="urn:microsoft.com/office/officeart/2009/3/layout/HorizontalOrganizationChart"/>
    <dgm:cxn modelId="{F37A89DF-350E-4360-A696-ECE16C2DA104}" type="presParOf" srcId="{E1E6B7DD-E05A-4FBE-84C7-4A6D933A4418}" destId="{409329E5-F282-4303-837F-FADFE740707A}" srcOrd="2" destOrd="0" presId="urn:microsoft.com/office/officeart/2009/3/layout/HorizontalOrganizationChart"/>
    <dgm:cxn modelId="{DF71BAF7-FB5A-4D07-B891-473286D8BBC0}" type="presParOf" srcId="{9CEEABBF-1F03-4E3B-8116-1DC07D8593FE}" destId="{D0E0BE74-3F7B-4B5C-B9FF-D2BAB286F858}" srcOrd="2" destOrd="0" presId="urn:microsoft.com/office/officeart/2009/3/layout/HorizontalOrganizationChart"/>
    <dgm:cxn modelId="{BB57ECB0-EB8E-46C6-9512-BD14EBB1CA41}" type="presParOf" srcId="{280E0802-6B26-4868-BEF5-AA13E96EDACC}" destId="{F662D675-7954-42C6-BA5C-4DB0C57257C1}" srcOrd="6" destOrd="0" presId="urn:microsoft.com/office/officeart/2009/3/layout/HorizontalOrganizationChart"/>
    <dgm:cxn modelId="{0DD8A2AE-99BB-4217-89BC-B9EF025D4E9D}" type="presParOf" srcId="{280E0802-6B26-4868-BEF5-AA13E96EDACC}" destId="{C3110703-1189-45AF-95F0-B60803828B0B}" srcOrd="7" destOrd="0" presId="urn:microsoft.com/office/officeart/2009/3/layout/HorizontalOrganizationChart"/>
    <dgm:cxn modelId="{66E11744-ABEF-4507-944C-13FA58EC306F}" type="presParOf" srcId="{C3110703-1189-45AF-95F0-B60803828B0B}" destId="{B01FFC52-2A5F-4DDE-B422-2EB7BE414D8A}" srcOrd="0" destOrd="0" presId="urn:microsoft.com/office/officeart/2009/3/layout/HorizontalOrganizationChart"/>
    <dgm:cxn modelId="{AA212CC1-8F95-4C23-9E61-3C0D41281C44}" type="presParOf" srcId="{B01FFC52-2A5F-4DDE-B422-2EB7BE414D8A}" destId="{558AF1CA-E9EB-473E-AAE3-7DDEF4090CEA}" srcOrd="0" destOrd="0" presId="urn:microsoft.com/office/officeart/2009/3/layout/HorizontalOrganizationChart"/>
    <dgm:cxn modelId="{01874885-E5E8-4A48-8B6C-BA89D4EEC006}" type="presParOf" srcId="{B01FFC52-2A5F-4DDE-B422-2EB7BE414D8A}" destId="{424FB38C-121E-4438-BB0D-9D3909DB84A5}" srcOrd="1" destOrd="0" presId="urn:microsoft.com/office/officeart/2009/3/layout/HorizontalOrganizationChart"/>
    <dgm:cxn modelId="{315C39B4-3A1A-4BFC-963F-839AB5615972}" type="presParOf" srcId="{C3110703-1189-45AF-95F0-B60803828B0B}" destId="{83287167-9C5C-463B-9440-4FB54A20529A}" srcOrd="1" destOrd="0" presId="urn:microsoft.com/office/officeart/2009/3/layout/HorizontalOrganizationChart"/>
    <dgm:cxn modelId="{C9749892-D145-4368-A178-3C83CE550597}" type="presParOf" srcId="{83287167-9C5C-463B-9440-4FB54A20529A}" destId="{5036FB68-FE58-4FFB-A922-FCAE4328FE25}" srcOrd="0" destOrd="0" presId="urn:microsoft.com/office/officeart/2009/3/layout/HorizontalOrganizationChart"/>
    <dgm:cxn modelId="{AC66D00A-7F70-4B6D-B676-21682664C27E}" type="presParOf" srcId="{83287167-9C5C-463B-9440-4FB54A20529A}" destId="{809C744A-3925-4923-976F-4752ECD80D8B}" srcOrd="1" destOrd="0" presId="urn:microsoft.com/office/officeart/2009/3/layout/HorizontalOrganizationChart"/>
    <dgm:cxn modelId="{592FF13D-5394-4D56-B8BF-0CDCE8B978A8}" type="presParOf" srcId="{809C744A-3925-4923-976F-4752ECD80D8B}" destId="{AC9CE834-3054-4175-9F7B-FE6D33261284}" srcOrd="0" destOrd="0" presId="urn:microsoft.com/office/officeart/2009/3/layout/HorizontalOrganizationChart"/>
    <dgm:cxn modelId="{93041B6C-A015-4B4F-ADB3-24976FD6478E}" type="presParOf" srcId="{AC9CE834-3054-4175-9F7B-FE6D33261284}" destId="{01538CAA-86AF-4B18-8506-A354A5E65B28}" srcOrd="0" destOrd="0" presId="urn:microsoft.com/office/officeart/2009/3/layout/HorizontalOrganizationChart"/>
    <dgm:cxn modelId="{1196DA69-6C60-4254-960D-723768757EF5}" type="presParOf" srcId="{AC9CE834-3054-4175-9F7B-FE6D33261284}" destId="{6409EBD3-18DA-419F-9D94-02DA047049C7}" srcOrd="1" destOrd="0" presId="urn:microsoft.com/office/officeart/2009/3/layout/HorizontalOrganizationChart"/>
    <dgm:cxn modelId="{1F9D677B-18C0-4A36-891A-8145610116EB}" type="presParOf" srcId="{809C744A-3925-4923-976F-4752ECD80D8B}" destId="{002D4680-A35A-4323-9C7E-FDABB9519759}" srcOrd="1" destOrd="0" presId="urn:microsoft.com/office/officeart/2009/3/layout/HorizontalOrganizationChart"/>
    <dgm:cxn modelId="{77BAC6EE-802A-4ACB-BB7D-8CEF91C0D65B}" type="presParOf" srcId="{809C744A-3925-4923-976F-4752ECD80D8B}" destId="{0EA2DC37-6778-4035-825A-B9B4EC280C72}" srcOrd="2" destOrd="0" presId="urn:microsoft.com/office/officeart/2009/3/layout/HorizontalOrganizationChart"/>
    <dgm:cxn modelId="{CACED627-59E0-467D-8808-4BA7D64FC365}" type="presParOf" srcId="{83287167-9C5C-463B-9440-4FB54A20529A}" destId="{19556A57-D19E-42F7-A840-46BF7C60083D}" srcOrd="2" destOrd="0" presId="urn:microsoft.com/office/officeart/2009/3/layout/HorizontalOrganizationChart"/>
    <dgm:cxn modelId="{D7311686-77B6-4321-B314-153EA6B66551}" type="presParOf" srcId="{83287167-9C5C-463B-9440-4FB54A20529A}" destId="{674085B5-848E-4D7F-BD9E-3E55F0951ACB}" srcOrd="3" destOrd="0" presId="urn:microsoft.com/office/officeart/2009/3/layout/HorizontalOrganizationChart"/>
    <dgm:cxn modelId="{3585E9A5-BD7B-4682-8C79-AF6EBBC31980}" type="presParOf" srcId="{674085B5-848E-4D7F-BD9E-3E55F0951ACB}" destId="{A1D23E4F-EF46-41C3-86CE-8A7935A67711}" srcOrd="0" destOrd="0" presId="urn:microsoft.com/office/officeart/2009/3/layout/HorizontalOrganizationChart"/>
    <dgm:cxn modelId="{3031E151-3254-4D3F-BE5B-705CEA559EEA}" type="presParOf" srcId="{A1D23E4F-EF46-41C3-86CE-8A7935A67711}" destId="{8652527C-7C7C-483C-B4E8-8F20ECB58F1A}" srcOrd="0" destOrd="0" presId="urn:microsoft.com/office/officeart/2009/3/layout/HorizontalOrganizationChart"/>
    <dgm:cxn modelId="{D04B48E3-7400-4F49-A5EA-5DCFFE9B0A00}" type="presParOf" srcId="{A1D23E4F-EF46-41C3-86CE-8A7935A67711}" destId="{2D5835E0-4C32-4097-A555-BE27D239AD96}" srcOrd="1" destOrd="0" presId="urn:microsoft.com/office/officeart/2009/3/layout/HorizontalOrganizationChart"/>
    <dgm:cxn modelId="{F2C201C4-05C2-481E-8A0B-4188E490A1FA}" type="presParOf" srcId="{674085B5-848E-4D7F-BD9E-3E55F0951ACB}" destId="{76F5A7FE-C4CA-4C1C-884C-59DE67B6592E}" srcOrd="1" destOrd="0" presId="urn:microsoft.com/office/officeart/2009/3/layout/HorizontalOrganizationChart"/>
    <dgm:cxn modelId="{48836823-42AB-4B75-8DCF-26B0F61CA39C}" type="presParOf" srcId="{674085B5-848E-4D7F-BD9E-3E55F0951ACB}" destId="{5C1883CF-2376-4E88-8AF5-88B524683419}" srcOrd="2" destOrd="0" presId="urn:microsoft.com/office/officeart/2009/3/layout/HorizontalOrganizationChart"/>
    <dgm:cxn modelId="{80FB0A06-3ECC-4A62-81F9-3BC64E22ACF0}" type="presParOf" srcId="{C3110703-1189-45AF-95F0-B60803828B0B}" destId="{A32D0831-BC08-4C6F-A565-8C1040E37675}" srcOrd="2" destOrd="0" presId="urn:microsoft.com/office/officeart/2009/3/layout/HorizontalOrganizationChart"/>
    <dgm:cxn modelId="{4C54041B-DEFB-4798-8E3B-E76215BD67DA}" type="presParOf" srcId="{51798DC1-73C2-4188-8C00-59E1B2E4FB14}" destId="{A6647B24-971C-4540-B897-4E2F4B43E539}" srcOrd="2" destOrd="0" presId="urn:microsoft.com/office/officeart/2009/3/layout/HorizontalOrganizationChart"/>
    <dgm:cxn modelId="{04F0FFCB-0172-4C96-94C0-2E98754CD2CE}" type="presParOf" srcId="{530C23E9-21A8-43E1-BA23-006280446697}" destId="{8B6F1E15-783A-45F8-B5FC-689EAEEEEDC9}" srcOrd="2" destOrd="0" presId="urn:microsoft.com/office/officeart/2009/3/layout/HorizontalOrganizationChar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672544" y="1374677"/>
          <a:ext cx="378341" cy="1034057"/>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rtlCol="0" anchor="ctr" anchorCtr="1">
          <a:noAutofit/>
        </a:bodyPr>
        <a:lstStyle/>
        <a:p>
          <a:pPr marL="0" lvl="0" indent="0" algn="ctr" defTabSz="533400" rtl="0">
            <a:lnSpc>
              <a:spcPct val="90000"/>
            </a:lnSpc>
            <a:spcBef>
              <a:spcPct val="0"/>
            </a:spcBef>
            <a:spcAft>
              <a:spcPct val="35000"/>
            </a:spcAft>
            <a:buNone/>
          </a:pPr>
          <a:r>
            <a:rPr lang="hu" sz="1200" kern="1200" dirty="0"/>
            <a:t>2013</a:t>
          </a:r>
        </a:p>
      </dsp:txBody>
      <dsp:txXfrm rot="5400000">
        <a:off x="363156" y="1721004"/>
        <a:ext cx="1015588" cy="341403"/>
      </dsp:txXfrm>
    </dsp:sp>
    <dsp:sp modelId="{5A1B764B-0DC5-47CD-BDEA-9E67799496EC}">
      <dsp:nvSpPr>
        <dsp:cNvPr id="0" name=""/>
        <dsp:cNvSpPr/>
      </dsp:nvSpPr>
      <dsp:spPr>
        <a:xfrm>
          <a:off x="0" y="0"/>
          <a:ext cx="1723429" cy="1324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ct val="90000"/>
            </a:lnSpc>
            <a:spcBef>
              <a:spcPct val="0"/>
            </a:spcBef>
            <a:spcAft>
              <a:spcPct val="35000"/>
            </a:spcAft>
            <a:buNone/>
          </a:pPr>
          <a:r>
            <a:rPr lang="hu" sz="1100" kern="1200" dirty="0"/>
            <a:t>Október 1. Általános építmények</a:t>
          </a:r>
        </a:p>
      </dsp:txBody>
      <dsp:txXfrm>
        <a:off x="0" y="0"/>
        <a:ext cx="1723429" cy="1324194"/>
      </dsp:txXfrm>
    </dsp:sp>
    <dsp:sp modelId="{122B38A3-0442-4747-820C-1F37877E2B0E}">
      <dsp:nvSpPr>
        <dsp:cNvPr id="0" name=""/>
        <dsp:cNvSpPr/>
      </dsp:nvSpPr>
      <dsp:spPr>
        <a:xfrm>
          <a:off x="861714" y="1399862"/>
          <a:ext cx="0" cy="302672"/>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823880" y="1324194"/>
          <a:ext cx="75668" cy="75668"/>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1378743" y="1702535"/>
          <a:ext cx="1034057" cy="378341"/>
        </a:xfrm>
        <a:prstGeom prst="rect">
          <a:avLst/>
        </a:prstGeom>
        <a:solidFill>
          <a:schemeClr val="accent1">
            <a:shade val="80000"/>
            <a:hueOff val="49577"/>
            <a:satOff val="-1006"/>
            <a:lumOff val="3409"/>
            <a:alphaOff val="0"/>
          </a:schemeClr>
        </a:solidFill>
        <a:ln w="22225" cap="rnd" cmpd="sng" algn="ctr">
          <a:solidFill>
            <a:schemeClr val="accent1">
              <a:shade val="80000"/>
              <a:hueOff val="49577"/>
              <a:satOff val="-1006"/>
              <a:lumOff val="340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rtlCol="0" anchor="ctr" anchorCtr="1">
          <a:noAutofit/>
        </a:bodyPr>
        <a:lstStyle/>
        <a:p>
          <a:pPr marL="0" lvl="0" indent="0" algn="ctr" defTabSz="533400" rtl="0">
            <a:lnSpc>
              <a:spcPct val="90000"/>
            </a:lnSpc>
            <a:spcBef>
              <a:spcPct val="0"/>
            </a:spcBef>
            <a:spcAft>
              <a:spcPct val="35000"/>
            </a:spcAft>
            <a:buNone/>
          </a:pPr>
          <a:r>
            <a:rPr lang="hu" sz="1200" kern="1200" dirty="0"/>
            <a:t>2014</a:t>
          </a:r>
        </a:p>
      </dsp:txBody>
      <dsp:txXfrm>
        <a:off x="1378743" y="1702535"/>
        <a:ext cx="1034057" cy="378341"/>
      </dsp:txXfrm>
    </dsp:sp>
    <dsp:sp modelId="{DF65791B-462E-4589-B98D-F60587330CA8}">
      <dsp:nvSpPr>
        <dsp:cNvPr id="0" name=""/>
        <dsp:cNvSpPr/>
      </dsp:nvSpPr>
      <dsp:spPr>
        <a:xfrm>
          <a:off x="1034057" y="2459217"/>
          <a:ext cx="1723429" cy="1324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rtlCol="0" anchor="t" anchorCtr="1">
          <a:noAutofit/>
        </a:bodyPr>
        <a:lstStyle/>
        <a:p>
          <a:pPr marL="0" lvl="0" indent="0" algn="ctr" defTabSz="488950" rtl="0">
            <a:lnSpc>
              <a:spcPct val="90000"/>
            </a:lnSpc>
            <a:spcBef>
              <a:spcPct val="0"/>
            </a:spcBef>
            <a:spcAft>
              <a:spcPct val="35000"/>
            </a:spcAft>
            <a:buNone/>
          </a:pPr>
          <a:r>
            <a:rPr lang="hu" sz="1100" b="1" kern="1200" dirty="0"/>
            <a:t>Július 1-től</a:t>
          </a:r>
        </a:p>
        <a:p>
          <a:pPr marL="0" lvl="0" indent="0" algn="ctr" defTabSz="488950">
            <a:lnSpc>
              <a:spcPct val="90000"/>
            </a:lnSpc>
            <a:spcBef>
              <a:spcPct val="0"/>
            </a:spcBef>
            <a:spcAft>
              <a:spcPct val="35000"/>
            </a:spcAft>
            <a:buFont typeface="Wingdings" panose="05000000000000000000" pitchFamily="2" charset="2"/>
            <a:buNone/>
          </a:pPr>
          <a:r>
            <a:rPr lang="hu-HU" sz="1100" kern="1200" dirty="0"/>
            <a:t>víziközmű és vízgazdálkodási építmények </a:t>
          </a:r>
          <a:endParaRPr lang="hu" sz="1100" kern="1200" dirty="0"/>
        </a:p>
        <a:p>
          <a:pPr marL="0" lvl="0" indent="0" algn="ctr" defTabSz="488950" rtl="0">
            <a:lnSpc>
              <a:spcPct val="90000"/>
            </a:lnSpc>
            <a:spcBef>
              <a:spcPct val="0"/>
            </a:spcBef>
            <a:spcAft>
              <a:spcPct val="35000"/>
            </a:spcAft>
            <a:buFont typeface="Wingdings" panose="05000000000000000000" pitchFamily="2" charset="2"/>
            <a:buNone/>
          </a:pPr>
          <a:r>
            <a:rPr lang="hu-HU" sz="1100" kern="1200"/>
            <a:t>a 365/2016. (XI. 29.) Korm. rendelet szerinti sajátos építményfajták „ipari”</a:t>
          </a:r>
          <a:endParaRPr lang="hu-HU" sz="1100" kern="1200" dirty="0"/>
        </a:p>
      </dsp:txBody>
      <dsp:txXfrm>
        <a:off x="1034057" y="2459217"/>
        <a:ext cx="1723429" cy="1324194"/>
      </dsp:txXfrm>
    </dsp:sp>
    <dsp:sp modelId="{DBA410EB-5F61-4F46-92D9-C5B0AA59EE15}">
      <dsp:nvSpPr>
        <dsp:cNvPr id="0" name=""/>
        <dsp:cNvSpPr/>
      </dsp:nvSpPr>
      <dsp:spPr>
        <a:xfrm>
          <a:off x="1895772" y="2080876"/>
          <a:ext cx="0" cy="302672"/>
        </a:xfrm>
        <a:prstGeom prst="line">
          <a:avLst/>
        </a:prstGeom>
        <a:noFill/>
        <a:ln w="12700" cap="rnd" cmpd="sng" algn="ctr">
          <a:solidFill>
            <a:schemeClr val="accent1">
              <a:shade val="90000"/>
              <a:hueOff val="140199"/>
              <a:satOff val="2886"/>
              <a:lumOff val="12346"/>
              <a:alphaOff val="0"/>
            </a:schemeClr>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1857938" y="2383549"/>
          <a:ext cx="75668" cy="75668"/>
        </a:xfrm>
        <a:prstGeom prst="ellipse">
          <a:avLst/>
        </a:prstGeom>
        <a:solidFill>
          <a:schemeClr val="accent1">
            <a:shade val="80000"/>
            <a:hueOff val="49577"/>
            <a:satOff val="-1006"/>
            <a:lumOff val="340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a:off x="2412801" y="1702535"/>
          <a:ext cx="1034057" cy="378341"/>
        </a:xfrm>
        <a:prstGeom prst="rect">
          <a:avLst/>
        </a:prstGeom>
        <a:solidFill>
          <a:schemeClr val="accent1">
            <a:shade val="80000"/>
            <a:hueOff val="99154"/>
            <a:satOff val="-2013"/>
            <a:lumOff val="6817"/>
            <a:alphaOff val="0"/>
          </a:schemeClr>
        </a:solidFill>
        <a:ln w="22225" cap="rnd" cmpd="sng" algn="ctr">
          <a:solidFill>
            <a:schemeClr val="accent1">
              <a:shade val="80000"/>
              <a:hueOff val="99154"/>
              <a:satOff val="-2013"/>
              <a:lumOff val="681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rtlCol="0" anchor="ctr" anchorCtr="1">
          <a:noAutofit/>
        </a:bodyPr>
        <a:lstStyle/>
        <a:p>
          <a:pPr marL="0" lvl="0" indent="0" algn="ctr" defTabSz="533400" rtl="0">
            <a:lnSpc>
              <a:spcPct val="90000"/>
            </a:lnSpc>
            <a:spcBef>
              <a:spcPct val="0"/>
            </a:spcBef>
            <a:spcAft>
              <a:spcPct val="35000"/>
            </a:spcAft>
            <a:buNone/>
          </a:pPr>
          <a:r>
            <a:rPr lang="hu" sz="1200" kern="1200" dirty="0"/>
            <a:t>2015</a:t>
          </a:r>
        </a:p>
      </dsp:txBody>
      <dsp:txXfrm>
        <a:off x="2412801" y="1702535"/>
        <a:ext cx="1034057" cy="378341"/>
      </dsp:txXfrm>
    </dsp:sp>
    <dsp:sp modelId="{B4723E2A-4FF1-452A-BD25-8EC364F15A6F}">
      <dsp:nvSpPr>
        <dsp:cNvPr id="0" name=""/>
        <dsp:cNvSpPr/>
      </dsp:nvSpPr>
      <dsp:spPr>
        <a:xfrm>
          <a:off x="2068115" y="0"/>
          <a:ext cx="1723429" cy="1324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ct val="90000"/>
            </a:lnSpc>
            <a:spcBef>
              <a:spcPct val="0"/>
            </a:spcBef>
            <a:spcAft>
              <a:spcPct val="35000"/>
            </a:spcAft>
            <a:buNone/>
          </a:pPr>
          <a:r>
            <a:rPr lang="hu" sz="1100" b="1" kern="1200" dirty="0"/>
            <a:t>Január 1-től</a:t>
          </a:r>
        </a:p>
        <a:p>
          <a:pPr marL="0" lvl="0" indent="0" algn="ctr" defTabSz="488950">
            <a:lnSpc>
              <a:spcPct val="90000"/>
            </a:lnSpc>
            <a:spcBef>
              <a:spcPct val="0"/>
            </a:spcBef>
            <a:spcAft>
              <a:spcPct val="35000"/>
            </a:spcAft>
            <a:buNone/>
          </a:pPr>
          <a:r>
            <a:rPr lang="hu-HU" sz="1100" kern="1200" dirty="0"/>
            <a:t>közlekedési építmények</a:t>
          </a:r>
          <a:endParaRPr lang="hu" sz="1100" kern="1200" dirty="0"/>
        </a:p>
        <a:p>
          <a:pPr marL="0" lvl="0" indent="0" algn="ctr" defTabSz="488950">
            <a:lnSpc>
              <a:spcPct val="90000"/>
            </a:lnSpc>
            <a:spcBef>
              <a:spcPct val="0"/>
            </a:spcBef>
            <a:spcAft>
              <a:spcPct val="35000"/>
            </a:spcAft>
            <a:buNone/>
          </a:pPr>
          <a:endParaRPr lang="hu-HU" sz="1100" b="1" kern="1200" dirty="0"/>
        </a:p>
        <a:p>
          <a:pPr marL="0" lvl="0" indent="0" algn="ctr" defTabSz="488950">
            <a:lnSpc>
              <a:spcPct val="90000"/>
            </a:lnSpc>
            <a:spcBef>
              <a:spcPct val="0"/>
            </a:spcBef>
            <a:spcAft>
              <a:spcPct val="35000"/>
            </a:spcAft>
            <a:buNone/>
          </a:pPr>
          <a:r>
            <a:rPr lang="hu-HU" sz="1100" b="1" kern="1200" dirty="0"/>
            <a:t>Március 1-től</a:t>
          </a:r>
          <a:endParaRPr lang="hu" sz="1100" b="1" kern="1200" dirty="0"/>
        </a:p>
        <a:p>
          <a:pPr marL="0" lvl="0" indent="0" algn="ctr" defTabSz="488950">
            <a:lnSpc>
              <a:spcPct val="90000"/>
            </a:lnSpc>
            <a:spcBef>
              <a:spcPct val="0"/>
            </a:spcBef>
            <a:spcAft>
              <a:spcPct val="35000"/>
            </a:spcAft>
            <a:buNone/>
          </a:pPr>
          <a:r>
            <a:rPr lang="hu-HU" sz="1100" kern="1200" dirty="0"/>
            <a:t>elektronikus hírközlési építmények</a:t>
          </a:r>
        </a:p>
      </dsp:txBody>
      <dsp:txXfrm>
        <a:off x="2068115" y="0"/>
        <a:ext cx="1723429" cy="1324194"/>
      </dsp:txXfrm>
    </dsp:sp>
    <dsp:sp modelId="{440E9361-37D2-4157-AF38-7B49AD23708B}">
      <dsp:nvSpPr>
        <dsp:cNvPr id="0" name=""/>
        <dsp:cNvSpPr/>
      </dsp:nvSpPr>
      <dsp:spPr>
        <a:xfrm>
          <a:off x="2929830" y="1399862"/>
          <a:ext cx="0" cy="302672"/>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2891996" y="1324194"/>
          <a:ext cx="75668" cy="75668"/>
        </a:xfrm>
        <a:prstGeom prst="ellipse">
          <a:avLst/>
        </a:prstGeom>
        <a:solidFill>
          <a:schemeClr val="accent1">
            <a:shade val="80000"/>
            <a:hueOff val="99154"/>
            <a:satOff val="-2013"/>
            <a:lumOff val="681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DE22D3-CA69-4D37-8130-9D689E82C9BC}">
      <dsp:nvSpPr>
        <dsp:cNvPr id="0" name=""/>
        <dsp:cNvSpPr/>
      </dsp:nvSpPr>
      <dsp:spPr>
        <a:xfrm>
          <a:off x="3446859" y="1702535"/>
          <a:ext cx="1034057" cy="378341"/>
        </a:xfrm>
        <a:prstGeom prst="rect">
          <a:avLst/>
        </a:prstGeom>
        <a:solidFill>
          <a:schemeClr val="accent1">
            <a:shade val="80000"/>
            <a:hueOff val="148730"/>
            <a:satOff val="-3019"/>
            <a:lumOff val="10226"/>
            <a:alphaOff val="0"/>
          </a:schemeClr>
        </a:solidFill>
        <a:ln w="22225" cap="rnd" cmpd="sng" algn="ctr">
          <a:solidFill>
            <a:schemeClr val="accent1">
              <a:shade val="80000"/>
              <a:hueOff val="148730"/>
              <a:satOff val="-3019"/>
              <a:lumOff val="1022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rtlCol="0" anchor="ctr" anchorCtr="1">
          <a:noAutofit/>
        </a:bodyPr>
        <a:lstStyle/>
        <a:p>
          <a:pPr marL="0" lvl="0" indent="0" algn="ctr" defTabSz="533400" rtl="0">
            <a:lnSpc>
              <a:spcPct val="90000"/>
            </a:lnSpc>
            <a:spcBef>
              <a:spcPct val="0"/>
            </a:spcBef>
            <a:spcAft>
              <a:spcPct val="35000"/>
            </a:spcAft>
            <a:buNone/>
          </a:pPr>
          <a:r>
            <a:rPr lang="hu" sz="1200" kern="1200" dirty="0"/>
            <a:t>2016</a:t>
          </a:r>
        </a:p>
      </dsp:txBody>
      <dsp:txXfrm>
        <a:off x="3446859" y="1702535"/>
        <a:ext cx="1034057" cy="378341"/>
      </dsp:txXfrm>
    </dsp:sp>
    <dsp:sp modelId="{3E7842D0-55E6-4619-A77F-A350427276DB}">
      <dsp:nvSpPr>
        <dsp:cNvPr id="0" name=""/>
        <dsp:cNvSpPr/>
      </dsp:nvSpPr>
      <dsp:spPr>
        <a:xfrm>
          <a:off x="3102173" y="2459217"/>
          <a:ext cx="1723429" cy="1324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rtlCol="0" anchor="t" anchorCtr="1">
          <a:noAutofit/>
        </a:bodyPr>
        <a:lstStyle/>
        <a:p>
          <a:pPr marL="0" lvl="0" indent="0" algn="ctr" defTabSz="488950" rtl="0">
            <a:lnSpc>
              <a:spcPct val="90000"/>
            </a:lnSpc>
            <a:spcBef>
              <a:spcPct val="0"/>
            </a:spcBef>
            <a:spcAft>
              <a:spcPct val="35000"/>
            </a:spcAft>
            <a:buNone/>
          </a:pPr>
          <a:r>
            <a:rPr lang="hu" sz="1100" kern="1200" dirty="0">
              <a:solidFill>
                <a:srgbClr val="FF0000"/>
              </a:solidFill>
            </a:rPr>
            <a:t>Július 1-től </a:t>
          </a:r>
          <a:r>
            <a:rPr lang="hu" sz="1100" b="1" kern="1200" dirty="0">
              <a:solidFill>
                <a:srgbClr val="FF0000"/>
              </a:solidFill>
            </a:rPr>
            <a:t>EGYSZERŰ BEJELENTÉS</a:t>
          </a:r>
          <a:r>
            <a:rPr lang="hu" sz="1100" kern="1200" dirty="0">
              <a:solidFill>
                <a:srgbClr val="FF0000"/>
              </a:solidFill>
            </a:rPr>
            <a:t> ETDR + Enapló</a:t>
          </a:r>
        </a:p>
        <a:p>
          <a:pPr marL="0" lvl="0" indent="0" algn="ctr" defTabSz="488950" rtl="0">
            <a:lnSpc>
              <a:spcPct val="90000"/>
            </a:lnSpc>
            <a:spcBef>
              <a:spcPct val="0"/>
            </a:spcBef>
            <a:spcAft>
              <a:spcPct val="35000"/>
            </a:spcAft>
            <a:buNone/>
          </a:pPr>
          <a:r>
            <a:rPr lang="hu" sz="1100" b="1" kern="1200" dirty="0"/>
            <a:t>Október 1-től</a:t>
          </a:r>
        </a:p>
        <a:p>
          <a:pPr marL="0" lvl="0" indent="0" algn="ctr" defTabSz="488950">
            <a:lnSpc>
              <a:spcPct val="90000"/>
            </a:lnSpc>
            <a:spcBef>
              <a:spcPct val="0"/>
            </a:spcBef>
            <a:spcAft>
              <a:spcPct val="35000"/>
            </a:spcAft>
            <a:buFont typeface="Wingdings" panose="05000000000000000000" pitchFamily="2" charset="2"/>
            <a:buNone/>
          </a:pPr>
          <a:r>
            <a:rPr lang="hu-HU" sz="1100" kern="1200"/>
            <a:t>az 53/2012. (III. 28.) Korm. rendelet szerint a bányafelügyelet hatáskörébe tartozó egyes sajátos építmények</a:t>
          </a:r>
          <a:endParaRPr lang="hu" sz="1100" kern="1200" dirty="0"/>
        </a:p>
        <a:p>
          <a:pPr marL="0" lvl="0" indent="0" algn="ctr" defTabSz="488950" rtl="0">
            <a:lnSpc>
              <a:spcPct val="90000"/>
            </a:lnSpc>
            <a:spcBef>
              <a:spcPct val="0"/>
            </a:spcBef>
            <a:spcAft>
              <a:spcPct val="35000"/>
            </a:spcAft>
            <a:buNone/>
          </a:pPr>
          <a:r>
            <a:rPr lang="hu-HU" sz="1100" kern="1200" dirty="0"/>
            <a:t>a 112/2011. (VII. 4.) Korm. rendelet szerint az atomenergia-felügyeleti szerv hatáskörébe tartozó nem sajátos építmények</a:t>
          </a:r>
        </a:p>
        <a:p>
          <a:pPr marL="0" lvl="0" indent="0" algn="ctr" defTabSz="488950" rtl="0">
            <a:lnSpc>
              <a:spcPct val="90000"/>
            </a:lnSpc>
            <a:spcBef>
              <a:spcPct val="0"/>
            </a:spcBef>
            <a:spcAft>
              <a:spcPct val="35000"/>
            </a:spcAft>
            <a:buNone/>
          </a:pPr>
          <a:r>
            <a:rPr lang="hu-HU" sz="1100" kern="1200" dirty="0"/>
            <a:t>a 118/2011. (VII. 11.) és a 155/2014. (VI.30.) Korm. rendeletek szerint az atomenergia-felügyeleti szerv hatáskörébe tartozó sajátos építmények</a:t>
          </a:r>
        </a:p>
      </dsp:txBody>
      <dsp:txXfrm>
        <a:off x="3102173" y="2459217"/>
        <a:ext cx="1723429" cy="1324194"/>
      </dsp:txXfrm>
    </dsp:sp>
    <dsp:sp modelId="{52701404-EA5F-4A10-8467-BFA508216647}">
      <dsp:nvSpPr>
        <dsp:cNvPr id="0" name=""/>
        <dsp:cNvSpPr/>
      </dsp:nvSpPr>
      <dsp:spPr>
        <a:xfrm>
          <a:off x="3963888" y="2080876"/>
          <a:ext cx="0" cy="302672"/>
        </a:xfrm>
        <a:prstGeom prst="line">
          <a:avLst/>
        </a:prstGeom>
        <a:noFill/>
        <a:ln w="12700" cap="rnd" cmpd="sng" algn="ctr">
          <a:solidFill>
            <a:schemeClr val="accent1">
              <a:shade val="90000"/>
              <a:hueOff val="162259"/>
              <a:satOff val="-3128"/>
              <a:lumOff val="10227"/>
              <a:alphaOff val="0"/>
            </a:schemeClr>
          </a:solidFill>
          <a:prstDash val="dash"/>
        </a:ln>
        <a:effectLst/>
      </dsp:spPr>
      <dsp:style>
        <a:lnRef idx="1">
          <a:scrgbClr r="0" g="0" b="0"/>
        </a:lnRef>
        <a:fillRef idx="0">
          <a:scrgbClr r="0" g="0" b="0"/>
        </a:fillRef>
        <a:effectRef idx="0">
          <a:scrgbClr r="0" g="0" b="0"/>
        </a:effectRef>
        <a:fontRef idx="minor"/>
      </dsp:style>
    </dsp:sp>
    <dsp:sp modelId="{A9F74EE0-1705-4F0E-A433-20ECB330D66B}">
      <dsp:nvSpPr>
        <dsp:cNvPr id="0" name=""/>
        <dsp:cNvSpPr/>
      </dsp:nvSpPr>
      <dsp:spPr>
        <a:xfrm>
          <a:off x="3926054" y="2383549"/>
          <a:ext cx="75668" cy="75668"/>
        </a:xfrm>
        <a:prstGeom prst="ellipse">
          <a:avLst/>
        </a:prstGeom>
        <a:solidFill>
          <a:schemeClr val="accent1">
            <a:shade val="80000"/>
            <a:hueOff val="148730"/>
            <a:satOff val="-3019"/>
            <a:lumOff val="10226"/>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B366DD-C665-46F8-A07F-CFBDA56E9453}">
      <dsp:nvSpPr>
        <dsp:cNvPr id="0" name=""/>
        <dsp:cNvSpPr/>
      </dsp:nvSpPr>
      <dsp:spPr>
        <a:xfrm>
          <a:off x="4480917" y="1702535"/>
          <a:ext cx="1034057" cy="378341"/>
        </a:xfrm>
        <a:prstGeom prst="rect">
          <a:avLst/>
        </a:prstGeom>
        <a:solidFill>
          <a:schemeClr val="accent1">
            <a:shade val="80000"/>
            <a:hueOff val="198307"/>
            <a:satOff val="-4026"/>
            <a:lumOff val="13634"/>
            <a:alphaOff val="0"/>
          </a:schemeClr>
        </a:solidFill>
        <a:ln w="22225" cap="rnd" cmpd="sng" algn="ctr">
          <a:solidFill>
            <a:schemeClr val="accent1">
              <a:shade val="80000"/>
              <a:hueOff val="198307"/>
              <a:satOff val="-4026"/>
              <a:lumOff val="1363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rtlCol="0" anchor="ctr" anchorCtr="1">
          <a:noAutofit/>
        </a:bodyPr>
        <a:lstStyle/>
        <a:p>
          <a:pPr marL="0" lvl="0" indent="0" algn="ctr" defTabSz="533400" rtl="0">
            <a:lnSpc>
              <a:spcPct val="90000"/>
            </a:lnSpc>
            <a:spcBef>
              <a:spcPct val="0"/>
            </a:spcBef>
            <a:spcAft>
              <a:spcPct val="35000"/>
            </a:spcAft>
            <a:buNone/>
          </a:pPr>
          <a:r>
            <a:rPr lang="hu" sz="1200" kern="1200" dirty="0"/>
            <a:t>2017</a:t>
          </a:r>
        </a:p>
      </dsp:txBody>
      <dsp:txXfrm>
        <a:off x="4480917" y="1702535"/>
        <a:ext cx="1034057" cy="378341"/>
      </dsp:txXfrm>
    </dsp:sp>
    <dsp:sp modelId="{3A489930-B450-4490-BC63-542C783200BC}">
      <dsp:nvSpPr>
        <dsp:cNvPr id="0" name=""/>
        <dsp:cNvSpPr/>
      </dsp:nvSpPr>
      <dsp:spPr>
        <a:xfrm>
          <a:off x="4136231" y="0"/>
          <a:ext cx="1723429" cy="1324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hu" sz="1100" kern="1200" dirty="0">
              <a:solidFill>
                <a:srgbClr val="FF0000"/>
              </a:solidFill>
            </a:rPr>
            <a:t>Január 1-től</a:t>
          </a:r>
          <a:endParaRPr lang="hu" sz="1100" kern="1200" dirty="0"/>
        </a:p>
        <a:p>
          <a:pPr marL="0" lvl="0" indent="0" algn="ctr" defTabSz="488950">
            <a:lnSpc>
              <a:spcPct val="90000"/>
            </a:lnSpc>
            <a:spcBef>
              <a:spcPct val="0"/>
            </a:spcBef>
            <a:spcAft>
              <a:spcPct val="35000"/>
            </a:spcAft>
            <a:buNone/>
          </a:pPr>
          <a:r>
            <a:rPr lang="hu" sz="1100" b="1" kern="1200" dirty="0">
              <a:solidFill>
                <a:srgbClr val="FF0000"/>
              </a:solidFill>
            </a:rPr>
            <a:t>EGYSZERŰ BEJELENTÉS</a:t>
          </a:r>
          <a:r>
            <a:rPr lang="hu" sz="1100" kern="1200" dirty="0">
              <a:solidFill>
                <a:srgbClr val="FF0000"/>
              </a:solidFill>
            </a:rPr>
            <a:t> Enaplóból nyílik</a:t>
          </a:r>
          <a:endParaRPr lang="hu" sz="1100" kern="1200" dirty="0"/>
        </a:p>
      </dsp:txBody>
      <dsp:txXfrm>
        <a:off x="4136231" y="0"/>
        <a:ext cx="1723429" cy="1324194"/>
      </dsp:txXfrm>
    </dsp:sp>
    <dsp:sp modelId="{B5A8076A-E4EA-4BF5-91F5-712395BBD173}">
      <dsp:nvSpPr>
        <dsp:cNvPr id="0" name=""/>
        <dsp:cNvSpPr/>
      </dsp:nvSpPr>
      <dsp:spPr>
        <a:xfrm>
          <a:off x="4997946" y="1399862"/>
          <a:ext cx="0" cy="302672"/>
        </a:xfrm>
        <a:prstGeom prst="line">
          <a:avLst/>
        </a:prstGeom>
        <a:noFill/>
        <a:ln w="12700" cap="rnd" cmpd="sng" algn="ctr">
          <a:solidFill>
            <a:schemeClr val="accent1">
              <a:shade val="90000"/>
              <a:hueOff val="202823"/>
              <a:satOff val="-3910"/>
              <a:lumOff val="12784"/>
              <a:alphaOff val="0"/>
            </a:schemeClr>
          </a:solidFill>
          <a:prstDash val="dash"/>
        </a:ln>
        <a:effectLst/>
      </dsp:spPr>
      <dsp:style>
        <a:lnRef idx="1">
          <a:scrgbClr r="0" g="0" b="0"/>
        </a:lnRef>
        <a:fillRef idx="0">
          <a:scrgbClr r="0" g="0" b="0"/>
        </a:fillRef>
        <a:effectRef idx="0">
          <a:scrgbClr r="0" g="0" b="0"/>
        </a:effectRef>
        <a:fontRef idx="minor"/>
      </dsp:style>
    </dsp:sp>
    <dsp:sp modelId="{319AFED5-A6B0-4229-A48E-926821092571}">
      <dsp:nvSpPr>
        <dsp:cNvPr id="0" name=""/>
        <dsp:cNvSpPr/>
      </dsp:nvSpPr>
      <dsp:spPr>
        <a:xfrm>
          <a:off x="4960111" y="1324194"/>
          <a:ext cx="75668" cy="75668"/>
        </a:xfrm>
        <a:prstGeom prst="ellipse">
          <a:avLst/>
        </a:prstGeom>
        <a:solidFill>
          <a:schemeClr val="accent1">
            <a:shade val="80000"/>
            <a:hueOff val="198307"/>
            <a:satOff val="-4026"/>
            <a:lumOff val="13634"/>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8569BC-12F8-4666-8AF7-8E9157D3139D}">
      <dsp:nvSpPr>
        <dsp:cNvPr id="0" name=""/>
        <dsp:cNvSpPr/>
      </dsp:nvSpPr>
      <dsp:spPr>
        <a:xfrm>
          <a:off x="5514975" y="1702535"/>
          <a:ext cx="1034057" cy="378341"/>
        </a:xfrm>
        <a:prstGeom prst="rect">
          <a:avLst/>
        </a:prstGeom>
        <a:solidFill>
          <a:schemeClr val="accent1">
            <a:shade val="80000"/>
            <a:hueOff val="247884"/>
            <a:satOff val="-5032"/>
            <a:lumOff val="17043"/>
            <a:alphaOff val="0"/>
          </a:schemeClr>
        </a:solidFill>
        <a:ln w="22225" cap="rnd" cmpd="sng" algn="ctr">
          <a:solidFill>
            <a:schemeClr val="accent1">
              <a:shade val="80000"/>
              <a:hueOff val="247884"/>
              <a:satOff val="-5032"/>
              <a:lumOff val="1704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rtlCol="0" anchor="ctr" anchorCtr="1">
          <a:noAutofit/>
        </a:bodyPr>
        <a:lstStyle/>
        <a:p>
          <a:pPr marL="0" lvl="0" indent="0" algn="ctr" defTabSz="533400" rtl="0">
            <a:lnSpc>
              <a:spcPct val="90000"/>
            </a:lnSpc>
            <a:spcBef>
              <a:spcPct val="0"/>
            </a:spcBef>
            <a:spcAft>
              <a:spcPct val="35000"/>
            </a:spcAft>
            <a:buNone/>
          </a:pPr>
          <a:r>
            <a:rPr lang="hu" sz="1200" kern="1200" dirty="0"/>
            <a:t>2018</a:t>
          </a:r>
        </a:p>
      </dsp:txBody>
      <dsp:txXfrm>
        <a:off x="5514975" y="1702535"/>
        <a:ext cx="1034057" cy="378341"/>
      </dsp:txXfrm>
    </dsp:sp>
    <dsp:sp modelId="{4752EDBE-1268-47E1-890C-55339DC3D039}">
      <dsp:nvSpPr>
        <dsp:cNvPr id="0" name=""/>
        <dsp:cNvSpPr/>
      </dsp:nvSpPr>
      <dsp:spPr>
        <a:xfrm>
          <a:off x="5170289" y="2459217"/>
          <a:ext cx="1723429" cy="1324194"/>
        </a:xfrm>
        <a:prstGeom prst="rect">
          <a:avLst/>
        </a:prstGeom>
        <a:noFill/>
        <a:ln>
          <a:noFill/>
        </a:ln>
        <a:effectLst/>
      </dsp:spPr>
      <dsp:style>
        <a:lnRef idx="0">
          <a:scrgbClr r="0" g="0" b="0"/>
        </a:lnRef>
        <a:fillRef idx="0">
          <a:scrgbClr r="0" g="0" b="0"/>
        </a:fillRef>
        <a:effectRef idx="0">
          <a:scrgbClr r="0" g="0" b="0"/>
        </a:effectRef>
        <a:fontRef idx="minor"/>
      </dsp:style>
    </dsp:sp>
    <dsp:sp modelId="{FF7F79E4-2961-4A5E-96C5-E3197F4428E8}">
      <dsp:nvSpPr>
        <dsp:cNvPr id="0" name=""/>
        <dsp:cNvSpPr/>
      </dsp:nvSpPr>
      <dsp:spPr>
        <a:xfrm>
          <a:off x="6032003" y="2080876"/>
          <a:ext cx="0" cy="302672"/>
        </a:xfrm>
        <a:prstGeom prst="line">
          <a:avLst/>
        </a:prstGeom>
        <a:noFill/>
        <a:ln w="12700" cap="rnd" cmpd="sng" algn="ctr">
          <a:solidFill>
            <a:schemeClr val="accent1">
              <a:shade val="90000"/>
              <a:hueOff val="243388"/>
              <a:satOff val="-4692"/>
              <a:lumOff val="15340"/>
              <a:alphaOff val="0"/>
            </a:schemeClr>
          </a:solidFill>
          <a:prstDash val="dash"/>
        </a:ln>
        <a:effectLst/>
      </dsp:spPr>
      <dsp:style>
        <a:lnRef idx="1">
          <a:scrgbClr r="0" g="0" b="0"/>
        </a:lnRef>
        <a:fillRef idx="0">
          <a:scrgbClr r="0" g="0" b="0"/>
        </a:fillRef>
        <a:effectRef idx="0">
          <a:scrgbClr r="0" g="0" b="0"/>
        </a:effectRef>
        <a:fontRef idx="minor"/>
      </dsp:style>
    </dsp:sp>
    <dsp:sp modelId="{55DCFF79-06B4-4D1B-A9E8-135CD9FF22A4}">
      <dsp:nvSpPr>
        <dsp:cNvPr id="0" name=""/>
        <dsp:cNvSpPr/>
      </dsp:nvSpPr>
      <dsp:spPr>
        <a:xfrm>
          <a:off x="5994169" y="2383549"/>
          <a:ext cx="75668" cy="75668"/>
        </a:xfrm>
        <a:prstGeom prst="ellipse">
          <a:avLst/>
        </a:prstGeom>
        <a:solidFill>
          <a:schemeClr val="accent1">
            <a:shade val="80000"/>
            <a:hueOff val="247884"/>
            <a:satOff val="-5032"/>
            <a:lumOff val="17043"/>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023DCC-E1AD-4AFE-940A-35B1615EEB6D}">
      <dsp:nvSpPr>
        <dsp:cNvPr id="0" name=""/>
        <dsp:cNvSpPr/>
      </dsp:nvSpPr>
      <dsp:spPr>
        <a:xfrm>
          <a:off x="6549032" y="1702535"/>
          <a:ext cx="1034057" cy="378341"/>
        </a:xfrm>
        <a:prstGeom prst="rect">
          <a:avLst/>
        </a:prstGeom>
        <a:solidFill>
          <a:schemeClr val="accent1">
            <a:shade val="80000"/>
            <a:hueOff val="297461"/>
            <a:satOff val="-6039"/>
            <a:lumOff val="20451"/>
            <a:alphaOff val="0"/>
          </a:schemeClr>
        </a:solidFill>
        <a:ln w="22225" cap="rnd" cmpd="sng" algn="ctr">
          <a:solidFill>
            <a:schemeClr val="accent1">
              <a:shade val="80000"/>
              <a:hueOff val="297461"/>
              <a:satOff val="-6039"/>
              <a:lumOff val="2045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rtlCol="0" anchor="ctr" anchorCtr="1">
          <a:noAutofit/>
        </a:bodyPr>
        <a:lstStyle/>
        <a:p>
          <a:pPr marL="0" lvl="0" indent="0" algn="ctr" defTabSz="533400" rtl="0">
            <a:lnSpc>
              <a:spcPct val="90000"/>
            </a:lnSpc>
            <a:spcBef>
              <a:spcPct val="0"/>
            </a:spcBef>
            <a:spcAft>
              <a:spcPct val="35000"/>
            </a:spcAft>
            <a:buNone/>
          </a:pPr>
          <a:r>
            <a:rPr lang="hu" sz="1200" kern="1200" dirty="0"/>
            <a:t>2019</a:t>
          </a:r>
        </a:p>
      </dsp:txBody>
      <dsp:txXfrm>
        <a:off x="6549032" y="1702535"/>
        <a:ext cx="1034057" cy="378341"/>
      </dsp:txXfrm>
    </dsp:sp>
    <dsp:sp modelId="{2371FC9B-B5C6-4BE5-B59F-0BAF60857718}">
      <dsp:nvSpPr>
        <dsp:cNvPr id="0" name=""/>
        <dsp:cNvSpPr/>
      </dsp:nvSpPr>
      <dsp:spPr>
        <a:xfrm>
          <a:off x="6204346" y="0"/>
          <a:ext cx="1723429" cy="1324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ct val="90000"/>
            </a:lnSpc>
            <a:spcBef>
              <a:spcPct val="0"/>
            </a:spcBef>
            <a:spcAft>
              <a:spcPct val="35000"/>
            </a:spcAft>
            <a:buNone/>
          </a:pPr>
          <a:r>
            <a:rPr lang="hu" sz="1100" b="1" kern="1200" dirty="0">
              <a:solidFill>
                <a:schemeClr val="tx1"/>
              </a:solidFill>
            </a:rPr>
            <a:t>Márciustól</a:t>
          </a:r>
        </a:p>
        <a:p>
          <a:pPr marL="0" lvl="0" indent="0" algn="ctr" defTabSz="488950" rtl="0">
            <a:lnSpc>
              <a:spcPct val="90000"/>
            </a:lnSpc>
            <a:spcBef>
              <a:spcPct val="0"/>
            </a:spcBef>
            <a:spcAft>
              <a:spcPct val="35000"/>
            </a:spcAft>
            <a:buNone/>
          </a:pPr>
          <a:r>
            <a:rPr lang="hu" sz="1100" b="0" kern="1200" dirty="0">
              <a:solidFill>
                <a:schemeClr val="tx1"/>
              </a:solidFill>
            </a:rPr>
            <a:t>Munkaterület visszaadása metódus</a:t>
          </a:r>
        </a:p>
        <a:p>
          <a:pPr marL="0" lvl="0" indent="0" algn="ctr" defTabSz="488950" rtl="0">
            <a:lnSpc>
              <a:spcPct val="90000"/>
            </a:lnSpc>
            <a:spcBef>
              <a:spcPct val="0"/>
            </a:spcBef>
            <a:spcAft>
              <a:spcPct val="35000"/>
            </a:spcAft>
            <a:buNone/>
          </a:pPr>
          <a:endParaRPr lang="hu" sz="1100" b="1" kern="1200" dirty="0">
            <a:solidFill>
              <a:srgbClr val="FF0000"/>
            </a:solidFill>
          </a:endParaRPr>
        </a:p>
        <a:p>
          <a:pPr marL="0" lvl="0" indent="0" algn="ctr" defTabSz="488950" rtl="0">
            <a:lnSpc>
              <a:spcPct val="90000"/>
            </a:lnSpc>
            <a:spcBef>
              <a:spcPct val="0"/>
            </a:spcBef>
            <a:spcAft>
              <a:spcPct val="35000"/>
            </a:spcAft>
            <a:buNone/>
          </a:pPr>
          <a:r>
            <a:rPr lang="hu" sz="1100" b="1" kern="1200" dirty="0">
              <a:solidFill>
                <a:srgbClr val="FF0000"/>
              </a:solidFill>
            </a:rPr>
            <a:t>Október 24-től</a:t>
          </a:r>
        </a:p>
        <a:p>
          <a:pPr marL="0" lvl="0" indent="0" algn="ctr" defTabSz="488950" rtl="0">
            <a:lnSpc>
              <a:spcPct val="90000"/>
            </a:lnSpc>
            <a:spcBef>
              <a:spcPct val="0"/>
            </a:spcBef>
            <a:spcAft>
              <a:spcPct val="35000"/>
            </a:spcAft>
            <a:buNone/>
          </a:pPr>
          <a:r>
            <a:rPr lang="hu" sz="1100" kern="1200" dirty="0">
              <a:solidFill>
                <a:srgbClr val="FF0000"/>
              </a:solidFill>
            </a:rPr>
            <a:t>Egyszerű bj. </a:t>
          </a:r>
          <a:r>
            <a:rPr lang="hu-HU" sz="1100" kern="1200" dirty="0">
              <a:solidFill>
                <a:srgbClr val="FF0000"/>
              </a:solidFill>
            </a:rPr>
            <a:t>S</a:t>
          </a:r>
          <a:r>
            <a:rPr lang="hu" sz="1100" kern="1200" dirty="0">
              <a:solidFill>
                <a:srgbClr val="FF0000"/>
              </a:solidFill>
            </a:rPr>
            <a:t>zabályai</a:t>
          </a:r>
        </a:p>
        <a:p>
          <a:pPr marL="0" lvl="0" indent="0" algn="ctr" defTabSz="488950" rtl="0">
            <a:lnSpc>
              <a:spcPct val="90000"/>
            </a:lnSpc>
            <a:spcBef>
              <a:spcPct val="0"/>
            </a:spcBef>
            <a:spcAft>
              <a:spcPct val="35000"/>
            </a:spcAft>
            <a:buNone/>
          </a:pPr>
          <a:r>
            <a:rPr lang="hu" sz="1100" kern="1200" dirty="0">
              <a:solidFill>
                <a:srgbClr val="FF0000"/>
              </a:solidFill>
            </a:rPr>
            <a:t>Újra ETDR-ből indul</a:t>
          </a:r>
        </a:p>
      </dsp:txBody>
      <dsp:txXfrm>
        <a:off x="6204346" y="0"/>
        <a:ext cx="1723429" cy="1324194"/>
      </dsp:txXfrm>
    </dsp:sp>
    <dsp:sp modelId="{AF8B95F8-B689-4DE8-84F6-EC6AC8D68740}">
      <dsp:nvSpPr>
        <dsp:cNvPr id="0" name=""/>
        <dsp:cNvSpPr/>
      </dsp:nvSpPr>
      <dsp:spPr>
        <a:xfrm>
          <a:off x="7066061" y="1399862"/>
          <a:ext cx="0" cy="302672"/>
        </a:xfrm>
        <a:prstGeom prst="line">
          <a:avLst/>
        </a:prstGeom>
        <a:noFill/>
        <a:ln w="12700" cap="rnd" cmpd="sng" algn="ctr">
          <a:solidFill>
            <a:schemeClr val="accent1">
              <a:shade val="90000"/>
              <a:hueOff val="283953"/>
              <a:satOff val="-5474"/>
              <a:lumOff val="17897"/>
              <a:alphaOff val="0"/>
            </a:schemeClr>
          </a:solidFill>
          <a:prstDash val="dash"/>
        </a:ln>
        <a:effectLst/>
      </dsp:spPr>
      <dsp:style>
        <a:lnRef idx="1">
          <a:scrgbClr r="0" g="0" b="0"/>
        </a:lnRef>
        <a:fillRef idx="0">
          <a:scrgbClr r="0" g="0" b="0"/>
        </a:fillRef>
        <a:effectRef idx="0">
          <a:scrgbClr r="0" g="0" b="0"/>
        </a:effectRef>
        <a:fontRef idx="minor"/>
      </dsp:style>
    </dsp:sp>
    <dsp:sp modelId="{DD388058-1A58-4AE0-8973-8C0E89FE36FC}">
      <dsp:nvSpPr>
        <dsp:cNvPr id="0" name=""/>
        <dsp:cNvSpPr/>
      </dsp:nvSpPr>
      <dsp:spPr>
        <a:xfrm>
          <a:off x="7028227" y="1324194"/>
          <a:ext cx="75668" cy="75668"/>
        </a:xfrm>
        <a:prstGeom prst="ellipse">
          <a:avLst/>
        </a:prstGeom>
        <a:solidFill>
          <a:schemeClr val="accent1">
            <a:shade val="80000"/>
            <a:hueOff val="297461"/>
            <a:satOff val="-6039"/>
            <a:lumOff val="2045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DF200F-5167-432D-8287-7892981817F3}">
      <dsp:nvSpPr>
        <dsp:cNvPr id="0" name=""/>
        <dsp:cNvSpPr/>
      </dsp:nvSpPr>
      <dsp:spPr>
        <a:xfrm>
          <a:off x="7583090" y="1702535"/>
          <a:ext cx="1034057" cy="378341"/>
        </a:xfrm>
        <a:prstGeom prst="rect">
          <a:avLst/>
        </a:prstGeom>
        <a:solidFill>
          <a:schemeClr val="accent1">
            <a:shade val="80000"/>
            <a:hueOff val="347038"/>
            <a:satOff val="-7045"/>
            <a:lumOff val="23860"/>
            <a:alphaOff val="0"/>
          </a:schemeClr>
        </a:solidFill>
        <a:ln w="22225" cap="rnd" cmpd="sng" algn="ctr">
          <a:solidFill>
            <a:schemeClr val="accent1">
              <a:shade val="80000"/>
              <a:hueOff val="347038"/>
              <a:satOff val="-7045"/>
              <a:lumOff val="2386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rtlCol="0" anchor="ctr" anchorCtr="1">
          <a:noAutofit/>
        </a:bodyPr>
        <a:lstStyle/>
        <a:p>
          <a:pPr marL="0" lvl="0" indent="0" algn="ctr" defTabSz="533400" rtl="0">
            <a:lnSpc>
              <a:spcPct val="90000"/>
            </a:lnSpc>
            <a:spcBef>
              <a:spcPct val="0"/>
            </a:spcBef>
            <a:spcAft>
              <a:spcPct val="35000"/>
            </a:spcAft>
            <a:buNone/>
          </a:pPr>
          <a:r>
            <a:rPr lang="hu" sz="1200" kern="1200" dirty="0"/>
            <a:t>2020</a:t>
          </a:r>
        </a:p>
      </dsp:txBody>
      <dsp:txXfrm>
        <a:off x="7583090" y="1702535"/>
        <a:ext cx="1034057" cy="378341"/>
      </dsp:txXfrm>
    </dsp:sp>
    <dsp:sp modelId="{D76559A0-F323-42F8-90AF-E2F7E5AEBF57}">
      <dsp:nvSpPr>
        <dsp:cNvPr id="0" name=""/>
        <dsp:cNvSpPr/>
      </dsp:nvSpPr>
      <dsp:spPr>
        <a:xfrm>
          <a:off x="7238404" y="2459217"/>
          <a:ext cx="1723429" cy="1324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rtlCol="0" anchor="t" anchorCtr="1">
          <a:noAutofit/>
        </a:bodyPr>
        <a:lstStyle/>
        <a:p>
          <a:pPr marL="0" lvl="0" indent="0" algn="ctr" defTabSz="488950" rtl="0">
            <a:lnSpc>
              <a:spcPct val="90000"/>
            </a:lnSpc>
            <a:spcBef>
              <a:spcPct val="0"/>
            </a:spcBef>
            <a:spcAft>
              <a:spcPct val="35000"/>
            </a:spcAft>
            <a:buNone/>
          </a:pPr>
          <a:r>
            <a:rPr lang="hu-HU" sz="1100" i="1" kern="1200" dirty="0"/>
            <a:t>B</a:t>
          </a:r>
          <a:r>
            <a:rPr lang="hu" sz="1100" i="1" kern="1200" dirty="0"/>
            <a:t>eégetett adatok a naplóban</a:t>
          </a:r>
        </a:p>
      </dsp:txBody>
      <dsp:txXfrm>
        <a:off x="7238404" y="2459217"/>
        <a:ext cx="1723429" cy="1324194"/>
      </dsp:txXfrm>
    </dsp:sp>
    <dsp:sp modelId="{93E19530-696C-4AFC-9CAE-41E112FAAEE0}">
      <dsp:nvSpPr>
        <dsp:cNvPr id="0" name=""/>
        <dsp:cNvSpPr/>
      </dsp:nvSpPr>
      <dsp:spPr>
        <a:xfrm>
          <a:off x="8100119" y="2080876"/>
          <a:ext cx="0" cy="302672"/>
        </a:xfrm>
        <a:prstGeom prst="line">
          <a:avLst/>
        </a:prstGeom>
        <a:noFill/>
        <a:ln w="12700" cap="rnd" cmpd="sng" algn="ctr">
          <a:solidFill>
            <a:schemeClr val="accent1">
              <a:shade val="90000"/>
              <a:hueOff val="324518"/>
              <a:satOff val="-6256"/>
              <a:lumOff val="20454"/>
              <a:alphaOff val="0"/>
            </a:schemeClr>
          </a:solidFill>
          <a:prstDash val="dash"/>
        </a:ln>
        <a:effectLst/>
      </dsp:spPr>
      <dsp:style>
        <a:lnRef idx="1">
          <a:scrgbClr r="0" g="0" b="0"/>
        </a:lnRef>
        <a:fillRef idx="0">
          <a:scrgbClr r="0" g="0" b="0"/>
        </a:fillRef>
        <a:effectRef idx="0">
          <a:scrgbClr r="0" g="0" b="0"/>
        </a:effectRef>
        <a:fontRef idx="minor"/>
      </dsp:style>
    </dsp:sp>
    <dsp:sp modelId="{A6A86EF9-7526-433F-994E-069F8008DB2D}">
      <dsp:nvSpPr>
        <dsp:cNvPr id="0" name=""/>
        <dsp:cNvSpPr/>
      </dsp:nvSpPr>
      <dsp:spPr>
        <a:xfrm>
          <a:off x="8062285" y="2383549"/>
          <a:ext cx="75668" cy="75668"/>
        </a:xfrm>
        <a:prstGeom prst="ellipse">
          <a:avLst/>
        </a:prstGeom>
        <a:solidFill>
          <a:schemeClr val="accent1">
            <a:shade val="80000"/>
            <a:hueOff val="347038"/>
            <a:satOff val="-7045"/>
            <a:lumOff val="2386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1248AF-A042-4773-8888-7E288FB2FE2F}">
      <dsp:nvSpPr>
        <dsp:cNvPr id="0" name=""/>
        <dsp:cNvSpPr/>
      </dsp:nvSpPr>
      <dsp:spPr>
        <a:xfrm>
          <a:off x="8617148" y="1702535"/>
          <a:ext cx="1034057" cy="378341"/>
        </a:xfrm>
        <a:prstGeom prst="rect">
          <a:avLst/>
        </a:prstGeom>
        <a:solidFill>
          <a:schemeClr val="accent1">
            <a:shade val="80000"/>
            <a:hueOff val="396615"/>
            <a:satOff val="-8052"/>
            <a:lumOff val="27268"/>
            <a:alphaOff val="0"/>
          </a:schemeClr>
        </a:solidFill>
        <a:ln w="22225" cap="rnd" cmpd="sng" algn="ctr">
          <a:solidFill>
            <a:schemeClr val="accent1">
              <a:shade val="80000"/>
              <a:hueOff val="396615"/>
              <a:satOff val="-8052"/>
              <a:lumOff val="2726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rtlCol="0" anchor="ctr" anchorCtr="1">
          <a:noAutofit/>
        </a:bodyPr>
        <a:lstStyle/>
        <a:p>
          <a:pPr marL="0" lvl="0" indent="0" algn="ctr" defTabSz="533400" rtl="0">
            <a:lnSpc>
              <a:spcPct val="90000"/>
            </a:lnSpc>
            <a:spcBef>
              <a:spcPct val="0"/>
            </a:spcBef>
            <a:spcAft>
              <a:spcPct val="35000"/>
            </a:spcAft>
            <a:buNone/>
          </a:pPr>
          <a:r>
            <a:rPr lang="hu" sz="1200" kern="1200" dirty="0"/>
            <a:t>2021</a:t>
          </a:r>
        </a:p>
      </dsp:txBody>
      <dsp:txXfrm>
        <a:off x="8617148" y="1702535"/>
        <a:ext cx="1034057" cy="378341"/>
      </dsp:txXfrm>
    </dsp:sp>
    <dsp:sp modelId="{E1399BD5-CBFF-4900-ACBF-A4289B541688}">
      <dsp:nvSpPr>
        <dsp:cNvPr id="0" name=""/>
        <dsp:cNvSpPr/>
      </dsp:nvSpPr>
      <dsp:spPr>
        <a:xfrm>
          <a:off x="8272462" y="0"/>
          <a:ext cx="1723429" cy="1324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ct val="90000"/>
            </a:lnSpc>
            <a:spcBef>
              <a:spcPct val="0"/>
            </a:spcBef>
            <a:spcAft>
              <a:spcPct val="35000"/>
            </a:spcAft>
            <a:buNone/>
          </a:pPr>
          <a:r>
            <a:rPr lang="hu" sz="1100" kern="1200" dirty="0"/>
            <a:t>Honvédelmi építmények</a:t>
          </a:r>
        </a:p>
      </dsp:txBody>
      <dsp:txXfrm>
        <a:off x="8272462" y="0"/>
        <a:ext cx="1723429" cy="1324194"/>
      </dsp:txXfrm>
    </dsp:sp>
    <dsp:sp modelId="{68EEE1AB-A34C-48E1-84F6-3E261A97A667}">
      <dsp:nvSpPr>
        <dsp:cNvPr id="0" name=""/>
        <dsp:cNvSpPr/>
      </dsp:nvSpPr>
      <dsp:spPr>
        <a:xfrm>
          <a:off x="9134177" y="1399862"/>
          <a:ext cx="0" cy="302672"/>
        </a:xfrm>
        <a:prstGeom prst="line">
          <a:avLst/>
        </a:prstGeom>
        <a:noFill/>
        <a:ln w="12700" cap="rnd" cmpd="sng" algn="ctr">
          <a:solidFill>
            <a:schemeClr val="accent1">
              <a:shade val="90000"/>
              <a:hueOff val="365082"/>
              <a:satOff val="-7038"/>
              <a:lumOff val="23011"/>
              <a:alphaOff val="0"/>
            </a:schemeClr>
          </a:solidFill>
          <a:prstDash val="dash"/>
        </a:ln>
        <a:effectLst/>
      </dsp:spPr>
      <dsp:style>
        <a:lnRef idx="1">
          <a:scrgbClr r="0" g="0" b="0"/>
        </a:lnRef>
        <a:fillRef idx="0">
          <a:scrgbClr r="0" g="0" b="0"/>
        </a:fillRef>
        <a:effectRef idx="0">
          <a:scrgbClr r="0" g="0" b="0"/>
        </a:effectRef>
        <a:fontRef idx="minor"/>
      </dsp:style>
    </dsp:sp>
    <dsp:sp modelId="{FD7336EA-1BBB-47CF-ADD0-834A8571EE00}">
      <dsp:nvSpPr>
        <dsp:cNvPr id="0" name=""/>
        <dsp:cNvSpPr/>
      </dsp:nvSpPr>
      <dsp:spPr>
        <a:xfrm>
          <a:off x="9096343" y="1324194"/>
          <a:ext cx="75668" cy="75668"/>
        </a:xfrm>
        <a:prstGeom prst="ellipse">
          <a:avLst/>
        </a:prstGeom>
        <a:solidFill>
          <a:schemeClr val="accent1">
            <a:shade val="80000"/>
            <a:hueOff val="396615"/>
            <a:satOff val="-8052"/>
            <a:lumOff val="2726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0E7567-1CEE-4A2A-A398-38B7E991D7AC}">
      <dsp:nvSpPr>
        <dsp:cNvPr id="0" name=""/>
        <dsp:cNvSpPr/>
      </dsp:nvSpPr>
      <dsp:spPr>
        <a:xfrm rot="5400000">
          <a:off x="9979064" y="1374677"/>
          <a:ext cx="378341" cy="1034057"/>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rtlCol="0" anchor="ctr" anchorCtr="1">
          <a:noAutofit/>
        </a:bodyPr>
        <a:lstStyle/>
        <a:p>
          <a:pPr marL="0" lvl="0" indent="0" algn="ctr" defTabSz="533400" rtl="0">
            <a:lnSpc>
              <a:spcPct val="90000"/>
            </a:lnSpc>
            <a:spcBef>
              <a:spcPct val="0"/>
            </a:spcBef>
            <a:spcAft>
              <a:spcPct val="35000"/>
            </a:spcAft>
            <a:buNone/>
          </a:pPr>
          <a:r>
            <a:rPr lang="hu" sz="1200" kern="1200" dirty="0"/>
            <a:t>2022</a:t>
          </a:r>
        </a:p>
      </dsp:txBody>
      <dsp:txXfrm rot="-5400000">
        <a:off x="9651207" y="1721004"/>
        <a:ext cx="1015588" cy="341403"/>
      </dsp:txXfrm>
    </dsp:sp>
    <dsp:sp modelId="{0D0715E0-DE34-4499-A29B-F867406DFFCA}">
      <dsp:nvSpPr>
        <dsp:cNvPr id="0" name=""/>
        <dsp:cNvSpPr/>
      </dsp:nvSpPr>
      <dsp:spPr>
        <a:xfrm>
          <a:off x="9306520" y="2459217"/>
          <a:ext cx="1723429" cy="1324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rtlCol="0" anchor="t" anchorCtr="1">
          <a:noAutofit/>
        </a:bodyPr>
        <a:lstStyle/>
        <a:p>
          <a:pPr marL="0" lvl="0" indent="0" algn="ctr" defTabSz="488950" rtl="0">
            <a:lnSpc>
              <a:spcPct val="90000"/>
            </a:lnSpc>
            <a:spcBef>
              <a:spcPct val="0"/>
            </a:spcBef>
            <a:spcAft>
              <a:spcPct val="35000"/>
            </a:spcAft>
            <a:buNone/>
          </a:pPr>
          <a:r>
            <a:rPr lang="hu" sz="1100" kern="1200" dirty="0">
              <a:solidFill>
                <a:srgbClr val="7030A0"/>
              </a:solidFill>
            </a:rPr>
            <a:t>Üvegkapu élesedése</a:t>
          </a:r>
        </a:p>
      </dsp:txBody>
      <dsp:txXfrm>
        <a:off x="9306520" y="2459217"/>
        <a:ext cx="1723429" cy="1324194"/>
      </dsp:txXfrm>
    </dsp:sp>
    <dsp:sp modelId="{0A3F8C1C-4CF6-4162-8627-9EBE115424BD}">
      <dsp:nvSpPr>
        <dsp:cNvPr id="0" name=""/>
        <dsp:cNvSpPr/>
      </dsp:nvSpPr>
      <dsp:spPr>
        <a:xfrm>
          <a:off x="10168235" y="2080876"/>
          <a:ext cx="0" cy="302672"/>
        </a:xfrm>
        <a:prstGeom prst="line">
          <a:avLst/>
        </a:prstGeom>
        <a:noFill/>
        <a:ln w="12700" cap="rnd" cmpd="sng" algn="ctr">
          <a:solidFill>
            <a:schemeClr val="accent1">
              <a:shade val="90000"/>
              <a:hueOff val="405647"/>
              <a:satOff val="-7820"/>
              <a:lumOff val="25567"/>
              <a:alphaOff val="0"/>
            </a:schemeClr>
          </a:solidFill>
          <a:prstDash val="dash"/>
        </a:ln>
        <a:effectLst/>
      </dsp:spPr>
      <dsp:style>
        <a:lnRef idx="1">
          <a:scrgbClr r="0" g="0" b="0"/>
        </a:lnRef>
        <a:fillRef idx="0">
          <a:scrgbClr r="0" g="0" b="0"/>
        </a:fillRef>
        <a:effectRef idx="0">
          <a:scrgbClr r="0" g="0" b="0"/>
        </a:effectRef>
        <a:fontRef idx="minor"/>
      </dsp:style>
    </dsp:sp>
    <dsp:sp modelId="{B248E97C-BC54-4CF5-BAA7-E997E6F2D0E3}">
      <dsp:nvSpPr>
        <dsp:cNvPr id="0" name=""/>
        <dsp:cNvSpPr/>
      </dsp:nvSpPr>
      <dsp:spPr>
        <a:xfrm>
          <a:off x="10130401" y="2383549"/>
          <a:ext cx="75668" cy="75668"/>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4B28B-A172-44E7-B1C3-55087491354D}">
      <dsp:nvSpPr>
        <dsp:cNvPr id="0" name=""/>
        <dsp:cNvSpPr/>
      </dsp:nvSpPr>
      <dsp:spPr>
        <a:xfrm rot="10545">
          <a:off x="305960" y="397731"/>
          <a:ext cx="1955087" cy="13547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80D276-CC2F-4D14-B8F2-C24EAB426751}">
      <dsp:nvSpPr>
        <dsp:cNvPr id="0" name=""/>
        <dsp:cNvSpPr/>
      </dsp:nvSpPr>
      <dsp:spPr>
        <a:xfrm>
          <a:off x="0" y="234380"/>
          <a:ext cx="1505262" cy="903157"/>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hu-HU" sz="1400" kern="1200" dirty="0"/>
            <a:t>Nyitnak nekem egy naplót (fő-, </a:t>
          </a:r>
          <a:r>
            <a:rPr lang="hu-HU" sz="1400" kern="1200" dirty="0" err="1"/>
            <a:t>al</a:t>
          </a:r>
          <a:r>
            <a:rPr lang="hu-HU" sz="1400" kern="1200" dirty="0"/>
            <a:t>)</a:t>
          </a:r>
        </a:p>
      </dsp:txBody>
      <dsp:txXfrm>
        <a:off x="26453" y="260833"/>
        <a:ext cx="1452356" cy="850251"/>
      </dsp:txXfrm>
    </dsp:sp>
    <dsp:sp modelId="{FD87798F-2FE9-4087-B7F5-F7911A081113}">
      <dsp:nvSpPr>
        <dsp:cNvPr id="0" name=""/>
        <dsp:cNvSpPr/>
      </dsp:nvSpPr>
      <dsp:spPr>
        <a:xfrm rot="27606">
          <a:off x="2265923" y="413853"/>
          <a:ext cx="2044703" cy="13547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C9B875-5427-48B2-939F-81937370BCCF}">
      <dsp:nvSpPr>
        <dsp:cNvPr id="0" name=""/>
        <dsp:cNvSpPr/>
      </dsp:nvSpPr>
      <dsp:spPr>
        <a:xfrm>
          <a:off x="1959991" y="245291"/>
          <a:ext cx="1505262" cy="903157"/>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hu-HU" sz="1400" kern="1200" dirty="0"/>
            <a:t>Feltöltések</a:t>
          </a:r>
        </a:p>
        <a:p>
          <a:pPr marL="57150" lvl="1" indent="-57150" algn="l" defTabSz="488950">
            <a:lnSpc>
              <a:spcPct val="90000"/>
            </a:lnSpc>
            <a:spcBef>
              <a:spcPct val="0"/>
            </a:spcBef>
            <a:spcAft>
              <a:spcPct val="15000"/>
            </a:spcAft>
            <a:buChar char="•"/>
          </a:pPr>
          <a:r>
            <a:rPr lang="hu-HU" sz="1100" kern="1200" dirty="0"/>
            <a:t>Szerződéses adatok</a:t>
          </a:r>
        </a:p>
        <a:p>
          <a:pPr marL="57150" lvl="1" indent="-57150" algn="l" defTabSz="488950">
            <a:lnSpc>
              <a:spcPct val="90000"/>
            </a:lnSpc>
            <a:spcBef>
              <a:spcPct val="0"/>
            </a:spcBef>
            <a:spcAft>
              <a:spcPct val="15000"/>
            </a:spcAft>
            <a:buChar char="•"/>
          </a:pPr>
          <a:r>
            <a:rPr lang="hu-HU" sz="1100" kern="1200" dirty="0" err="1"/>
            <a:t>Szerződés,Biztosítás</a:t>
          </a:r>
          <a:endParaRPr lang="hu-HU" sz="1100" kern="1200" dirty="0"/>
        </a:p>
      </dsp:txBody>
      <dsp:txXfrm>
        <a:off x="1986444" y="271744"/>
        <a:ext cx="1452356" cy="850251"/>
      </dsp:txXfrm>
    </dsp:sp>
    <dsp:sp modelId="{A937F2EC-B71B-4765-8EFC-B9301CF46343}">
      <dsp:nvSpPr>
        <dsp:cNvPr id="0" name=""/>
        <dsp:cNvSpPr/>
      </dsp:nvSpPr>
      <dsp:spPr>
        <a:xfrm rot="5399989">
          <a:off x="3726316" y="1016169"/>
          <a:ext cx="1178385" cy="13547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D26D0B-963E-4441-A007-6B8789E8B3AB}">
      <dsp:nvSpPr>
        <dsp:cNvPr id="0" name=""/>
        <dsp:cNvSpPr/>
      </dsp:nvSpPr>
      <dsp:spPr>
        <a:xfrm>
          <a:off x="4009541" y="266623"/>
          <a:ext cx="1505262" cy="903157"/>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hu-HU" sz="1400" kern="1200" dirty="0"/>
            <a:t>Munkaterület átadás</a:t>
          </a:r>
        </a:p>
      </dsp:txBody>
      <dsp:txXfrm>
        <a:off x="4035994" y="293076"/>
        <a:ext cx="1452356" cy="850251"/>
      </dsp:txXfrm>
    </dsp:sp>
    <dsp:sp modelId="{CA6726A2-94CB-40D0-9608-71734E36B1CB}">
      <dsp:nvSpPr>
        <dsp:cNvPr id="0" name=""/>
        <dsp:cNvSpPr/>
      </dsp:nvSpPr>
      <dsp:spPr>
        <a:xfrm rot="8559304">
          <a:off x="2579393" y="2201901"/>
          <a:ext cx="1934395" cy="13547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BD3924-0387-48FA-BE3F-8BFA88E6B37D}">
      <dsp:nvSpPr>
        <dsp:cNvPr id="0" name=""/>
        <dsp:cNvSpPr/>
      </dsp:nvSpPr>
      <dsp:spPr>
        <a:xfrm>
          <a:off x="4009545" y="1454835"/>
          <a:ext cx="1505262" cy="903157"/>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hu-HU" sz="1400" kern="1200" dirty="0"/>
            <a:t>Dolgozhatok, dolgozom</a:t>
          </a:r>
        </a:p>
        <a:p>
          <a:pPr marL="57150" lvl="1" indent="-57150" algn="l" defTabSz="488950">
            <a:lnSpc>
              <a:spcPct val="90000"/>
            </a:lnSpc>
            <a:spcBef>
              <a:spcPct val="0"/>
            </a:spcBef>
            <a:spcAft>
              <a:spcPct val="15000"/>
            </a:spcAft>
            <a:buChar char="•"/>
          </a:pPr>
          <a:r>
            <a:rPr lang="hu-HU" sz="1100" kern="1200" dirty="0"/>
            <a:t>Nyithatok alnaplót</a:t>
          </a:r>
        </a:p>
      </dsp:txBody>
      <dsp:txXfrm>
        <a:off x="4035998" y="1481288"/>
        <a:ext cx="1452356" cy="850251"/>
      </dsp:txXfrm>
    </dsp:sp>
    <dsp:sp modelId="{D25172FB-08B2-4243-A8B5-5E3AF7FCB2DE}">
      <dsp:nvSpPr>
        <dsp:cNvPr id="0" name=""/>
        <dsp:cNvSpPr/>
      </dsp:nvSpPr>
      <dsp:spPr>
        <a:xfrm rot="10734035">
          <a:off x="338228" y="2821847"/>
          <a:ext cx="2439666" cy="13547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06B26D-3B0D-4D29-8955-C7BCF5D3A0CE}">
      <dsp:nvSpPr>
        <dsp:cNvPr id="0" name=""/>
        <dsp:cNvSpPr/>
      </dsp:nvSpPr>
      <dsp:spPr>
        <a:xfrm>
          <a:off x="2471705" y="2638089"/>
          <a:ext cx="1505262" cy="903157"/>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hu-HU" sz="1400" kern="1200" dirty="0"/>
            <a:t>Teljesítési igazolás(ok)</a:t>
          </a:r>
        </a:p>
      </dsp:txBody>
      <dsp:txXfrm>
        <a:off x="2498158" y="2664542"/>
        <a:ext cx="1452356" cy="850251"/>
      </dsp:txXfrm>
    </dsp:sp>
    <dsp:sp modelId="{EDBA6AC6-027D-4FCD-AA30-82722CC703D1}">
      <dsp:nvSpPr>
        <dsp:cNvPr id="0" name=""/>
        <dsp:cNvSpPr/>
      </dsp:nvSpPr>
      <dsp:spPr>
        <a:xfrm rot="16200000">
          <a:off x="-269950" y="2236849"/>
          <a:ext cx="1216806" cy="13547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6ADEDD-8519-4DA3-9984-50D80088B8BF}">
      <dsp:nvSpPr>
        <dsp:cNvPr id="0" name=""/>
        <dsp:cNvSpPr/>
      </dsp:nvSpPr>
      <dsp:spPr>
        <a:xfrm>
          <a:off x="32487" y="2694726"/>
          <a:ext cx="1505262" cy="903157"/>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hu-HU" sz="1400" kern="1200" dirty="0"/>
            <a:t>Munkaterület visszaadása</a:t>
          </a:r>
        </a:p>
      </dsp:txBody>
      <dsp:txXfrm>
        <a:off x="58940" y="2721179"/>
        <a:ext cx="1452356" cy="850251"/>
      </dsp:txXfrm>
    </dsp:sp>
    <dsp:sp modelId="{C75D2104-4389-456B-8E24-EEA76307660E}">
      <dsp:nvSpPr>
        <dsp:cNvPr id="0" name=""/>
        <dsp:cNvSpPr/>
      </dsp:nvSpPr>
      <dsp:spPr>
        <a:xfrm>
          <a:off x="32487" y="1468094"/>
          <a:ext cx="1505262" cy="903157"/>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hu-HU" sz="1400" kern="1200" dirty="0"/>
            <a:t>Lezáródik a naplóm</a:t>
          </a:r>
        </a:p>
      </dsp:txBody>
      <dsp:txXfrm>
        <a:off x="58940" y="1494547"/>
        <a:ext cx="1452356" cy="8502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0FB7F-D8B2-4D71-9081-4AE0114E6674}">
      <dsp:nvSpPr>
        <dsp:cNvPr id="0" name=""/>
        <dsp:cNvSpPr/>
      </dsp:nvSpPr>
      <dsp:spPr>
        <a:xfrm rot="17540839">
          <a:off x="422343" y="1001119"/>
          <a:ext cx="1263527" cy="142959"/>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A0FB66-59C8-4C72-AD69-8CAB1C785354}">
      <dsp:nvSpPr>
        <dsp:cNvPr id="0" name=""/>
        <dsp:cNvSpPr/>
      </dsp:nvSpPr>
      <dsp:spPr>
        <a:xfrm>
          <a:off x="486384" y="1421678"/>
          <a:ext cx="1588438" cy="953063"/>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hu-HU" sz="1300" kern="1200" dirty="0"/>
            <a:t>Nyitok (készenlétbe helyezek) az alvállalkozónak egy alnaplót</a:t>
          </a:r>
        </a:p>
      </dsp:txBody>
      <dsp:txXfrm>
        <a:off x="514298" y="1449592"/>
        <a:ext cx="1532610" cy="897235"/>
      </dsp:txXfrm>
    </dsp:sp>
    <dsp:sp modelId="{B4C6F32E-D5C6-4C39-9FAF-C72DF191AB1A}">
      <dsp:nvSpPr>
        <dsp:cNvPr id="0" name=""/>
        <dsp:cNvSpPr/>
      </dsp:nvSpPr>
      <dsp:spPr>
        <a:xfrm rot="21576716">
          <a:off x="1299205" y="404745"/>
          <a:ext cx="2110014" cy="142959"/>
        </a:xfrm>
        <a:prstGeom prst="rect">
          <a:avLst/>
        </a:prstGeom>
        <a:solidFill>
          <a:schemeClr val="accent3">
            <a:hueOff val="-246813"/>
            <a:satOff val="-4334"/>
            <a:lumOff val="-7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565C1D5-D6C8-4BDA-8BFB-BA56ADD13547}">
      <dsp:nvSpPr>
        <dsp:cNvPr id="0" name=""/>
        <dsp:cNvSpPr/>
      </dsp:nvSpPr>
      <dsp:spPr>
        <a:xfrm>
          <a:off x="971715" y="248133"/>
          <a:ext cx="1588438" cy="953063"/>
        </a:xfrm>
        <a:prstGeom prst="roundRect">
          <a:avLst>
            <a:gd name="adj" fmla="val 10000"/>
          </a:avLst>
        </a:prstGeom>
        <a:solidFill>
          <a:schemeClr val="accent3">
            <a:hueOff val="-205677"/>
            <a:satOff val="-3612"/>
            <a:lumOff val="-6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hu-HU" sz="1300" kern="1200" dirty="0"/>
            <a:t>Feltöltések, munkaterület</a:t>
          </a:r>
        </a:p>
        <a:p>
          <a:pPr marL="57150" lvl="1" indent="-57150" algn="l" defTabSz="444500">
            <a:lnSpc>
              <a:spcPct val="90000"/>
            </a:lnSpc>
            <a:spcBef>
              <a:spcPct val="0"/>
            </a:spcBef>
            <a:spcAft>
              <a:spcPct val="15000"/>
            </a:spcAft>
            <a:buChar char="•"/>
          </a:pPr>
          <a:r>
            <a:rPr lang="hu-HU" sz="1000" kern="1200" dirty="0"/>
            <a:t>Szerződéses adatok</a:t>
          </a:r>
        </a:p>
        <a:p>
          <a:pPr marL="57150" lvl="1" indent="-57150" algn="l" defTabSz="444500">
            <a:lnSpc>
              <a:spcPct val="90000"/>
            </a:lnSpc>
            <a:spcBef>
              <a:spcPct val="0"/>
            </a:spcBef>
            <a:spcAft>
              <a:spcPct val="15000"/>
            </a:spcAft>
            <a:buChar char="•"/>
          </a:pPr>
          <a:r>
            <a:rPr lang="hu-HU" sz="1000" kern="1200" dirty="0"/>
            <a:t>Szerződés</a:t>
          </a:r>
        </a:p>
      </dsp:txBody>
      <dsp:txXfrm>
        <a:off x="999629" y="276047"/>
        <a:ext cx="1532610" cy="897235"/>
      </dsp:txXfrm>
    </dsp:sp>
    <dsp:sp modelId="{9B367E28-EB2F-4E1A-9A25-4ED8ACB31E3B}">
      <dsp:nvSpPr>
        <dsp:cNvPr id="0" name=""/>
        <dsp:cNvSpPr/>
      </dsp:nvSpPr>
      <dsp:spPr>
        <a:xfrm rot="2893144">
          <a:off x="3143296" y="991760"/>
          <a:ext cx="1593570" cy="142959"/>
        </a:xfrm>
        <a:prstGeom prst="rect">
          <a:avLst/>
        </a:prstGeom>
        <a:solidFill>
          <a:schemeClr val="accent3">
            <a:hueOff val="-493625"/>
            <a:satOff val="-8668"/>
            <a:lumOff val="-15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1BA276-4E16-4B2B-927F-FAEE0C07F5AA}">
      <dsp:nvSpPr>
        <dsp:cNvPr id="0" name=""/>
        <dsp:cNvSpPr/>
      </dsp:nvSpPr>
      <dsp:spPr>
        <a:xfrm>
          <a:off x="3086595" y="228929"/>
          <a:ext cx="1588438" cy="953063"/>
        </a:xfrm>
        <a:prstGeom prst="roundRect">
          <a:avLst>
            <a:gd name="adj" fmla="val 10000"/>
          </a:avLst>
        </a:prstGeom>
        <a:solidFill>
          <a:schemeClr val="accent3">
            <a:hueOff val="-411354"/>
            <a:satOff val="-7224"/>
            <a:lumOff val="-13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hu-HU" sz="1300" kern="1200" dirty="0"/>
            <a:t>Munkaterület átadás</a:t>
          </a:r>
        </a:p>
      </dsp:txBody>
      <dsp:txXfrm>
        <a:off x="3114509" y="256843"/>
        <a:ext cx="1532610" cy="897235"/>
      </dsp:txXfrm>
    </dsp:sp>
    <dsp:sp modelId="{1C18A877-6223-4385-B461-A382E101C2E0}">
      <dsp:nvSpPr>
        <dsp:cNvPr id="0" name=""/>
        <dsp:cNvSpPr/>
      </dsp:nvSpPr>
      <dsp:spPr>
        <a:xfrm rot="5397681">
          <a:off x="3855742" y="2211390"/>
          <a:ext cx="1241112" cy="142959"/>
        </a:xfrm>
        <a:prstGeom prst="rect">
          <a:avLst/>
        </a:prstGeom>
        <a:solidFill>
          <a:schemeClr val="accent3">
            <a:hueOff val="-740438"/>
            <a:satOff val="-13003"/>
            <a:lumOff val="-23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495391-E3F0-4B10-93F3-87B8D4C4A636}">
      <dsp:nvSpPr>
        <dsp:cNvPr id="0" name=""/>
        <dsp:cNvSpPr/>
      </dsp:nvSpPr>
      <dsp:spPr>
        <a:xfrm>
          <a:off x="4153279" y="1422164"/>
          <a:ext cx="1588438" cy="953063"/>
        </a:xfrm>
        <a:prstGeom prst="roundRect">
          <a:avLst>
            <a:gd name="adj" fmla="val 10000"/>
          </a:avLst>
        </a:prstGeom>
        <a:solidFill>
          <a:schemeClr val="accent3">
            <a:hueOff val="-617032"/>
            <a:satOff val="-10836"/>
            <a:lumOff val="-196"/>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hu-HU" sz="1300" kern="1200" dirty="0"/>
            <a:t>Dolgozhat, dolgozik</a:t>
          </a:r>
        </a:p>
        <a:p>
          <a:pPr marL="57150" lvl="1" indent="-57150" algn="l" defTabSz="444500">
            <a:lnSpc>
              <a:spcPct val="90000"/>
            </a:lnSpc>
            <a:spcBef>
              <a:spcPct val="0"/>
            </a:spcBef>
            <a:spcAft>
              <a:spcPct val="15000"/>
            </a:spcAft>
            <a:buChar char="•"/>
          </a:pPr>
          <a:r>
            <a:rPr lang="hu-HU" sz="1000" kern="1200" dirty="0"/>
            <a:t>Napijelentések</a:t>
          </a:r>
        </a:p>
        <a:p>
          <a:pPr marL="57150" lvl="1" indent="-57150" algn="l" defTabSz="444500">
            <a:lnSpc>
              <a:spcPct val="90000"/>
            </a:lnSpc>
            <a:spcBef>
              <a:spcPct val="0"/>
            </a:spcBef>
            <a:spcAft>
              <a:spcPct val="15000"/>
            </a:spcAft>
            <a:buChar char="•"/>
          </a:pPr>
          <a:r>
            <a:rPr lang="hu-HU" sz="1000" kern="1200" dirty="0"/>
            <a:t>Mellékletek</a:t>
          </a:r>
        </a:p>
      </dsp:txBody>
      <dsp:txXfrm>
        <a:off x="4181193" y="1450078"/>
        <a:ext cx="1532610" cy="897235"/>
      </dsp:txXfrm>
    </dsp:sp>
    <dsp:sp modelId="{73DFA655-3760-4A29-8F1B-981292C174F2}">
      <dsp:nvSpPr>
        <dsp:cNvPr id="0" name=""/>
        <dsp:cNvSpPr/>
      </dsp:nvSpPr>
      <dsp:spPr>
        <a:xfrm rot="10800000">
          <a:off x="2485804" y="2836860"/>
          <a:ext cx="1995825" cy="142959"/>
        </a:xfrm>
        <a:prstGeom prst="rect">
          <a:avLst/>
        </a:prstGeom>
        <a:solidFill>
          <a:schemeClr val="accent3">
            <a:hueOff val="-987251"/>
            <a:satOff val="-17337"/>
            <a:lumOff val="-3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0B8C9B-E25E-4A81-BBC2-9F9F493CF4F9}">
      <dsp:nvSpPr>
        <dsp:cNvPr id="0" name=""/>
        <dsp:cNvSpPr/>
      </dsp:nvSpPr>
      <dsp:spPr>
        <a:xfrm>
          <a:off x="4159029" y="2668190"/>
          <a:ext cx="1588438" cy="953063"/>
        </a:xfrm>
        <a:prstGeom prst="roundRect">
          <a:avLst>
            <a:gd name="adj" fmla="val 10000"/>
          </a:avLst>
        </a:prstGeom>
        <a:solidFill>
          <a:schemeClr val="accent3">
            <a:hueOff val="-822709"/>
            <a:satOff val="-14447"/>
            <a:lumOff val="-26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hu-HU" sz="1300" kern="1200" dirty="0"/>
            <a:t>Teljesítési igazolás(ok)</a:t>
          </a:r>
        </a:p>
        <a:p>
          <a:pPr marL="57150" lvl="1" indent="-57150" algn="l" defTabSz="444500">
            <a:lnSpc>
              <a:spcPct val="90000"/>
            </a:lnSpc>
            <a:spcBef>
              <a:spcPct val="0"/>
            </a:spcBef>
            <a:spcAft>
              <a:spcPct val="15000"/>
            </a:spcAft>
            <a:buChar char="•"/>
          </a:pPr>
          <a:r>
            <a:rPr lang="hu-HU" sz="1000" kern="1200" dirty="0"/>
            <a:t>Naplóba feltöltés</a:t>
          </a:r>
        </a:p>
      </dsp:txBody>
      <dsp:txXfrm>
        <a:off x="4186943" y="2696104"/>
        <a:ext cx="1532610" cy="897235"/>
      </dsp:txXfrm>
    </dsp:sp>
    <dsp:sp modelId="{857FFF62-7E45-4B97-A4FA-980F170C18C6}">
      <dsp:nvSpPr>
        <dsp:cNvPr id="0" name=""/>
        <dsp:cNvSpPr/>
      </dsp:nvSpPr>
      <dsp:spPr>
        <a:xfrm rot="10800000">
          <a:off x="341904" y="2836860"/>
          <a:ext cx="2143900" cy="142959"/>
        </a:xfrm>
        <a:prstGeom prst="rect">
          <a:avLst/>
        </a:prstGeom>
        <a:solidFill>
          <a:schemeClr val="accent3">
            <a:hueOff val="-1234063"/>
            <a:satOff val="-21671"/>
            <a:lumOff val="-39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2B2886-0517-4FAE-A3F9-2224331B92FD}">
      <dsp:nvSpPr>
        <dsp:cNvPr id="0" name=""/>
        <dsp:cNvSpPr/>
      </dsp:nvSpPr>
      <dsp:spPr>
        <a:xfrm>
          <a:off x="2163203" y="2668190"/>
          <a:ext cx="1588438" cy="953063"/>
        </a:xfrm>
        <a:prstGeom prst="roundRect">
          <a:avLst>
            <a:gd name="adj" fmla="val 10000"/>
          </a:avLst>
        </a:prstGeom>
        <a:solidFill>
          <a:schemeClr val="accent3">
            <a:hueOff val="-1028386"/>
            <a:satOff val="-18059"/>
            <a:lumOff val="-32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hu-HU" sz="1300" kern="1200" dirty="0"/>
            <a:t>Munkaterület visszaadása</a:t>
          </a:r>
        </a:p>
      </dsp:txBody>
      <dsp:txXfrm>
        <a:off x="2191117" y="2696104"/>
        <a:ext cx="1532610" cy="897235"/>
      </dsp:txXfrm>
    </dsp:sp>
    <dsp:sp modelId="{7152C432-91D9-4329-AC27-B2563E7C49D8}">
      <dsp:nvSpPr>
        <dsp:cNvPr id="0" name=""/>
        <dsp:cNvSpPr/>
      </dsp:nvSpPr>
      <dsp:spPr>
        <a:xfrm>
          <a:off x="19303" y="2668190"/>
          <a:ext cx="1588438" cy="953063"/>
        </a:xfrm>
        <a:prstGeom prst="roundRect">
          <a:avLst>
            <a:gd name="adj" fmla="val 10000"/>
          </a:avLst>
        </a:prstGeom>
        <a:solidFill>
          <a:schemeClr val="accent3">
            <a:hueOff val="-1234063"/>
            <a:satOff val="-21671"/>
            <a:lumOff val="-39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hu-HU" sz="1300" kern="1200" dirty="0"/>
            <a:t>Lezáródik a naplója</a:t>
          </a:r>
        </a:p>
      </dsp:txBody>
      <dsp:txXfrm>
        <a:off x="47217" y="2696104"/>
        <a:ext cx="1532610" cy="8972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2831D-97D4-4B9B-A1A8-5083B5293EF8}">
      <dsp:nvSpPr>
        <dsp:cNvPr id="0" name=""/>
        <dsp:cNvSpPr/>
      </dsp:nvSpPr>
      <dsp:spPr>
        <a:xfrm>
          <a:off x="2637769" y="3888418"/>
          <a:ext cx="372357" cy="400283"/>
        </a:xfrm>
        <a:custGeom>
          <a:avLst/>
          <a:gdLst/>
          <a:ahLst/>
          <a:cxnLst/>
          <a:rect l="0" t="0" r="0" b="0"/>
          <a:pathLst>
            <a:path>
              <a:moveTo>
                <a:pt x="0" y="0"/>
              </a:moveTo>
              <a:lnTo>
                <a:pt x="186178" y="0"/>
              </a:lnTo>
              <a:lnTo>
                <a:pt x="186178" y="400283"/>
              </a:lnTo>
              <a:lnTo>
                <a:pt x="372357" y="400283"/>
              </a:lnTo>
            </a:path>
          </a:pathLst>
        </a:custGeom>
        <a:noFill/>
        <a:ln w="22225" cap="rnd" cmpd="sng" algn="ctr">
          <a:solidFill>
            <a:schemeClr val="accent3">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E2740D41-00DE-4163-A73D-B07F0193BB13}">
      <dsp:nvSpPr>
        <dsp:cNvPr id="0" name=""/>
        <dsp:cNvSpPr/>
      </dsp:nvSpPr>
      <dsp:spPr>
        <a:xfrm>
          <a:off x="4871912" y="3488135"/>
          <a:ext cx="372357" cy="800567"/>
        </a:xfrm>
        <a:custGeom>
          <a:avLst/>
          <a:gdLst/>
          <a:ahLst/>
          <a:cxnLst/>
          <a:rect l="0" t="0" r="0" b="0"/>
          <a:pathLst>
            <a:path>
              <a:moveTo>
                <a:pt x="0" y="0"/>
              </a:moveTo>
              <a:lnTo>
                <a:pt x="186178" y="0"/>
              </a:lnTo>
              <a:lnTo>
                <a:pt x="186178" y="800567"/>
              </a:lnTo>
              <a:lnTo>
                <a:pt x="372357" y="800567"/>
              </a:lnTo>
            </a:path>
          </a:pathLst>
        </a:custGeom>
        <a:noFill/>
        <a:ln w="22225" cap="rnd" cmpd="sng" algn="ctr">
          <a:solidFill>
            <a:schemeClr val="accent4">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E6385C6A-1FFF-4C41-BA7B-DA81A443A796}">
      <dsp:nvSpPr>
        <dsp:cNvPr id="0" name=""/>
        <dsp:cNvSpPr/>
      </dsp:nvSpPr>
      <dsp:spPr>
        <a:xfrm>
          <a:off x="4871912" y="3442415"/>
          <a:ext cx="372357" cy="91440"/>
        </a:xfrm>
        <a:custGeom>
          <a:avLst/>
          <a:gdLst/>
          <a:ahLst/>
          <a:cxnLst/>
          <a:rect l="0" t="0" r="0" b="0"/>
          <a:pathLst>
            <a:path>
              <a:moveTo>
                <a:pt x="0" y="45720"/>
              </a:moveTo>
              <a:lnTo>
                <a:pt x="372357" y="45720"/>
              </a:lnTo>
            </a:path>
          </a:pathLst>
        </a:custGeom>
        <a:noFill/>
        <a:ln w="22225" cap="rnd" cmpd="sng" algn="ctr">
          <a:solidFill>
            <a:schemeClr val="accent4">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A51D6C6A-8A0F-4407-8C47-6C45CAE234C6}">
      <dsp:nvSpPr>
        <dsp:cNvPr id="0" name=""/>
        <dsp:cNvSpPr/>
      </dsp:nvSpPr>
      <dsp:spPr>
        <a:xfrm>
          <a:off x="4871912" y="2687567"/>
          <a:ext cx="372357" cy="800567"/>
        </a:xfrm>
        <a:custGeom>
          <a:avLst/>
          <a:gdLst/>
          <a:ahLst/>
          <a:cxnLst/>
          <a:rect l="0" t="0" r="0" b="0"/>
          <a:pathLst>
            <a:path>
              <a:moveTo>
                <a:pt x="0" y="800567"/>
              </a:moveTo>
              <a:lnTo>
                <a:pt x="186178" y="800567"/>
              </a:lnTo>
              <a:lnTo>
                <a:pt x="186178" y="0"/>
              </a:lnTo>
              <a:lnTo>
                <a:pt x="372357" y="0"/>
              </a:lnTo>
            </a:path>
          </a:pathLst>
        </a:custGeom>
        <a:noFill/>
        <a:ln w="22225" cap="rnd" cmpd="sng" algn="ctr">
          <a:solidFill>
            <a:schemeClr val="accent4">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181680FF-E9A5-4D79-B93D-3E90130B3249}">
      <dsp:nvSpPr>
        <dsp:cNvPr id="0" name=""/>
        <dsp:cNvSpPr/>
      </dsp:nvSpPr>
      <dsp:spPr>
        <a:xfrm>
          <a:off x="2637769" y="3488135"/>
          <a:ext cx="372357" cy="400283"/>
        </a:xfrm>
        <a:custGeom>
          <a:avLst/>
          <a:gdLst/>
          <a:ahLst/>
          <a:cxnLst/>
          <a:rect l="0" t="0" r="0" b="0"/>
          <a:pathLst>
            <a:path>
              <a:moveTo>
                <a:pt x="0" y="400283"/>
              </a:moveTo>
              <a:lnTo>
                <a:pt x="186178" y="400283"/>
              </a:lnTo>
              <a:lnTo>
                <a:pt x="186178" y="0"/>
              </a:lnTo>
              <a:lnTo>
                <a:pt x="372357" y="0"/>
              </a:lnTo>
            </a:path>
          </a:pathLst>
        </a:custGeom>
        <a:noFill/>
        <a:ln w="22225" cap="rnd" cmpd="sng" algn="ctr">
          <a:solidFill>
            <a:schemeClr val="accent3">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883EF85D-A023-4FEE-85EC-7CFCCA67AFE9}">
      <dsp:nvSpPr>
        <dsp:cNvPr id="0" name=""/>
        <dsp:cNvSpPr/>
      </dsp:nvSpPr>
      <dsp:spPr>
        <a:xfrm>
          <a:off x="4871912" y="1086431"/>
          <a:ext cx="372357" cy="800567"/>
        </a:xfrm>
        <a:custGeom>
          <a:avLst/>
          <a:gdLst/>
          <a:ahLst/>
          <a:cxnLst/>
          <a:rect l="0" t="0" r="0" b="0"/>
          <a:pathLst>
            <a:path>
              <a:moveTo>
                <a:pt x="0" y="0"/>
              </a:moveTo>
              <a:lnTo>
                <a:pt x="186178" y="0"/>
              </a:lnTo>
              <a:lnTo>
                <a:pt x="186178" y="800567"/>
              </a:lnTo>
              <a:lnTo>
                <a:pt x="372357" y="800567"/>
              </a:lnTo>
            </a:path>
          </a:pathLst>
        </a:custGeom>
        <a:noFill/>
        <a:ln w="22225" cap="rnd" cmpd="sng" algn="ctr">
          <a:solidFill>
            <a:schemeClr val="accent4">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30BB89F7-F6E0-4485-88A3-DB84146D9A20}">
      <dsp:nvSpPr>
        <dsp:cNvPr id="0" name=""/>
        <dsp:cNvSpPr/>
      </dsp:nvSpPr>
      <dsp:spPr>
        <a:xfrm>
          <a:off x="4871912" y="1040711"/>
          <a:ext cx="372357" cy="91440"/>
        </a:xfrm>
        <a:custGeom>
          <a:avLst/>
          <a:gdLst/>
          <a:ahLst/>
          <a:cxnLst/>
          <a:rect l="0" t="0" r="0" b="0"/>
          <a:pathLst>
            <a:path>
              <a:moveTo>
                <a:pt x="0" y="45720"/>
              </a:moveTo>
              <a:lnTo>
                <a:pt x="372357" y="45720"/>
              </a:lnTo>
            </a:path>
          </a:pathLst>
        </a:custGeom>
        <a:noFill/>
        <a:ln w="22225" cap="rnd" cmpd="sng" algn="ctr">
          <a:solidFill>
            <a:schemeClr val="accent4">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3C0BF554-143A-4E1C-A389-C4A20F7FE67E}">
      <dsp:nvSpPr>
        <dsp:cNvPr id="0" name=""/>
        <dsp:cNvSpPr/>
      </dsp:nvSpPr>
      <dsp:spPr>
        <a:xfrm>
          <a:off x="4871912" y="285864"/>
          <a:ext cx="372357" cy="800567"/>
        </a:xfrm>
        <a:custGeom>
          <a:avLst/>
          <a:gdLst/>
          <a:ahLst/>
          <a:cxnLst/>
          <a:rect l="0" t="0" r="0" b="0"/>
          <a:pathLst>
            <a:path>
              <a:moveTo>
                <a:pt x="0" y="800567"/>
              </a:moveTo>
              <a:lnTo>
                <a:pt x="186178" y="800567"/>
              </a:lnTo>
              <a:lnTo>
                <a:pt x="186178" y="0"/>
              </a:lnTo>
              <a:lnTo>
                <a:pt x="372357" y="0"/>
              </a:lnTo>
            </a:path>
          </a:pathLst>
        </a:custGeom>
        <a:noFill/>
        <a:ln w="22225" cap="rnd" cmpd="sng" algn="ctr">
          <a:solidFill>
            <a:schemeClr val="accent4">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776556F8-E860-4A56-A446-50E82A28BAF9}">
      <dsp:nvSpPr>
        <dsp:cNvPr id="0" name=""/>
        <dsp:cNvSpPr/>
      </dsp:nvSpPr>
      <dsp:spPr>
        <a:xfrm>
          <a:off x="2637769" y="686148"/>
          <a:ext cx="372357" cy="400283"/>
        </a:xfrm>
        <a:custGeom>
          <a:avLst/>
          <a:gdLst/>
          <a:ahLst/>
          <a:cxnLst/>
          <a:rect l="0" t="0" r="0" b="0"/>
          <a:pathLst>
            <a:path>
              <a:moveTo>
                <a:pt x="0" y="0"/>
              </a:moveTo>
              <a:lnTo>
                <a:pt x="186178" y="0"/>
              </a:lnTo>
              <a:lnTo>
                <a:pt x="186178" y="400283"/>
              </a:lnTo>
              <a:lnTo>
                <a:pt x="372357" y="400283"/>
              </a:lnTo>
            </a:path>
          </a:pathLst>
        </a:custGeom>
        <a:noFill/>
        <a:ln w="22225" cap="rnd" cmpd="sng" algn="ctr">
          <a:solidFill>
            <a:schemeClr val="accent3">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8E62E0F3-F891-4E82-9C47-63C202876A92}">
      <dsp:nvSpPr>
        <dsp:cNvPr id="0" name=""/>
        <dsp:cNvSpPr/>
      </dsp:nvSpPr>
      <dsp:spPr>
        <a:xfrm>
          <a:off x="2637769" y="285864"/>
          <a:ext cx="372357" cy="400283"/>
        </a:xfrm>
        <a:custGeom>
          <a:avLst/>
          <a:gdLst/>
          <a:ahLst/>
          <a:cxnLst/>
          <a:rect l="0" t="0" r="0" b="0"/>
          <a:pathLst>
            <a:path>
              <a:moveTo>
                <a:pt x="0" y="400283"/>
              </a:moveTo>
              <a:lnTo>
                <a:pt x="186178" y="400283"/>
              </a:lnTo>
              <a:lnTo>
                <a:pt x="186178" y="0"/>
              </a:lnTo>
              <a:lnTo>
                <a:pt x="372357" y="0"/>
              </a:lnTo>
            </a:path>
          </a:pathLst>
        </a:custGeom>
        <a:noFill/>
        <a:ln w="22225" cap="rnd" cmpd="sng" algn="ctr">
          <a:solidFill>
            <a:schemeClr val="accent3">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16EACAAD-2232-4CED-9D27-179CED6296EA}">
      <dsp:nvSpPr>
        <dsp:cNvPr id="0" name=""/>
        <dsp:cNvSpPr/>
      </dsp:nvSpPr>
      <dsp:spPr>
        <a:xfrm>
          <a:off x="775984" y="402225"/>
          <a:ext cx="1861785" cy="567844"/>
        </a:xfrm>
        <a:prstGeom prst="rect">
          <a:avLst/>
        </a:prstGeom>
        <a:solidFill>
          <a:schemeClr val="accent1">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hu-HU" sz="2000" i="1" kern="1200">
              <a:effectLst>
                <a:outerShdw blurRad="38100" dist="38100" dir="2700000" algn="tl">
                  <a:srgbClr val="000000">
                    <a:alpha val="43137"/>
                  </a:srgbClr>
                </a:outerShdw>
              </a:effectLst>
            </a:rPr>
            <a:t>e</a:t>
          </a:r>
          <a:r>
            <a:rPr lang="hu-HU" sz="2000" b="1" kern="1200"/>
            <a:t>-főnapló-1</a:t>
          </a:r>
          <a:br>
            <a:rPr lang="hu-HU" sz="2000" b="1" kern="1200"/>
          </a:br>
          <a:r>
            <a:rPr lang="hu-HU" sz="2000" b="1" kern="1200"/>
            <a:t>Cég -1</a:t>
          </a:r>
          <a:endParaRPr lang="hu-HU" sz="2000" kern="1200" dirty="0"/>
        </a:p>
      </dsp:txBody>
      <dsp:txXfrm>
        <a:off x="775984" y="402225"/>
        <a:ext cx="1861785" cy="567844"/>
      </dsp:txXfrm>
    </dsp:sp>
    <dsp:sp modelId="{13B3B40A-01E8-472A-81F0-1492505AB659}">
      <dsp:nvSpPr>
        <dsp:cNvPr id="0" name=""/>
        <dsp:cNvSpPr/>
      </dsp:nvSpPr>
      <dsp:spPr>
        <a:xfrm>
          <a:off x="3010126" y="1942"/>
          <a:ext cx="1861785" cy="567844"/>
        </a:xfrm>
        <a:prstGeom prst="rect">
          <a:avLst/>
        </a:prstGeom>
        <a:solidFill>
          <a:schemeClr val="accent3">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hu-HU" sz="2000" i="1" kern="1200">
              <a:effectLst>
                <a:outerShdw blurRad="38100" dist="38100" dir="2700000" algn="tl">
                  <a:srgbClr val="000000">
                    <a:alpha val="43137"/>
                  </a:srgbClr>
                </a:outerShdw>
              </a:effectLst>
            </a:rPr>
            <a:t>e</a:t>
          </a:r>
          <a:r>
            <a:rPr lang="hu-HU" sz="2000" b="1" kern="1200"/>
            <a:t>-alnapló-1.1</a:t>
          </a:r>
          <a:br>
            <a:rPr lang="hu-HU" sz="2000" b="1" kern="1200"/>
          </a:br>
          <a:r>
            <a:rPr lang="hu-HU" sz="2000" b="1" kern="1200"/>
            <a:t>Cég -1.1</a:t>
          </a:r>
          <a:endParaRPr lang="hu-HU" sz="2000" kern="1200" dirty="0"/>
        </a:p>
      </dsp:txBody>
      <dsp:txXfrm>
        <a:off x="3010126" y="1942"/>
        <a:ext cx="1861785" cy="567844"/>
      </dsp:txXfrm>
    </dsp:sp>
    <dsp:sp modelId="{76BDC604-AE66-4F6A-BA50-283C8BBC6476}">
      <dsp:nvSpPr>
        <dsp:cNvPr id="0" name=""/>
        <dsp:cNvSpPr/>
      </dsp:nvSpPr>
      <dsp:spPr>
        <a:xfrm>
          <a:off x="3010126" y="802509"/>
          <a:ext cx="1861785" cy="567844"/>
        </a:xfrm>
        <a:prstGeom prst="rect">
          <a:avLst/>
        </a:prstGeom>
        <a:solidFill>
          <a:schemeClr val="accent3">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hu-HU" sz="2000" i="1" kern="1200">
              <a:effectLst>
                <a:outerShdw blurRad="38100" dist="38100" dir="2700000" algn="tl">
                  <a:srgbClr val="000000">
                    <a:alpha val="43137"/>
                  </a:srgbClr>
                </a:outerShdw>
              </a:effectLst>
            </a:rPr>
            <a:t>e</a:t>
          </a:r>
          <a:r>
            <a:rPr lang="hu-HU" sz="2000" b="1" kern="1200"/>
            <a:t>-alnapló-1.2</a:t>
          </a:r>
          <a:br>
            <a:rPr lang="hu-HU" sz="2000" b="1" kern="1200"/>
          </a:br>
          <a:r>
            <a:rPr lang="hu-HU" sz="2000" b="1" kern="1200"/>
            <a:t>Cég -1.2</a:t>
          </a:r>
          <a:endParaRPr lang="hu-HU" sz="2000" kern="1200" dirty="0"/>
        </a:p>
      </dsp:txBody>
      <dsp:txXfrm>
        <a:off x="3010126" y="802509"/>
        <a:ext cx="1861785" cy="567844"/>
      </dsp:txXfrm>
    </dsp:sp>
    <dsp:sp modelId="{A046E5B8-9F8C-4A2D-ADF9-297D9E58AF6D}">
      <dsp:nvSpPr>
        <dsp:cNvPr id="0" name=""/>
        <dsp:cNvSpPr/>
      </dsp:nvSpPr>
      <dsp:spPr>
        <a:xfrm>
          <a:off x="5244269" y="1942"/>
          <a:ext cx="1861785" cy="567844"/>
        </a:xfrm>
        <a:prstGeom prst="rect">
          <a:avLst/>
        </a:prstGeom>
        <a:solidFill>
          <a:schemeClr val="accent4">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hu-HU" sz="2000" i="1" kern="1200">
              <a:effectLst>
                <a:outerShdw blurRad="38100" dist="38100" dir="2700000" algn="tl">
                  <a:srgbClr val="000000">
                    <a:alpha val="43137"/>
                  </a:srgbClr>
                </a:outerShdw>
              </a:effectLst>
            </a:rPr>
            <a:t>e</a:t>
          </a:r>
          <a:r>
            <a:rPr lang="hu-HU" sz="2000" b="1" kern="1200"/>
            <a:t>-alnapló-1.2.1</a:t>
          </a:r>
          <a:br>
            <a:rPr lang="hu-HU" sz="2000" b="1" kern="1200"/>
          </a:br>
          <a:r>
            <a:rPr lang="hu-HU" sz="2000" b="1" kern="1200"/>
            <a:t>Cég -1.2.1</a:t>
          </a:r>
          <a:endParaRPr lang="hu-HU" sz="2000" kern="1200" dirty="0"/>
        </a:p>
      </dsp:txBody>
      <dsp:txXfrm>
        <a:off x="5244269" y="1942"/>
        <a:ext cx="1861785" cy="567844"/>
      </dsp:txXfrm>
    </dsp:sp>
    <dsp:sp modelId="{80C0B3DA-D9D8-40EF-836C-581675099189}">
      <dsp:nvSpPr>
        <dsp:cNvPr id="0" name=""/>
        <dsp:cNvSpPr/>
      </dsp:nvSpPr>
      <dsp:spPr>
        <a:xfrm>
          <a:off x="5244269" y="802509"/>
          <a:ext cx="1861785" cy="567844"/>
        </a:xfrm>
        <a:prstGeom prst="rect">
          <a:avLst/>
        </a:prstGeom>
        <a:solidFill>
          <a:schemeClr val="accent4">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hu-HU" sz="2000" i="1" kern="1200">
              <a:effectLst>
                <a:outerShdw blurRad="38100" dist="38100" dir="2700000" algn="tl">
                  <a:srgbClr val="000000">
                    <a:alpha val="43137"/>
                  </a:srgbClr>
                </a:outerShdw>
              </a:effectLst>
            </a:rPr>
            <a:t>e</a:t>
          </a:r>
          <a:r>
            <a:rPr lang="hu-HU" sz="2000" b="1" kern="1200"/>
            <a:t>-alnapló-1.2.2</a:t>
          </a:r>
          <a:br>
            <a:rPr lang="hu-HU" sz="2000" b="1" kern="1200"/>
          </a:br>
          <a:r>
            <a:rPr lang="hu-HU" sz="2000" b="1" kern="1200"/>
            <a:t>Cég -1.2.2</a:t>
          </a:r>
          <a:endParaRPr lang="hu-HU" sz="2000" kern="1200" dirty="0"/>
        </a:p>
      </dsp:txBody>
      <dsp:txXfrm>
        <a:off x="5244269" y="802509"/>
        <a:ext cx="1861785" cy="567844"/>
      </dsp:txXfrm>
    </dsp:sp>
    <dsp:sp modelId="{AD3A3D1A-A0B8-4710-B3F7-2E8B7C365A96}">
      <dsp:nvSpPr>
        <dsp:cNvPr id="0" name=""/>
        <dsp:cNvSpPr/>
      </dsp:nvSpPr>
      <dsp:spPr>
        <a:xfrm>
          <a:off x="5244269" y="1603077"/>
          <a:ext cx="1861785" cy="567844"/>
        </a:xfrm>
        <a:prstGeom prst="rect">
          <a:avLst/>
        </a:prstGeom>
        <a:solidFill>
          <a:schemeClr val="accent4">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hu-HU" sz="2000" i="1" kern="1200">
              <a:effectLst>
                <a:outerShdw blurRad="38100" dist="38100" dir="2700000" algn="tl">
                  <a:srgbClr val="000000">
                    <a:alpha val="43137"/>
                  </a:srgbClr>
                </a:outerShdw>
              </a:effectLst>
            </a:rPr>
            <a:t>e</a:t>
          </a:r>
          <a:r>
            <a:rPr lang="hu-HU" sz="2000" b="1" kern="1200"/>
            <a:t>-alnapló-1.2.3</a:t>
          </a:r>
          <a:br>
            <a:rPr lang="hu-HU" sz="2000" b="1" kern="1200"/>
          </a:br>
          <a:r>
            <a:rPr lang="hu-HU" sz="2000" b="1" kern="1200"/>
            <a:t>Cég -1</a:t>
          </a:r>
          <a:endParaRPr lang="hu-HU" sz="2000" kern="1200" dirty="0"/>
        </a:p>
      </dsp:txBody>
      <dsp:txXfrm>
        <a:off x="5244269" y="1603077"/>
        <a:ext cx="1861785" cy="567844"/>
      </dsp:txXfrm>
    </dsp:sp>
    <dsp:sp modelId="{C759DAC5-D72C-4DE3-8EAC-1D158839031B}">
      <dsp:nvSpPr>
        <dsp:cNvPr id="0" name=""/>
        <dsp:cNvSpPr/>
      </dsp:nvSpPr>
      <dsp:spPr>
        <a:xfrm>
          <a:off x="775984" y="1202793"/>
          <a:ext cx="1861785" cy="567844"/>
        </a:xfrm>
        <a:prstGeom prst="rect">
          <a:avLst/>
        </a:prstGeom>
        <a:solidFill>
          <a:schemeClr val="accent1">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hu-HU" sz="2000" i="1" kern="1200">
              <a:effectLst>
                <a:outerShdw blurRad="38100" dist="38100" dir="2700000" algn="tl">
                  <a:srgbClr val="000000">
                    <a:alpha val="43137"/>
                  </a:srgbClr>
                </a:outerShdw>
              </a:effectLst>
            </a:rPr>
            <a:t>e</a:t>
          </a:r>
          <a:r>
            <a:rPr lang="hu-HU" sz="2000" b="1" kern="1200"/>
            <a:t>-főnapló-2</a:t>
          </a:r>
          <a:br>
            <a:rPr lang="hu-HU" sz="2000" b="1" kern="1200"/>
          </a:br>
          <a:r>
            <a:rPr lang="hu-HU" sz="2000" b="1" kern="1200"/>
            <a:t>Cég -2</a:t>
          </a:r>
          <a:endParaRPr lang="hu-HU" sz="2000" kern="1200" dirty="0"/>
        </a:p>
      </dsp:txBody>
      <dsp:txXfrm>
        <a:off x="775984" y="1202793"/>
        <a:ext cx="1861785" cy="567844"/>
      </dsp:txXfrm>
    </dsp:sp>
    <dsp:sp modelId="{C441E386-F4D7-45A5-BACE-9895589B693A}">
      <dsp:nvSpPr>
        <dsp:cNvPr id="0" name=""/>
        <dsp:cNvSpPr/>
      </dsp:nvSpPr>
      <dsp:spPr>
        <a:xfrm>
          <a:off x="775984" y="3604496"/>
          <a:ext cx="1861785" cy="567844"/>
        </a:xfrm>
        <a:prstGeom prst="rect">
          <a:avLst/>
        </a:prstGeom>
        <a:solidFill>
          <a:schemeClr val="accent1">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hu-HU" sz="2000" i="1" kern="1200">
              <a:effectLst>
                <a:outerShdw blurRad="38100" dist="38100" dir="2700000" algn="tl">
                  <a:srgbClr val="000000">
                    <a:alpha val="43137"/>
                  </a:srgbClr>
                </a:outerShdw>
              </a:effectLst>
            </a:rPr>
            <a:t>e</a:t>
          </a:r>
          <a:r>
            <a:rPr lang="hu-HU" sz="2000" b="1" kern="1200"/>
            <a:t>-főnapló-3</a:t>
          </a:r>
          <a:br>
            <a:rPr lang="hu-HU" sz="2000" b="1" kern="1200"/>
          </a:br>
          <a:r>
            <a:rPr lang="hu-HU" sz="2000" b="1" kern="1200"/>
            <a:t>Cég -3</a:t>
          </a:r>
          <a:endParaRPr lang="hu-HU" sz="2000" kern="1200" dirty="0"/>
        </a:p>
      </dsp:txBody>
      <dsp:txXfrm>
        <a:off x="775984" y="3604496"/>
        <a:ext cx="1861785" cy="567844"/>
      </dsp:txXfrm>
    </dsp:sp>
    <dsp:sp modelId="{74033A4A-E766-4893-A8A8-B156EAAD3FA5}">
      <dsp:nvSpPr>
        <dsp:cNvPr id="0" name=""/>
        <dsp:cNvSpPr/>
      </dsp:nvSpPr>
      <dsp:spPr>
        <a:xfrm>
          <a:off x="3010126" y="3204212"/>
          <a:ext cx="1861785" cy="567844"/>
        </a:xfrm>
        <a:prstGeom prst="rect">
          <a:avLst/>
        </a:prstGeom>
        <a:solidFill>
          <a:schemeClr val="accent3">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hu-HU" sz="2000" i="1" kern="1200">
              <a:effectLst>
                <a:outerShdw blurRad="38100" dist="38100" dir="2700000" algn="tl">
                  <a:srgbClr val="000000">
                    <a:alpha val="43137"/>
                  </a:srgbClr>
                </a:outerShdw>
              </a:effectLst>
            </a:rPr>
            <a:t>e</a:t>
          </a:r>
          <a:r>
            <a:rPr lang="hu-HU" sz="2000" b="1" kern="1200"/>
            <a:t>-alnapló-3.1</a:t>
          </a:r>
          <a:br>
            <a:rPr lang="hu-HU" sz="2000" b="1" kern="1200"/>
          </a:br>
          <a:r>
            <a:rPr lang="hu-HU" sz="2000" b="1" kern="1200"/>
            <a:t>Cég -3.1</a:t>
          </a:r>
          <a:endParaRPr lang="hu-HU" sz="2000" kern="1200" dirty="0"/>
        </a:p>
      </dsp:txBody>
      <dsp:txXfrm>
        <a:off x="3010126" y="3204212"/>
        <a:ext cx="1861785" cy="567844"/>
      </dsp:txXfrm>
    </dsp:sp>
    <dsp:sp modelId="{F9A30BCE-9B8C-4C46-99B5-BBDB38970D2B}">
      <dsp:nvSpPr>
        <dsp:cNvPr id="0" name=""/>
        <dsp:cNvSpPr/>
      </dsp:nvSpPr>
      <dsp:spPr>
        <a:xfrm>
          <a:off x="5244269" y="2403645"/>
          <a:ext cx="1861785" cy="567844"/>
        </a:xfrm>
        <a:prstGeom prst="rect">
          <a:avLst/>
        </a:prstGeom>
        <a:solidFill>
          <a:schemeClr val="accent4">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hu-HU" sz="2000" i="1" kern="1200">
              <a:effectLst>
                <a:outerShdw blurRad="38100" dist="38100" dir="2700000" algn="tl">
                  <a:srgbClr val="000000">
                    <a:alpha val="43137"/>
                  </a:srgbClr>
                </a:outerShdw>
              </a:effectLst>
            </a:rPr>
            <a:t>e</a:t>
          </a:r>
          <a:r>
            <a:rPr lang="hu-HU" sz="2000" b="1" kern="1200"/>
            <a:t>-alnapló-3.1.1</a:t>
          </a:r>
          <a:br>
            <a:rPr lang="hu-HU" sz="2000" b="1" kern="1200"/>
          </a:br>
          <a:r>
            <a:rPr lang="hu-HU" sz="2000" b="1" kern="1200"/>
            <a:t>Cég -2</a:t>
          </a:r>
          <a:endParaRPr lang="hu-HU" sz="2000" kern="1200" dirty="0"/>
        </a:p>
      </dsp:txBody>
      <dsp:txXfrm>
        <a:off x="5244269" y="2403645"/>
        <a:ext cx="1861785" cy="567844"/>
      </dsp:txXfrm>
    </dsp:sp>
    <dsp:sp modelId="{30039964-6D52-439C-A638-7471823EFFB3}">
      <dsp:nvSpPr>
        <dsp:cNvPr id="0" name=""/>
        <dsp:cNvSpPr/>
      </dsp:nvSpPr>
      <dsp:spPr>
        <a:xfrm>
          <a:off x="5244269" y="3204212"/>
          <a:ext cx="1861785" cy="567844"/>
        </a:xfrm>
        <a:prstGeom prst="rect">
          <a:avLst/>
        </a:prstGeom>
        <a:solidFill>
          <a:schemeClr val="accent4">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hu-HU" sz="2000" i="1" kern="1200">
              <a:effectLst>
                <a:outerShdw blurRad="38100" dist="38100" dir="2700000" algn="tl">
                  <a:srgbClr val="000000">
                    <a:alpha val="43137"/>
                  </a:srgbClr>
                </a:outerShdw>
              </a:effectLst>
            </a:rPr>
            <a:t>e</a:t>
          </a:r>
          <a:r>
            <a:rPr lang="hu-HU" sz="2000" b="1" kern="1200"/>
            <a:t>-alnapló-3.1.2</a:t>
          </a:r>
          <a:br>
            <a:rPr lang="hu-HU" sz="2000" b="1" kern="1200"/>
          </a:br>
          <a:r>
            <a:rPr lang="hu-HU" sz="2000" b="1" kern="1200"/>
            <a:t>Cég -3.1.2</a:t>
          </a:r>
          <a:endParaRPr lang="hu-HU" sz="2000" kern="1200" dirty="0"/>
        </a:p>
      </dsp:txBody>
      <dsp:txXfrm>
        <a:off x="5244269" y="3204212"/>
        <a:ext cx="1861785" cy="567844"/>
      </dsp:txXfrm>
    </dsp:sp>
    <dsp:sp modelId="{8CFADDC1-3819-4AB7-AC2C-41434D0CCD6E}">
      <dsp:nvSpPr>
        <dsp:cNvPr id="0" name=""/>
        <dsp:cNvSpPr/>
      </dsp:nvSpPr>
      <dsp:spPr>
        <a:xfrm>
          <a:off x="5244269" y="4004780"/>
          <a:ext cx="1861785" cy="567844"/>
        </a:xfrm>
        <a:prstGeom prst="rect">
          <a:avLst/>
        </a:prstGeom>
        <a:solidFill>
          <a:schemeClr val="accent4">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hu-HU" sz="2000" i="1" kern="1200" dirty="0">
              <a:effectLst>
                <a:outerShdw blurRad="38100" dist="38100" dir="2700000" algn="tl">
                  <a:srgbClr val="000000">
                    <a:alpha val="43137"/>
                  </a:srgbClr>
                </a:outerShdw>
              </a:effectLst>
            </a:rPr>
            <a:t>e</a:t>
          </a:r>
          <a:r>
            <a:rPr lang="hu-HU" sz="2000" b="1" kern="1200" dirty="0"/>
            <a:t>-alnapló-3.1.3</a:t>
          </a:r>
          <a:br>
            <a:rPr lang="hu-HU" sz="2000" b="1" kern="1200" dirty="0"/>
          </a:br>
          <a:r>
            <a:rPr lang="hu-HU" sz="2000" b="1" kern="1200" dirty="0"/>
            <a:t>Cég -3.1.3</a:t>
          </a:r>
          <a:endParaRPr lang="hu-HU" sz="2000" kern="1200" dirty="0"/>
        </a:p>
      </dsp:txBody>
      <dsp:txXfrm>
        <a:off x="5244269" y="4004780"/>
        <a:ext cx="1861785" cy="567844"/>
      </dsp:txXfrm>
    </dsp:sp>
    <dsp:sp modelId="{A1BAA490-84E1-4CD5-99CC-2C265FF4AD35}">
      <dsp:nvSpPr>
        <dsp:cNvPr id="0" name=""/>
        <dsp:cNvSpPr/>
      </dsp:nvSpPr>
      <dsp:spPr>
        <a:xfrm>
          <a:off x="3010126" y="4004780"/>
          <a:ext cx="1861785" cy="567844"/>
        </a:xfrm>
        <a:prstGeom prst="rect">
          <a:avLst/>
        </a:prstGeom>
        <a:solidFill>
          <a:schemeClr val="accent3">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hu-HU" sz="2000" i="1" kern="1200">
              <a:effectLst>
                <a:outerShdw blurRad="38100" dist="38100" dir="2700000" algn="tl">
                  <a:srgbClr val="000000">
                    <a:alpha val="43137"/>
                  </a:srgbClr>
                </a:outerShdw>
              </a:effectLst>
            </a:rPr>
            <a:t>e</a:t>
          </a:r>
          <a:r>
            <a:rPr lang="hu-HU" sz="2000" b="1" kern="1200"/>
            <a:t>-alnapló-3.2</a:t>
          </a:r>
          <a:br>
            <a:rPr lang="hu-HU" sz="2000" b="1" kern="1200"/>
          </a:br>
          <a:r>
            <a:rPr lang="hu-HU" sz="2000" b="1" kern="1200"/>
            <a:t>Cég -2</a:t>
          </a:r>
          <a:endParaRPr lang="hu-HU" sz="2000" kern="1200" dirty="0"/>
        </a:p>
      </dsp:txBody>
      <dsp:txXfrm>
        <a:off x="3010126" y="4004780"/>
        <a:ext cx="1861785" cy="567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2831D-97D4-4B9B-A1A8-5083B5293EF8}">
      <dsp:nvSpPr>
        <dsp:cNvPr id="0" name=""/>
        <dsp:cNvSpPr/>
      </dsp:nvSpPr>
      <dsp:spPr>
        <a:xfrm>
          <a:off x="4541522" y="5451880"/>
          <a:ext cx="344678" cy="370529"/>
        </a:xfrm>
        <a:custGeom>
          <a:avLst/>
          <a:gdLst/>
          <a:ahLst/>
          <a:cxnLst/>
          <a:rect l="0" t="0" r="0" b="0"/>
          <a:pathLst>
            <a:path>
              <a:moveTo>
                <a:pt x="0" y="0"/>
              </a:moveTo>
              <a:lnTo>
                <a:pt x="172339" y="0"/>
              </a:lnTo>
              <a:lnTo>
                <a:pt x="172339" y="370529"/>
              </a:lnTo>
              <a:lnTo>
                <a:pt x="344678" y="370529"/>
              </a:lnTo>
            </a:path>
          </a:pathLst>
        </a:custGeom>
        <a:noFill/>
        <a:ln w="22225" cap="rnd" cmpd="sng" algn="ctr">
          <a:solidFill>
            <a:schemeClr val="accent4">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E2740D41-00DE-4163-A73D-B07F0193BB13}">
      <dsp:nvSpPr>
        <dsp:cNvPr id="0" name=""/>
        <dsp:cNvSpPr/>
      </dsp:nvSpPr>
      <dsp:spPr>
        <a:xfrm>
          <a:off x="6609591" y="5081351"/>
          <a:ext cx="344678" cy="741058"/>
        </a:xfrm>
        <a:custGeom>
          <a:avLst/>
          <a:gdLst/>
          <a:ahLst/>
          <a:cxnLst/>
          <a:rect l="0" t="0" r="0" b="0"/>
          <a:pathLst>
            <a:path>
              <a:moveTo>
                <a:pt x="0" y="0"/>
              </a:moveTo>
              <a:lnTo>
                <a:pt x="172339" y="0"/>
              </a:lnTo>
              <a:lnTo>
                <a:pt x="172339" y="741058"/>
              </a:lnTo>
              <a:lnTo>
                <a:pt x="344678" y="741058"/>
              </a:lnTo>
            </a:path>
          </a:pathLst>
        </a:custGeom>
        <a:noFill/>
        <a:ln w="22225" cap="rnd" cmpd="sng" algn="ctr">
          <a:solidFill>
            <a:schemeClr val="accent5">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E6385C6A-1FFF-4C41-BA7B-DA81A443A796}">
      <dsp:nvSpPr>
        <dsp:cNvPr id="0" name=""/>
        <dsp:cNvSpPr/>
      </dsp:nvSpPr>
      <dsp:spPr>
        <a:xfrm>
          <a:off x="6609591" y="5035631"/>
          <a:ext cx="344678" cy="91440"/>
        </a:xfrm>
        <a:custGeom>
          <a:avLst/>
          <a:gdLst/>
          <a:ahLst/>
          <a:cxnLst/>
          <a:rect l="0" t="0" r="0" b="0"/>
          <a:pathLst>
            <a:path>
              <a:moveTo>
                <a:pt x="0" y="45720"/>
              </a:moveTo>
              <a:lnTo>
                <a:pt x="344678" y="45720"/>
              </a:lnTo>
            </a:path>
          </a:pathLst>
        </a:custGeom>
        <a:noFill/>
        <a:ln w="22225" cap="rnd" cmpd="sng" algn="ctr">
          <a:solidFill>
            <a:schemeClr val="accent5">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A51D6C6A-8A0F-4407-8C47-6C45CAE234C6}">
      <dsp:nvSpPr>
        <dsp:cNvPr id="0" name=""/>
        <dsp:cNvSpPr/>
      </dsp:nvSpPr>
      <dsp:spPr>
        <a:xfrm>
          <a:off x="6609591" y="4340293"/>
          <a:ext cx="344678" cy="741058"/>
        </a:xfrm>
        <a:custGeom>
          <a:avLst/>
          <a:gdLst/>
          <a:ahLst/>
          <a:cxnLst/>
          <a:rect l="0" t="0" r="0" b="0"/>
          <a:pathLst>
            <a:path>
              <a:moveTo>
                <a:pt x="0" y="741058"/>
              </a:moveTo>
              <a:lnTo>
                <a:pt x="172339" y="741058"/>
              </a:lnTo>
              <a:lnTo>
                <a:pt x="172339" y="0"/>
              </a:lnTo>
              <a:lnTo>
                <a:pt x="344678" y="0"/>
              </a:lnTo>
            </a:path>
          </a:pathLst>
        </a:custGeom>
        <a:noFill/>
        <a:ln w="22225" cap="rnd" cmpd="sng" algn="ctr">
          <a:solidFill>
            <a:schemeClr val="accent5">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181680FF-E9A5-4D79-B93D-3E90130B3249}">
      <dsp:nvSpPr>
        <dsp:cNvPr id="0" name=""/>
        <dsp:cNvSpPr/>
      </dsp:nvSpPr>
      <dsp:spPr>
        <a:xfrm>
          <a:off x="4541522" y="5081351"/>
          <a:ext cx="344678" cy="370529"/>
        </a:xfrm>
        <a:custGeom>
          <a:avLst/>
          <a:gdLst/>
          <a:ahLst/>
          <a:cxnLst/>
          <a:rect l="0" t="0" r="0" b="0"/>
          <a:pathLst>
            <a:path>
              <a:moveTo>
                <a:pt x="0" y="370529"/>
              </a:moveTo>
              <a:lnTo>
                <a:pt x="172339" y="370529"/>
              </a:lnTo>
              <a:lnTo>
                <a:pt x="172339" y="0"/>
              </a:lnTo>
              <a:lnTo>
                <a:pt x="344678" y="0"/>
              </a:lnTo>
            </a:path>
          </a:pathLst>
        </a:custGeom>
        <a:noFill/>
        <a:ln w="22225" cap="rnd" cmpd="sng" algn="ctr">
          <a:solidFill>
            <a:schemeClr val="accent4">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CA610674-C467-4337-9A85-7C541D5E1EAF}">
      <dsp:nvSpPr>
        <dsp:cNvPr id="0" name=""/>
        <dsp:cNvSpPr/>
      </dsp:nvSpPr>
      <dsp:spPr>
        <a:xfrm>
          <a:off x="2473454" y="3599235"/>
          <a:ext cx="344678" cy="1852645"/>
        </a:xfrm>
        <a:custGeom>
          <a:avLst/>
          <a:gdLst/>
          <a:ahLst/>
          <a:cxnLst/>
          <a:rect l="0" t="0" r="0" b="0"/>
          <a:pathLst>
            <a:path>
              <a:moveTo>
                <a:pt x="0" y="0"/>
              </a:moveTo>
              <a:lnTo>
                <a:pt x="172339" y="0"/>
              </a:lnTo>
              <a:lnTo>
                <a:pt x="172339" y="1852645"/>
              </a:lnTo>
              <a:lnTo>
                <a:pt x="344678" y="1852645"/>
              </a:lnTo>
            </a:path>
          </a:pathLst>
        </a:custGeom>
        <a:noFill/>
        <a:ln w="22225" cap="rnd" cmpd="sng" algn="ctr">
          <a:solidFill>
            <a:schemeClr val="accent3">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F3A12A00-7912-4AED-8414-DB259CD525F6}">
      <dsp:nvSpPr>
        <dsp:cNvPr id="0" name=""/>
        <dsp:cNvSpPr/>
      </dsp:nvSpPr>
      <dsp:spPr>
        <a:xfrm>
          <a:off x="2473454" y="2487648"/>
          <a:ext cx="344678" cy="1111587"/>
        </a:xfrm>
        <a:custGeom>
          <a:avLst/>
          <a:gdLst/>
          <a:ahLst/>
          <a:cxnLst/>
          <a:rect l="0" t="0" r="0" b="0"/>
          <a:pathLst>
            <a:path>
              <a:moveTo>
                <a:pt x="0" y="1111587"/>
              </a:moveTo>
              <a:lnTo>
                <a:pt x="172339" y="1111587"/>
              </a:lnTo>
              <a:lnTo>
                <a:pt x="172339" y="0"/>
              </a:lnTo>
              <a:lnTo>
                <a:pt x="344678" y="0"/>
              </a:lnTo>
            </a:path>
          </a:pathLst>
        </a:custGeom>
        <a:noFill/>
        <a:ln w="22225" cap="rnd" cmpd="sng" algn="ctr">
          <a:solidFill>
            <a:schemeClr val="accent3">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19556A57-D19E-42F7-A840-46BF7C60083D}">
      <dsp:nvSpPr>
        <dsp:cNvPr id="0" name=""/>
        <dsp:cNvSpPr/>
      </dsp:nvSpPr>
      <dsp:spPr>
        <a:xfrm>
          <a:off x="6609591" y="3228706"/>
          <a:ext cx="344678" cy="370529"/>
        </a:xfrm>
        <a:custGeom>
          <a:avLst/>
          <a:gdLst/>
          <a:ahLst/>
          <a:cxnLst/>
          <a:rect l="0" t="0" r="0" b="0"/>
          <a:pathLst>
            <a:path>
              <a:moveTo>
                <a:pt x="0" y="0"/>
              </a:moveTo>
              <a:lnTo>
                <a:pt x="172339" y="0"/>
              </a:lnTo>
              <a:lnTo>
                <a:pt x="172339" y="370529"/>
              </a:lnTo>
              <a:lnTo>
                <a:pt x="344678" y="370529"/>
              </a:lnTo>
            </a:path>
          </a:pathLst>
        </a:custGeom>
        <a:noFill/>
        <a:ln w="22225" cap="rnd" cmpd="sng" algn="ctr">
          <a:solidFill>
            <a:schemeClr val="accent5">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5036FB68-FE58-4FFB-A922-FCAE4328FE25}">
      <dsp:nvSpPr>
        <dsp:cNvPr id="0" name=""/>
        <dsp:cNvSpPr/>
      </dsp:nvSpPr>
      <dsp:spPr>
        <a:xfrm>
          <a:off x="6609591" y="2858177"/>
          <a:ext cx="344678" cy="370529"/>
        </a:xfrm>
        <a:custGeom>
          <a:avLst/>
          <a:gdLst/>
          <a:ahLst/>
          <a:cxnLst/>
          <a:rect l="0" t="0" r="0" b="0"/>
          <a:pathLst>
            <a:path>
              <a:moveTo>
                <a:pt x="0" y="370529"/>
              </a:moveTo>
              <a:lnTo>
                <a:pt x="172339" y="370529"/>
              </a:lnTo>
              <a:lnTo>
                <a:pt x="172339" y="0"/>
              </a:lnTo>
              <a:lnTo>
                <a:pt x="344678" y="0"/>
              </a:lnTo>
            </a:path>
          </a:pathLst>
        </a:custGeom>
        <a:noFill/>
        <a:ln w="22225" cap="rnd" cmpd="sng" algn="ctr">
          <a:solidFill>
            <a:schemeClr val="accent5">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F662D675-7954-42C6-BA5C-4DB0C57257C1}">
      <dsp:nvSpPr>
        <dsp:cNvPr id="0" name=""/>
        <dsp:cNvSpPr/>
      </dsp:nvSpPr>
      <dsp:spPr>
        <a:xfrm>
          <a:off x="4541522" y="1746590"/>
          <a:ext cx="344678" cy="1482116"/>
        </a:xfrm>
        <a:custGeom>
          <a:avLst/>
          <a:gdLst/>
          <a:ahLst/>
          <a:cxnLst/>
          <a:rect l="0" t="0" r="0" b="0"/>
          <a:pathLst>
            <a:path>
              <a:moveTo>
                <a:pt x="0" y="0"/>
              </a:moveTo>
              <a:lnTo>
                <a:pt x="172339" y="0"/>
              </a:lnTo>
              <a:lnTo>
                <a:pt x="172339" y="1482116"/>
              </a:lnTo>
              <a:lnTo>
                <a:pt x="344678" y="1482116"/>
              </a:lnTo>
            </a:path>
          </a:pathLst>
        </a:custGeom>
        <a:noFill/>
        <a:ln w="22225" cap="rnd" cmpd="sng" algn="ctr">
          <a:solidFill>
            <a:schemeClr val="accent4">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883EF85D-A023-4FEE-85EC-7CFCCA67AFE9}">
      <dsp:nvSpPr>
        <dsp:cNvPr id="0" name=""/>
        <dsp:cNvSpPr/>
      </dsp:nvSpPr>
      <dsp:spPr>
        <a:xfrm>
          <a:off x="6609591" y="2071399"/>
          <a:ext cx="344678" cy="91440"/>
        </a:xfrm>
        <a:custGeom>
          <a:avLst/>
          <a:gdLst/>
          <a:ahLst/>
          <a:cxnLst/>
          <a:rect l="0" t="0" r="0" b="0"/>
          <a:pathLst>
            <a:path>
              <a:moveTo>
                <a:pt x="0" y="45720"/>
              </a:moveTo>
              <a:lnTo>
                <a:pt x="344678" y="45720"/>
              </a:lnTo>
            </a:path>
          </a:pathLst>
        </a:custGeom>
        <a:noFill/>
        <a:ln w="22225" cap="rnd" cmpd="sng" algn="ctr">
          <a:solidFill>
            <a:schemeClr val="accent5">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C15D860A-05F0-4B50-B6B8-D975118EFE16}">
      <dsp:nvSpPr>
        <dsp:cNvPr id="0" name=""/>
        <dsp:cNvSpPr/>
      </dsp:nvSpPr>
      <dsp:spPr>
        <a:xfrm>
          <a:off x="4541522" y="1746590"/>
          <a:ext cx="344678" cy="370529"/>
        </a:xfrm>
        <a:custGeom>
          <a:avLst/>
          <a:gdLst/>
          <a:ahLst/>
          <a:cxnLst/>
          <a:rect l="0" t="0" r="0" b="0"/>
          <a:pathLst>
            <a:path>
              <a:moveTo>
                <a:pt x="0" y="0"/>
              </a:moveTo>
              <a:lnTo>
                <a:pt x="172339" y="0"/>
              </a:lnTo>
              <a:lnTo>
                <a:pt x="172339" y="370529"/>
              </a:lnTo>
              <a:lnTo>
                <a:pt x="344678" y="370529"/>
              </a:lnTo>
            </a:path>
          </a:pathLst>
        </a:custGeom>
        <a:noFill/>
        <a:ln w="22225" cap="rnd" cmpd="sng" algn="ctr">
          <a:solidFill>
            <a:schemeClr val="accent4">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2D8CFFB9-C07E-450A-8726-76AADAC40877}">
      <dsp:nvSpPr>
        <dsp:cNvPr id="0" name=""/>
        <dsp:cNvSpPr/>
      </dsp:nvSpPr>
      <dsp:spPr>
        <a:xfrm>
          <a:off x="6609591" y="1005532"/>
          <a:ext cx="344678" cy="370529"/>
        </a:xfrm>
        <a:custGeom>
          <a:avLst/>
          <a:gdLst/>
          <a:ahLst/>
          <a:cxnLst/>
          <a:rect l="0" t="0" r="0" b="0"/>
          <a:pathLst>
            <a:path>
              <a:moveTo>
                <a:pt x="0" y="0"/>
              </a:moveTo>
              <a:lnTo>
                <a:pt x="172339" y="0"/>
              </a:lnTo>
              <a:lnTo>
                <a:pt x="172339" y="370529"/>
              </a:lnTo>
              <a:lnTo>
                <a:pt x="344678" y="370529"/>
              </a:lnTo>
            </a:path>
          </a:pathLst>
        </a:custGeom>
        <a:noFill/>
        <a:ln w="22225" cap="rnd" cmpd="sng" algn="ctr">
          <a:solidFill>
            <a:schemeClr val="accent5">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9266A256-04D9-4F2D-9AD1-9563172D2DFD}">
      <dsp:nvSpPr>
        <dsp:cNvPr id="0" name=""/>
        <dsp:cNvSpPr/>
      </dsp:nvSpPr>
      <dsp:spPr>
        <a:xfrm>
          <a:off x="6609591" y="635003"/>
          <a:ext cx="344678" cy="370529"/>
        </a:xfrm>
        <a:custGeom>
          <a:avLst/>
          <a:gdLst/>
          <a:ahLst/>
          <a:cxnLst/>
          <a:rect l="0" t="0" r="0" b="0"/>
          <a:pathLst>
            <a:path>
              <a:moveTo>
                <a:pt x="0" y="370529"/>
              </a:moveTo>
              <a:lnTo>
                <a:pt x="172339" y="370529"/>
              </a:lnTo>
              <a:lnTo>
                <a:pt x="172339" y="0"/>
              </a:lnTo>
              <a:lnTo>
                <a:pt x="344678" y="0"/>
              </a:lnTo>
            </a:path>
          </a:pathLst>
        </a:custGeom>
        <a:noFill/>
        <a:ln w="22225" cap="rnd" cmpd="sng" algn="ctr">
          <a:solidFill>
            <a:schemeClr val="accent5">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776556F8-E860-4A56-A446-50E82A28BAF9}">
      <dsp:nvSpPr>
        <dsp:cNvPr id="0" name=""/>
        <dsp:cNvSpPr/>
      </dsp:nvSpPr>
      <dsp:spPr>
        <a:xfrm>
          <a:off x="4541522" y="1005532"/>
          <a:ext cx="344678" cy="741058"/>
        </a:xfrm>
        <a:custGeom>
          <a:avLst/>
          <a:gdLst/>
          <a:ahLst/>
          <a:cxnLst/>
          <a:rect l="0" t="0" r="0" b="0"/>
          <a:pathLst>
            <a:path>
              <a:moveTo>
                <a:pt x="0" y="741058"/>
              </a:moveTo>
              <a:lnTo>
                <a:pt x="172339" y="741058"/>
              </a:lnTo>
              <a:lnTo>
                <a:pt x="172339" y="0"/>
              </a:lnTo>
              <a:lnTo>
                <a:pt x="344678" y="0"/>
              </a:lnTo>
            </a:path>
          </a:pathLst>
        </a:custGeom>
        <a:noFill/>
        <a:ln w="22225" cap="rnd" cmpd="sng" algn="ctr">
          <a:solidFill>
            <a:schemeClr val="accent4">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8E62E0F3-F891-4E82-9C47-63C202876A92}">
      <dsp:nvSpPr>
        <dsp:cNvPr id="0" name=""/>
        <dsp:cNvSpPr/>
      </dsp:nvSpPr>
      <dsp:spPr>
        <a:xfrm>
          <a:off x="4541522" y="264474"/>
          <a:ext cx="344678" cy="1482116"/>
        </a:xfrm>
        <a:custGeom>
          <a:avLst/>
          <a:gdLst/>
          <a:ahLst/>
          <a:cxnLst/>
          <a:rect l="0" t="0" r="0" b="0"/>
          <a:pathLst>
            <a:path>
              <a:moveTo>
                <a:pt x="0" y="1482116"/>
              </a:moveTo>
              <a:lnTo>
                <a:pt x="172339" y="1482116"/>
              </a:lnTo>
              <a:lnTo>
                <a:pt x="172339" y="0"/>
              </a:lnTo>
              <a:lnTo>
                <a:pt x="344678" y="0"/>
              </a:lnTo>
            </a:path>
          </a:pathLst>
        </a:custGeom>
        <a:noFill/>
        <a:ln w="22225" cap="rnd" cmpd="sng" algn="ctr">
          <a:solidFill>
            <a:schemeClr val="accent4">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7E659E49-A2A5-48F5-BD7A-36425A1DCA8C}">
      <dsp:nvSpPr>
        <dsp:cNvPr id="0" name=""/>
        <dsp:cNvSpPr/>
      </dsp:nvSpPr>
      <dsp:spPr>
        <a:xfrm>
          <a:off x="2473454" y="1746590"/>
          <a:ext cx="344678" cy="1852645"/>
        </a:xfrm>
        <a:custGeom>
          <a:avLst/>
          <a:gdLst/>
          <a:ahLst/>
          <a:cxnLst/>
          <a:rect l="0" t="0" r="0" b="0"/>
          <a:pathLst>
            <a:path>
              <a:moveTo>
                <a:pt x="0" y="1852645"/>
              </a:moveTo>
              <a:lnTo>
                <a:pt x="172339" y="1852645"/>
              </a:lnTo>
              <a:lnTo>
                <a:pt x="172339" y="0"/>
              </a:lnTo>
              <a:lnTo>
                <a:pt x="344678" y="0"/>
              </a:lnTo>
            </a:path>
          </a:pathLst>
        </a:custGeom>
        <a:noFill/>
        <a:ln w="22225" cap="rnd" cmpd="sng" algn="ctr">
          <a:solidFill>
            <a:schemeClr val="accent3">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16EACAAD-2232-4CED-9D27-179CED6296EA}">
      <dsp:nvSpPr>
        <dsp:cNvPr id="0" name=""/>
        <dsp:cNvSpPr/>
      </dsp:nvSpPr>
      <dsp:spPr>
        <a:xfrm>
          <a:off x="750063" y="3336418"/>
          <a:ext cx="1723390" cy="525634"/>
        </a:xfrm>
        <a:prstGeom prst="rect">
          <a:avLst/>
        </a:prstGeom>
        <a:solidFill>
          <a:schemeClr val="accent1">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Konzorciumi napló</a:t>
          </a:r>
          <a:endParaRPr lang="hu-HU" sz="1300" kern="1200" dirty="0"/>
        </a:p>
      </dsp:txBody>
      <dsp:txXfrm>
        <a:off x="750063" y="3336418"/>
        <a:ext cx="1723390" cy="525634"/>
      </dsp:txXfrm>
    </dsp:sp>
    <dsp:sp modelId="{E426BDA2-BEC2-4FB8-9246-3A58E42290A4}">
      <dsp:nvSpPr>
        <dsp:cNvPr id="0" name=""/>
        <dsp:cNvSpPr/>
      </dsp:nvSpPr>
      <dsp:spPr>
        <a:xfrm>
          <a:off x="2818132" y="1483773"/>
          <a:ext cx="1723390" cy="525634"/>
        </a:xfrm>
        <a:prstGeom prst="rect">
          <a:avLst/>
        </a:prstGeom>
        <a:solidFill>
          <a:schemeClr val="accent3">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b="1" kern="1200" dirty="0"/>
            <a:t>konzorciumi taginapló-1</a:t>
          </a:r>
          <a:br>
            <a:rPr lang="hu-HU" sz="1300" b="1" kern="1200" dirty="0"/>
          </a:br>
          <a:r>
            <a:rPr lang="hu-HU" sz="1300" b="1" kern="1200" dirty="0"/>
            <a:t>Cég -1</a:t>
          </a:r>
          <a:endParaRPr lang="hu-HU" sz="1300" kern="1200" dirty="0"/>
        </a:p>
      </dsp:txBody>
      <dsp:txXfrm>
        <a:off x="2818132" y="1483773"/>
        <a:ext cx="1723390" cy="525634"/>
      </dsp:txXfrm>
    </dsp:sp>
    <dsp:sp modelId="{13B3B40A-01E8-472A-81F0-1492505AB659}">
      <dsp:nvSpPr>
        <dsp:cNvPr id="0" name=""/>
        <dsp:cNvSpPr/>
      </dsp:nvSpPr>
      <dsp:spPr>
        <a:xfrm>
          <a:off x="4886201" y="1657"/>
          <a:ext cx="1723390" cy="525634"/>
        </a:xfrm>
        <a:prstGeom prst="rect">
          <a:avLst/>
        </a:prstGeom>
        <a:solidFill>
          <a:schemeClr val="accent4">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-alnapló-1.1</a:t>
          </a:r>
          <a:endParaRPr lang="hu-HU" sz="1300" kern="1200" dirty="0"/>
        </a:p>
      </dsp:txBody>
      <dsp:txXfrm>
        <a:off x="4886201" y="1657"/>
        <a:ext cx="1723390" cy="525634"/>
      </dsp:txXfrm>
    </dsp:sp>
    <dsp:sp modelId="{76BDC604-AE66-4F6A-BA50-283C8BBC6476}">
      <dsp:nvSpPr>
        <dsp:cNvPr id="0" name=""/>
        <dsp:cNvSpPr/>
      </dsp:nvSpPr>
      <dsp:spPr>
        <a:xfrm>
          <a:off x="4886201" y="742715"/>
          <a:ext cx="1723390" cy="525634"/>
        </a:xfrm>
        <a:prstGeom prst="rect">
          <a:avLst/>
        </a:prstGeom>
        <a:solidFill>
          <a:schemeClr val="accent4">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-alnapló-1.2</a:t>
          </a:r>
          <a:endParaRPr lang="hu-HU" sz="1300" kern="1200" dirty="0"/>
        </a:p>
      </dsp:txBody>
      <dsp:txXfrm>
        <a:off x="4886201" y="742715"/>
        <a:ext cx="1723390" cy="525634"/>
      </dsp:txXfrm>
    </dsp:sp>
    <dsp:sp modelId="{3810AD4C-ED34-435E-BB7A-C251ECFD17F6}">
      <dsp:nvSpPr>
        <dsp:cNvPr id="0" name=""/>
        <dsp:cNvSpPr/>
      </dsp:nvSpPr>
      <dsp:spPr>
        <a:xfrm>
          <a:off x="6954269" y="372186"/>
          <a:ext cx="1723390" cy="525634"/>
        </a:xfrm>
        <a:prstGeom prst="rect">
          <a:avLst/>
        </a:prstGeom>
        <a:solidFill>
          <a:schemeClr val="accent5">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-alnapló-1.2.1</a:t>
          </a:r>
          <a:endParaRPr lang="hu-HU" sz="1300" kern="1200" dirty="0"/>
        </a:p>
      </dsp:txBody>
      <dsp:txXfrm>
        <a:off x="6954269" y="372186"/>
        <a:ext cx="1723390" cy="525634"/>
      </dsp:txXfrm>
    </dsp:sp>
    <dsp:sp modelId="{F9D5AABA-47B2-4DD1-8F91-516478C1A0AF}">
      <dsp:nvSpPr>
        <dsp:cNvPr id="0" name=""/>
        <dsp:cNvSpPr/>
      </dsp:nvSpPr>
      <dsp:spPr>
        <a:xfrm>
          <a:off x="6954269" y="1113244"/>
          <a:ext cx="1723390" cy="525634"/>
        </a:xfrm>
        <a:prstGeom prst="rect">
          <a:avLst/>
        </a:prstGeom>
        <a:solidFill>
          <a:schemeClr val="accent5">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-alnapló-1.2.2</a:t>
          </a:r>
          <a:endParaRPr lang="hu-HU" sz="1300" kern="1200" dirty="0"/>
        </a:p>
      </dsp:txBody>
      <dsp:txXfrm>
        <a:off x="6954269" y="1113244"/>
        <a:ext cx="1723390" cy="525634"/>
      </dsp:txXfrm>
    </dsp:sp>
    <dsp:sp modelId="{E28B3EE1-8B99-43F4-A632-DF9CBF324936}">
      <dsp:nvSpPr>
        <dsp:cNvPr id="0" name=""/>
        <dsp:cNvSpPr/>
      </dsp:nvSpPr>
      <dsp:spPr>
        <a:xfrm>
          <a:off x="4886201" y="1854302"/>
          <a:ext cx="1723390" cy="525634"/>
        </a:xfrm>
        <a:prstGeom prst="rect">
          <a:avLst/>
        </a:prstGeom>
        <a:solidFill>
          <a:schemeClr val="accent4">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kern="1200" dirty="0">
              <a:solidFill>
                <a:srgbClr val="FF0000"/>
              </a:solidFill>
            </a:rPr>
            <a:t>Létesítményi napló</a:t>
          </a:r>
        </a:p>
      </dsp:txBody>
      <dsp:txXfrm>
        <a:off x="4886201" y="1854302"/>
        <a:ext cx="1723390" cy="525634"/>
      </dsp:txXfrm>
    </dsp:sp>
    <dsp:sp modelId="{AD3A3D1A-A0B8-4710-B3F7-2E8B7C365A96}">
      <dsp:nvSpPr>
        <dsp:cNvPr id="0" name=""/>
        <dsp:cNvSpPr/>
      </dsp:nvSpPr>
      <dsp:spPr>
        <a:xfrm>
          <a:off x="6954269" y="1854302"/>
          <a:ext cx="1723390" cy="525634"/>
        </a:xfrm>
        <a:prstGeom prst="rect">
          <a:avLst/>
        </a:prstGeom>
        <a:solidFill>
          <a:schemeClr val="accent5">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-alnapló-1.3.1</a:t>
          </a:r>
          <a:endParaRPr lang="hu-HU" sz="1300" kern="1200" dirty="0"/>
        </a:p>
      </dsp:txBody>
      <dsp:txXfrm>
        <a:off x="6954269" y="1854302"/>
        <a:ext cx="1723390" cy="525634"/>
      </dsp:txXfrm>
    </dsp:sp>
    <dsp:sp modelId="{558AF1CA-E9EB-473E-AAE3-7DDEF4090CEA}">
      <dsp:nvSpPr>
        <dsp:cNvPr id="0" name=""/>
        <dsp:cNvSpPr/>
      </dsp:nvSpPr>
      <dsp:spPr>
        <a:xfrm>
          <a:off x="4886201" y="2965889"/>
          <a:ext cx="1723390" cy="525634"/>
        </a:xfrm>
        <a:prstGeom prst="rect">
          <a:avLst/>
        </a:prstGeom>
        <a:solidFill>
          <a:schemeClr val="accent4">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kern="1200" dirty="0">
              <a:solidFill>
                <a:srgbClr val="FF0000"/>
              </a:solidFill>
            </a:rPr>
            <a:t>Létesítményi napló</a:t>
          </a:r>
        </a:p>
      </dsp:txBody>
      <dsp:txXfrm>
        <a:off x="4886201" y="2965889"/>
        <a:ext cx="1723390" cy="525634"/>
      </dsp:txXfrm>
    </dsp:sp>
    <dsp:sp modelId="{01538CAA-86AF-4B18-8506-A354A5E65B28}">
      <dsp:nvSpPr>
        <dsp:cNvPr id="0" name=""/>
        <dsp:cNvSpPr/>
      </dsp:nvSpPr>
      <dsp:spPr>
        <a:xfrm>
          <a:off x="6954269" y="2595360"/>
          <a:ext cx="1723390" cy="525634"/>
        </a:xfrm>
        <a:prstGeom prst="rect">
          <a:avLst/>
        </a:prstGeom>
        <a:solidFill>
          <a:schemeClr val="accent5">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-alnapló-1.4.1</a:t>
          </a:r>
          <a:endParaRPr lang="hu-HU" sz="1300" kern="1200" dirty="0"/>
        </a:p>
      </dsp:txBody>
      <dsp:txXfrm>
        <a:off x="6954269" y="2595360"/>
        <a:ext cx="1723390" cy="525634"/>
      </dsp:txXfrm>
    </dsp:sp>
    <dsp:sp modelId="{8652527C-7C7C-483C-B4E8-8F20ECB58F1A}">
      <dsp:nvSpPr>
        <dsp:cNvPr id="0" name=""/>
        <dsp:cNvSpPr/>
      </dsp:nvSpPr>
      <dsp:spPr>
        <a:xfrm>
          <a:off x="6954269" y="3336418"/>
          <a:ext cx="1723390" cy="525634"/>
        </a:xfrm>
        <a:prstGeom prst="rect">
          <a:avLst/>
        </a:prstGeom>
        <a:solidFill>
          <a:schemeClr val="accent5">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-alnapló-1.4.2</a:t>
          </a:r>
          <a:endParaRPr lang="hu-HU" sz="1300" kern="1200" dirty="0"/>
        </a:p>
      </dsp:txBody>
      <dsp:txXfrm>
        <a:off x="6954269" y="3336418"/>
        <a:ext cx="1723390" cy="525634"/>
      </dsp:txXfrm>
    </dsp:sp>
    <dsp:sp modelId="{63AFE643-7021-4873-8E9B-9AFDA5A93C73}">
      <dsp:nvSpPr>
        <dsp:cNvPr id="0" name=""/>
        <dsp:cNvSpPr/>
      </dsp:nvSpPr>
      <dsp:spPr>
        <a:xfrm>
          <a:off x="2818132" y="2224831"/>
          <a:ext cx="1723390" cy="525634"/>
        </a:xfrm>
        <a:prstGeom prst="rect">
          <a:avLst/>
        </a:prstGeom>
        <a:solidFill>
          <a:schemeClr val="accent3">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b="1" kern="1200" dirty="0"/>
            <a:t>konzorciumi taginapló-2</a:t>
          </a:r>
          <a:br>
            <a:rPr lang="hu-HU" sz="1300" b="1" kern="1200" dirty="0"/>
          </a:br>
          <a:r>
            <a:rPr lang="hu-HU" sz="1300" b="1" kern="1200" dirty="0"/>
            <a:t>Cég -2</a:t>
          </a:r>
          <a:endParaRPr lang="hu-HU" sz="1300" kern="1200" dirty="0"/>
        </a:p>
      </dsp:txBody>
      <dsp:txXfrm>
        <a:off x="2818132" y="2224831"/>
        <a:ext cx="1723390" cy="525634"/>
      </dsp:txXfrm>
    </dsp:sp>
    <dsp:sp modelId="{94F4A05F-68EF-44C7-9EBD-1D5F063D1A01}">
      <dsp:nvSpPr>
        <dsp:cNvPr id="0" name=""/>
        <dsp:cNvSpPr/>
      </dsp:nvSpPr>
      <dsp:spPr>
        <a:xfrm>
          <a:off x="2818132" y="5189063"/>
          <a:ext cx="1723390" cy="525634"/>
        </a:xfrm>
        <a:prstGeom prst="rect">
          <a:avLst/>
        </a:prstGeom>
        <a:solidFill>
          <a:schemeClr val="accent3">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b="1" kern="1200" dirty="0"/>
            <a:t>konzorciumi taginapló-3</a:t>
          </a:r>
          <a:br>
            <a:rPr lang="hu-HU" sz="1300" b="1" kern="1200" dirty="0"/>
          </a:br>
          <a:r>
            <a:rPr lang="hu-HU" sz="1300" b="1" kern="1200" dirty="0"/>
            <a:t>Cég -3</a:t>
          </a:r>
          <a:endParaRPr lang="hu-HU" sz="1300" kern="1200" dirty="0"/>
        </a:p>
      </dsp:txBody>
      <dsp:txXfrm>
        <a:off x="2818132" y="5189063"/>
        <a:ext cx="1723390" cy="525634"/>
      </dsp:txXfrm>
    </dsp:sp>
    <dsp:sp modelId="{74033A4A-E766-4893-A8A8-B156EAAD3FA5}">
      <dsp:nvSpPr>
        <dsp:cNvPr id="0" name=""/>
        <dsp:cNvSpPr/>
      </dsp:nvSpPr>
      <dsp:spPr>
        <a:xfrm>
          <a:off x="4886201" y="4818534"/>
          <a:ext cx="1723390" cy="525634"/>
        </a:xfrm>
        <a:prstGeom prst="rect">
          <a:avLst/>
        </a:prstGeom>
        <a:solidFill>
          <a:schemeClr val="accent4">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-alnapló-3.1</a:t>
          </a:r>
          <a:endParaRPr lang="hu-HU" sz="1300" kern="1200" dirty="0"/>
        </a:p>
      </dsp:txBody>
      <dsp:txXfrm>
        <a:off x="4886201" y="4818534"/>
        <a:ext cx="1723390" cy="525634"/>
      </dsp:txXfrm>
    </dsp:sp>
    <dsp:sp modelId="{F9A30BCE-9B8C-4C46-99B5-BBDB38970D2B}">
      <dsp:nvSpPr>
        <dsp:cNvPr id="0" name=""/>
        <dsp:cNvSpPr/>
      </dsp:nvSpPr>
      <dsp:spPr>
        <a:xfrm>
          <a:off x="6954269" y="4077476"/>
          <a:ext cx="1723390" cy="525634"/>
        </a:xfrm>
        <a:prstGeom prst="rect">
          <a:avLst/>
        </a:prstGeom>
        <a:solidFill>
          <a:schemeClr val="accent5">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-alnapló-3.1.1</a:t>
          </a:r>
          <a:endParaRPr lang="hu-HU" sz="1300" kern="1200" dirty="0"/>
        </a:p>
      </dsp:txBody>
      <dsp:txXfrm>
        <a:off x="6954269" y="4077476"/>
        <a:ext cx="1723390" cy="525634"/>
      </dsp:txXfrm>
    </dsp:sp>
    <dsp:sp modelId="{30039964-6D52-439C-A638-7471823EFFB3}">
      <dsp:nvSpPr>
        <dsp:cNvPr id="0" name=""/>
        <dsp:cNvSpPr/>
      </dsp:nvSpPr>
      <dsp:spPr>
        <a:xfrm>
          <a:off x="6954269" y="4818534"/>
          <a:ext cx="1723390" cy="525634"/>
        </a:xfrm>
        <a:prstGeom prst="rect">
          <a:avLst/>
        </a:prstGeom>
        <a:solidFill>
          <a:schemeClr val="accent5">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-alnapló-3.1.2</a:t>
          </a:r>
          <a:endParaRPr lang="hu-HU" sz="1300" kern="1200" dirty="0"/>
        </a:p>
      </dsp:txBody>
      <dsp:txXfrm>
        <a:off x="6954269" y="4818534"/>
        <a:ext cx="1723390" cy="525634"/>
      </dsp:txXfrm>
    </dsp:sp>
    <dsp:sp modelId="{8CFADDC1-3819-4AB7-AC2C-41434D0CCD6E}">
      <dsp:nvSpPr>
        <dsp:cNvPr id="0" name=""/>
        <dsp:cNvSpPr/>
      </dsp:nvSpPr>
      <dsp:spPr>
        <a:xfrm>
          <a:off x="6954269" y="5559592"/>
          <a:ext cx="1723390" cy="525634"/>
        </a:xfrm>
        <a:prstGeom prst="rect">
          <a:avLst/>
        </a:prstGeom>
        <a:solidFill>
          <a:schemeClr val="accent5">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-alnapló-3.1.3</a:t>
          </a:r>
          <a:endParaRPr lang="hu-HU" sz="1300" kern="1200" dirty="0"/>
        </a:p>
      </dsp:txBody>
      <dsp:txXfrm>
        <a:off x="6954269" y="5559592"/>
        <a:ext cx="1723390" cy="525634"/>
      </dsp:txXfrm>
    </dsp:sp>
    <dsp:sp modelId="{A1BAA490-84E1-4CD5-99CC-2C265FF4AD35}">
      <dsp:nvSpPr>
        <dsp:cNvPr id="0" name=""/>
        <dsp:cNvSpPr/>
      </dsp:nvSpPr>
      <dsp:spPr>
        <a:xfrm>
          <a:off x="4886201" y="5559592"/>
          <a:ext cx="1723390" cy="525634"/>
        </a:xfrm>
        <a:prstGeom prst="rect">
          <a:avLst/>
        </a:prstGeom>
        <a:solidFill>
          <a:schemeClr val="accent4">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hu-HU" sz="1300" i="1" kern="1200" dirty="0">
              <a:effectLst>
                <a:outerShdw blurRad="38100" dist="38100" dir="2700000" algn="tl">
                  <a:srgbClr val="000000">
                    <a:alpha val="43137"/>
                  </a:srgbClr>
                </a:outerShdw>
              </a:effectLst>
            </a:rPr>
            <a:t>e</a:t>
          </a:r>
          <a:r>
            <a:rPr lang="hu-HU" sz="1300" b="1" kern="1200" dirty="0"/>
            <a:t>-alnapló-3.2</a:t>
          </a:r>
          <a:endParaRPr lang="hu-HU" sz="1300" kern="1200" dirty="0"/>
        </a:p>
      </dsp:txBody>
      <dsp:txXfrm>
        <a:off x="4886201" y="5559592"/>
        <a:ext cx="1723390" cy="5256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56A57-D19E-42F7-A840-46BF7C60083D}">
      <dsp:nvSpPr>
        <dsp:cNvPr id="0" name=""/>
        <dsp:cNvSpPr/>
      </dsp:nvSpPr>
      <dsp:spPr>
        <a:xfrm>
          <a:off x="6967216" y="4298857"/>
          <a:ext cx="409700" cy="440428"/>
        </a:xfrm>
        <a:custGeom>
          <a:avLst/>
          <a:gdLst/>
          <a:ahLst/>
          <a:cxnLst/>
          <a:rect l="0" t="0" r="0" b="0"/>
          <a:pathLst>
            <a:path>
              <a:moveTo>
                <a:pt x="0" y="0"/>
              </a:moveTo>
              <a:lnTo>
                <a:pt x="204850" y="0"/>
              </a:lnTo>
              <a:lnTo>
                <a:pt x="204850" y="440428"/>
              </a:lnTo>
              <a:lnTo>
                <a:pt x="409700" y="440428"/>
              </a:lnTo>
            </a:path>
          </a:pathLst>
        </a:custGeom>
        <a:noFill/>
        <a:ln w="22225" cap="rnd" cmpd="sng" algn="ctr">
          <a:solidFill>
            <a:schemeClr val="accent5">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5036FB68-FE58-4FFB-A922-FCAE4328FE25}">
      <dsp:nvSpPr>
        <dsp:cNvPr id="0" name=""/>
        <dsp:cNvSpPr/>
      </dsp:nvSpPr>
      <dsp:spPr>
        <a:xfrm>
          <a:off x="6967216" y="3858429"/>
          <a:ext cx="409700" cy="440428"/>
        </a:xfrm>
        <a:custGeom>
          <a:avLst/>
          <a:gdLst/>
          <a:ahLst/>
          <a:cxnLst/>
          <a:rect l="0" t="0" r="0" b="0"/>
          <a:pathLst>
            <a:path>
              <a:moveTo>
                <a:pt x="0" y="440428"/>
              </a:moveTo>
              <a:lnTo>
                <a:pt x="204850" y="440428"/>
              </a:lnTo>
              <a:lnTo>
                <a:pt x="204850" y="0"/>
              </a:lnTo>
              <a:lnTo>
                <a:pt x="409700" y="0"/>
              </a:lnTo>
            </a:path>
          </a:pathLst>
        </a:custGeom>
        <a:noFill/>
        <a:ln w="22225" cap="rnd" cmpd="sng" algn="ctr">
          <a:solidFill>
            <a:schemeClr val="accent5">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F662D675-7954-42C6-BA5C-4DB0C57257C1}">
      <dsp:nvSpPr>
        <dsp:cNvPr id="0" name=""/>
        <dsp:cNvSpPr/>
      </dsp:nvSpPr>
      <dsp:spPr>
        <a:xfrm>
          <a:off x="4509011" y="2537143"/>
          <a:ext cx="409700" cy="1761713"/>
        </a:xfrm>
        <a:custGeom>
          <a:avLst/>
          <a:gdLst/>
          <a:ahLst/>
          <a:cxnLst/>
          <a:rect l="0" t="0" r="0" b="0"/>
          <a:pathLst>
            <a:path>
              <a:moveTo>
                <a:pt x="0" y="0"/>
              </a:moveTo>
              <a:lnTo>
                <a:pt x="204850" y="0"/>
              </a:lnTo>
              <a:lnTo>
                <a:pt x="204850" y="1761713"/>
              </a:lnTo>
              <a:lnTo>
                <a:pt x="409700" y="1761713"/>
              </a:lnTo>
            </a:path>
          </a:pathLst>
        </a:custGeom>
        <a:noFill/>
        <a:ln w="22225" cap="rnd" cmpd="sng" algn="ctr">
          <a:solidFill>
            <a:schemeClr val="accent4">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883EF85D-A023-4FEE-85EC-7CFCCA67AFE9}">
      <dsp:nvSpPr>
        <dsp:cNvPr id="0" name=""/>
        <dsp:cNvSpPr/>
      </dsp:nvSpPr>
      <dsp:spPr>
        <a:xfrm>
          <a:off x="6967216" y="2931852"/>
          <a:ext cx="409700" cy="91440"/>
        </a:xfrm>
        <a:custGeom>
          <a:avLst/>
          <a:gdLst/>
          <a:ahLst/>
          <a:cxnLst/>
          <a:rect l="0" t="0" r="0" b="0"/>
          <a:pathLst>
            <a:path>
              <a:moveTo>
                <a:pt x="0" y="45720"/>
              </a:moveTo>
              <a:lnTo>
                <a:pt x="409700" y="45720"/>
              </a:lnTo>
            </a:path>
          </a:pathLst>
        </a:custGeom>
        <a:noFill/>
        <a:ln w="22225" cap="rnd" cmpd="sng" algn="ctr">
          <a:solidFill>
            <a:schemeClr val="accent5">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C15D860A-05F0-4B50-B6B8-D975118EFE16}">
      <dsp:nvSpPr>
        <dsp:cNvPr id="0" name=""/>
        <dsp:cNvSpPr/>
      </dsp:nvSpPr>
      <dsp:spPr>
        <a:xfrm>
          <a:off x="4509011" y="2537143"/>
          <a:ext cx="409700" cy="440428"/>
        </a:xfrm>
        <a:custGeom>
          <a:avLst/>
          <a:gdLst/>
          <a:ahLst/>
          <a:cxnLst/>
          <a:rect l="0" t="0" r="0" b="0"/>
          <a:pathLst>
            <a:path>
              <a:moveTo>
                <a:pt x="0" y="0"/>
              </a:moveTo>
              <a:lnTo>
                <a:pt x="204850" y="0"/>
              </a:lnTo>
              <a:lnTo>
                <a:pt x="204850" y="440428"/>
              </a:lnTo>
              <a:lnTo>
                <a:pt x="409700" y="440428"/>
              </a:lnTo>
            </a:path>
          </a:pathLst>
        </a:custGeom>
        <a:noFill/>
        <a:ln w="22225" cap="rnd" cmpd="sng" algn="ctr">
          <a:solidFill>
            <a:schemeClr val="accent4">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2D8CFFB9-C07E-450A-8726-76AADAC40877}">
      <dsp:nvSpPr>
        <dsp:cNvPr id="0" name=""/>
        <dsp:cNvSpPr/>
      </dsp:nvSpPr>
      <dsp:spPr>
        <a:xfrm>
          <a:off x="6967216" y="1656286"/>
          <a:ext cx="409700" cy="440428"/>
        </a:xfrm>
        <a:custGeom>
          <a:avLst/>
          <a:gdLst/>
          <a:ahLst/>
          <a:cxnLst/>
          <a:rect l="0" t="0" r="0" b="0"/>
          <a:pathLst>
            <a:path>
              <a:moveTo>
                <a:pt x="0" y="0"/>
              </a:moveTo>
              <a:lnTo>
                <a:pt x="204850" y="0"/>
              </a:lnTo>
              <a:lnTo>
                <a:pt x="204850" y="440428"/>
              </a:lnTo>
              <a:lnTo>
                <a:pt x="409700" y="440428"/>
              </a:lnTo>
            </a:path>
          </a:pathLst>
        </a:custGeom>
        <a:noFill/>
        <a:ln w="22225" cap="rnd" cmpd="sng" algn="ctr">
          <a:solidFill>
            <a:schemeClr val="accent5">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9266A256-04D9-4F2D-9AD1-9563172D2DFD}">
      <dsp:nvSpPr>
        <dsp:cNvPr id="0" name=""/>
        <dsp:cNvSpPr/>
      </dsp:nvSpPr>
      <dsp:spPr>
        <a:xfrm>
          <a:off x="6967216" y="1215858"/>
          <a:ext cx="409700" cy="440428"/>
        </a:xfrm>
        <a:custGeom>
          <a:avLst/>
          <a:gdLst/>
          <a:ahLst/>
          <a:cxnLst/>
          <a:rect l="0" t="0" r="0" b="0"/>
          <a:pathLst>
            <a:path>
              <a:moveTo>
                <a:pt x="0" y="440428"/>
              </a:moveTo>
              <a:lnTo>
                <a:pt x="204850" y="440428"/>
              </a:lnTo>
              <a:lnTo>
                <a:pt x="204850" y="0"/>
              </a:lnTo>
              <a:lnTo>
                <a:pt x="409700" y="0"/>
              </a:lnTo>
            </a:path>
          </a:pathLst>
        </a:custGeom>
        <a:noFill/>
        <a:ln w="22225" cap="rnd" cmpd="sng" algn="ctr">
          <a:solidFill>
            <a:schemeClr val="accent5">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776556F8-E860-4A56-A446-50E82A28BAF9}">
      <dsp:nvSpPr>
        <dsp:cNvPr id="0" name=""/>
        <dsp:cNvSpPr/>
      </dsp:nvSpPr>
      <dsp:spPr>
        <a:xfrm>
          <a:off x="4509011" y="1656286"/>
          <a:ext cx="409700" cy="880856"/>
        </a:xfrm>
        <a:custGeom>
          <a:avLst/>
          <a:gdLst/>
          <a:ahLst/>
          <a:cxnLst/>
          <a:rect l="0" t="0" r="0" b="0"/>
          <a:pathLst>
            <a:path>
              <a:moveTo>
                <a:pt x="0" y="880856"/>
              </a:moveTo>
              <a:lnTo>
                <a:pt x="204850" y="880856"/>
              </a:lnTo>
              <a:lnTo>
                <a:pt x="204850" y="0"/>
              </a:lnTo>
              <a:lnTo>
                <a:pt x="409700" y="0"/>
              </a:lnTo>
            </a:path>
          </a:pathLst>
        </a:custGeom>
        <a:noFill/>
        <a:ln w="22225" cap="rnd" cmpd="sng" algn="ctr">
          <a:solidFill>
            <a:schemeClr val="accent4">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8E62E0F3-F891-4E82-9C47-63C202876A92}">
      <dsp:nvSpPr>
        <dsp:cNvPr id="0" name=""/>
        <dsp:cNvSpPr/>
      </dsp:nvSpPr>
      <dsp:spPr>
        <a:xfrm>
          <a:off x="4509011" y="775429"/>
          <a:ext cx="409700" cy="1761713"/>
        </a:xfrm>
        <a:custGeom>
          <a:avLst/>
          <a:gdLst/>
          <a:ahLst/>
          <a:cxnLst/>
          <a:rect l="0" t="0" r="0" b="0"/>
          <a:pathLst>
            <a:path>
              <a:moveTo>
                <a:pt x="0" y="1761713"/>
              </a:moveTo>
              <a:lnTo>
                <a:pt x="204850" y="1761713"/>
              </a:lnTo>
              <a:lnTo>
                <a:pt x="204850" y="0"/>
              </a:lnTo>
              <a:lnTo>
                <a:pt x="409700" y="0"/>
              </a:lnTo>
            </a:path>
          </a:pathLst>
        </a:custGeom>
        <a:noFill/>
        <a:ln w="22225" cap="rnd" cmpd="sng" algn="ctr">
          <a:solidFill>
            <a:schemeClr val="accent4">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32873051-2E1D-4D5A-ADD9-5E68BA7EEDD3}">
      <dsp:nvSpPr>
        <dsp:cNvPr id="0" name=""/>
        <dsp:cNvSpPr/>
      </dsp:nvSpPr>
      <dsp:spPr>
        <a:xfrm>
          <a:off x="2050806" y="2491423"/>
          <a:ext cx="409700" cy="91440"/>
        </a:xfrm>
        <a:custGeom>
          <a:avLst/>
          <a:gdLst/>
          <a:ahLst/>
          <a:cxnLst/>
          <a:rect l="0" t="0" r="0" b="0"/>
          <a:pathLst>
            <a:path>
              <a:moveTo>
                <a:pt x="0" y="45720"/>
              </a:moveTo>
              <a:lnTo>
                <a:pt x="409700" y="45720"/>
              </a:lnTo>
            </a:path>
          </a:pathLst>
        </a:custGeom>
        <a:noFill/>
        <a:ln w="22225" cap="rnd" cmpd="sng" algn="ctr">
          <a:solidFill>
            <a:schemeClr val="accent3">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6E4BD027-8735-4DF8-8D7A-F28C558420B8}">
      <dsp:nvSpPr>
        <dsp:cNvPr id="0" name=""/>
        <dsp:cNvSpPr/>
      </dsp:nvSpPr>
      <dsp:spPr>
        <a:xfrm>
          <a:off x="2301" y="2224746"/>
          <a:ext cx="2048504" cy="624793"/>
        </a:xfrm>
        <a:prstGeom prst="rect">
          <a:avLst/>
        </a:prstGeom>
        <a:solidFill>
          <a:schemeClr val="accent1">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hu-HU" sz="1500" b="1" kern="1200" dirty="0"/>
            <a:t>Konzorciumi napló</a:t>
          </a:r>
          <a:endParaRPr lang="hu-HU" sz="1500" kern="1200" dirty="0"/>
        </a:p>
      </dsp:txBody>
      <dsp:txXfrm>
        <a:off x="2301" y="2224746"/>
        <a:ext cx="2048504" cy="624793"/>
      </dsp:txXfrm>
    </dsp:sp>
    <dsp:sp modelId="{10F36532-E690-4351-84EC-F0865FB119B9}">
      <dsp:nvSpPr>
        <dsp:cNvPr id="0" name=""/>
        <dsp:cNvSpPr/>
      </dsp:nvSpPr>
      <dsp:spPr>
        <a:xfrm>
          <a:off x="2460507" y="2224746"/>
          <a:ext cx="2048504" cy="624793"/>
        </a:xfrm>
        <a:prstGeom prst="rect">
          <a:avLst/>
        </a:prstGeom>
        <a:solidFill>
          <a:schemeClr val="accent3">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hu-HU" sz="1500" b="1" kern="1200" dirty="0"/>
            <a:t>konzorciumi taginapló-1</a:t>
          </a:r>
          <a:br>
            <a:rPr lang="hu-HU" sz="1500" b="1" kern="1200" dirty="0"/>
          </a:br>
          <a:r>
            <a:rPr lang="hu-HU" sz="1500" b="1" kern="1200" dirty="0"/>
            <a:t>Cég -1</a:t>
          </a:r>
          <a:endParaRPr lang="hu-HU" sz="1500" kern="1200" dirty="0"/>
        </a:p>
      </dsp:txBody>
      <dsp:txXfrm>
        <a:off x="2460507" y="2224746"/>
        <a:ext cx="2048504" cy="624793"/>
      </dsp:txXfrm>
    </dsp:sp>
    <dsp:sp modelId="{13B3B40A-01E8-472A-81F0-1492505AB659}">
      <dsp:nvSpPr>
        <dsp:cNvPr id="0" name=""/>
        <dsp:cNvSpPr/>
      </dsp:nvSpPr>
      <dsp:spPr>
        <a:xfrm>
          <a:off x="4918712" y="463032"/>
          <a:ext cx="2048504" cy="624793"/>
        </a:xfrm>
        <a:prstGeom prst="rect">
          <a:avLst/>
        </a:prstGeom>
        <a:solidFill>
          <a:schemeClr val="accent4">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hu-HU" sz="1500" i="1" kern="1200" dirty="0">
              <a:effectLst>
                <a:outerShdw blurRad="38100" dist="38100" dir="2700000" algn="tl">
                  <a:srgbClr val="000000">
                    <a:alpha val="43137"/>
                  </a:srgbClr>
                </a:outerShdw>
              </a:effectLst>
            </a:rPr>
            <a:t>e</a:t>
          </a:r>
          <a:r>
            <a:rPr lang="hu-HU" sz="1500" b="1" kern="1200" dirty="0"/>
            <a:t>-alnapló-1.1</a:t>
          </a:r>
          <a:endParaRPr lang="hu-HU" sz="1500" kern="1200" dirty="0"/>
        </a:p>
      </dsp:txBody>
      <dsp:txXfrm>
        <a:off x="4918712" y="463032"/>
        <a:ext cx="2048504" cy="624793"/>
      </dsp:txXfrm>
    </dsp:sp>
    <dsp:sp modelId="{76BDC604-AE66-4F6A-BA50-283C8BBC6476}">
      <dsp:nvSpPr>
        <dsp:cNvPr id="0" name=""/>
        <dsp:cNvSpPr/>
      </dsp:nvSpPr>
      <dsp:spPr>
        <a:xfrm>
          <a:off x="4918712" y="1343889"/>
          <a:ext cx="2048504" cy="624793"/>
        </a:xfrm>
        <a:prstGeom prst="rect">
          <a:avLst/>
        </a:prstGeom>
        <a:solidFill>
          <a:schemeClr val="accent4">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hu-HU" sz="1500" i="1" kern="1200" dirty="0">
              <a:effectLst>
                <a:outerShdw blurRad="38100" dist="38100" dir="2700000" algn="tl">
                  <a:srgbClr val="000000">
                    <a:alpha val="43137"/>
                  </a:srgbClr>
                </a:outerShdw>
              </a:effectLst>
            </a:rPr>
            <a:t>e</a:t>
          </a:r>
          <a:r>
            <a:rPr lang="hu-HU" sz="1500" b="1" kern="1200" dirty="0"/>
            <a:t>-alnapló-1.2</a:t>
          </a:r>
          <a:endParaRPr lang="hu-HU" sz="1500" kern="1200" dirty="0"/>
        </a:p>
      </dsp:txBody>
      <dsp:txXfrm>
        <a:off x="4918712" y="1343889"/>
        <a:ext cx="2048504" cy="624793"/>
      </dsp:txXfrm>
    </dsp:sp>
    <dsp:sp modelId="{3810AD4C-ED34-435E-BB7A-C251ECFD17F6}">
      <dsp:nvSpPr>
        <dsp:cNvPr id="0" name=""/>
        <dsp:cNvSpPr/>
      </dsp:nvSpPr>
      <dsp:spPr>
        <a:xfrm>
          <a:off x="7376917" y="903461"/>
          <a:ext cx="2048504" cy="624793"/>
        </a:xfrm>
        <a:prstGeom prst="rect">
          <a:avLst/>
        </a:prstGeom>
        <a:solidFill>
          <a:schemeClr val="accent5">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hu-HU" sz="1500" i="1" kern="1200" dirty="0">
              <a:effectLst>
                <a:outerShdw blurRad="38100" dist="38100" dir="2700000" algn="tl">
                  <a:srgbClr val="000000">
                    <a:alpha val="43137"/>
                  </a:srgbClr>
                </a:outerShdw>
              </a:effectLst>
            </a:rPr>
            <a:t>e</a:t>
          </a:r>
          <a:r>
            <a:rPr lang="hu-HU" sz="1500" b="1" kern="1200" dirty="0"/>
            <a:t>-alnapló-1.2.1</a:t>
          </a:r>
          <a:endParaRPr lang="hu-HU" sz="1500" kern="1200" dirty="0"/>
        </a:p>
      </dsp:txBody>
      <dsp:txXfrm>
        <a:off x="7376917" y="903461"/>
        <a:ext cx="2048504" cy="624793"/>
      </dsp:txXfrm>
    </dsp:sp>
    <dsp:sp modelId="{F9D5AABA-47B2-4DD1-8F91-516478C1A0AF}">
      <dsp:nvSpPr>
        <dsp:cNvPr id="0" name=""/>
        <dsp:cNvSpPr/>
      </dsp:nvSpPr>
      <dsp:spPr>
        <a:xfrm>
          <a:off x="7376917" y="1784318"/>
          <a:ext cx="2048504" cy="624793"/>
        </a:xfrm>
        <a:prstGeom prst="rect">
          <a:avLst/>
        </a:prstGeom>
        <a:solidFill>
          <a:schemeClr val="accent5">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hu-HU" sz="1500" i="1" kern="1200" dirty="0">
              <a:effectLst>
                <a:outerShdw blurRad="38100" dist="38100" dir="2700000" algn="tl">
                  <a:srgbClr val="000000">
                    <a:alpha val="43137"/>
                  </a:srgbClr>
                </a:outerShdw>
              </a:effectLst>
            </a:rPr>
            <a:t>e</a:t>
          </a:r>
          <a:r>
            <a:rPr lang="hu-HU" sz="1500" b="1" kern="1200" dirty="0"/>
            <a:t>-alnapló-1.2.2</a:t>
          </a:r>
          <a:endParaRPr lang="hu-HU" sz="1500" kern="1200" dirty="0"/>
        </a:p>
      </dsp:txBody>
      <dsp:txXfrm>
        <a:off x="7376917" y="1784318"/>
        <a:ext cx="2048504" cy="624793"/>
      </dsp:txXfrm>
    </dsp:sp>
    <dsp:sp modelId="{E28B3EE1-8B99-43F4-A632-DF9CBF324936}">
      <dsp:nvSpPr>
        <dsp:cNvPr id="0" name=""/>
        <dsp:cNvSpPr/>
      </dsp:nvSpPr>
      <dsp:spPr>
        <a:xfrm>
          <a:off x="4918712" y="2665175"/>
          <a:ext cx="2048504" cy="624793"/>
        </a:xfrm>
        <a:prstGeom prst="rect">
          <a:avLst/>
        </a:prstGeom>
        <a:solidFill>
          <a:schemeClr val="accent4">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hu-HU" sz="1500" kern="1200" dirty="0">
              <a:solidFill>
                <a:srgbClr val="FF0000"/>
              </a:solidFill>
            </a:rPr>
            <a:t>Létesítményi napló</a:t>
          </a:r>
          <a:br>
            <a:rPr lang="hu-HU" sz="1500" kern="1200" dirty="0">
              <a:solidFill>
                <a:srgbClr val="FF0000"/>
              </a:solidFill>
            </a:rPr>
          </a:br>
          <a:r>
            <a:rPr lang="hu-HU" sz="1500" kern="1200" dirty="0">
              <a:solidFill>
                <a:srgbClr val="FF0000"/>
              </a:solidFill>
            </a:rPr>
            <a:t>Vízépítés</a:t>
          </a:r>
        </a:p>
      </dsp:txBody>
      <dsp:txXfrm>
        <a:off x="4918712" y="2665175"/>
        <a:ext cx="2048504" cy="624793"/>
      </dsp:txXfrm>
    </dsp:sp>
    <dsp:sp modelId="{AD3A3D1A-A0B8-4710-B3F7-2E8B7C365A96}">
      <dsp:nvSpPr>
        <dsp:cNvPr id="0" name=""/>
        <dsp:cNvSpPr/>
      </dsp:nvSpPr>
      <dsp:spPr>
        <a:xfrm>
          <a:off x="7376917" y="2665175"/>
          <a:ext cx="2048504" cy="624793"/>
        </a:xfrm>
        <a:prstGeom prst="rect">
          <a:avLst/>
        </a:prstGeom>
        <a:solidFill>
          <a:schemeClr val="accent5">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hu-HU" sz="1500" i="1" kern="1200" dirty="0">
              <a:effectLst>
                <a:outerShdw blurRad="38100" dist="38100" dir="2700000" algn="tl">
                  <a:srgbClr val="000000">
                    <a:alpha val="43137"/>
                  </a:srgbClr>
                </a:outerShdw>
              </a:effectLst>
            </a:rPr>
            <a:t>e</a:t>
          </a:r>
          <a:r>
            <a:rPr lang="hu-HU" sz="1500" b="1" kern="1200" dirty="0"/>
            <a:t>-alnapló-1.3.1</a:t>
          </a:r>
          <a:endParaRPr lang="hu-HU" sz="1500" kern="1200" dirty="0"/>
        </a:p>
      </dsp:txBody>
      <dsp:txXfrm>
        <a:off x="7376917" y="2665175"/>
        <a:ext cx="2048504" cy="624793"/>
      </dsp:txXfrm>
    </dsp:sp>
    <dsp:sp modelId="{558AF1CA-E9EB-473E-AAE3-7DDEF4090CEA}">
      <dsp:nvSpPr>
        <dsp:cNvPr id="0" name=""/>
        <dsp:cNvSpPr/>
      </dsp:nvSpPr>
      <dsp:spPr>
        <a:xfrm>
          <a:off x="4918712" y="3986460"/>
          <a:ext cx="2048504" cy="624793"/>
        </a:xfrm>
        <a:prstGeom prst="rect">
          <a:avLst/>
        </a:prstGeom>
        <a:solidFill>
          <a:schemeClr val="accent4">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hu-HU" sz="1500" kern="1200" dirty="0">
              <a:solidFill>
                <a:srgbClr val="FF0000"/>
              </a:solidFill>
            </a:rPr>
            <a:t>Létesítményi napló</a:t>
          </a:r>
          <a:br>
            <a:rPr lang="hu-HU" sz="1500" kern="1200" dirty="0">
              <a:solidFill>
                <a:srgbClr val="FF0000"/>
              </a:solidFill>
            </a:rPr>
          </a:br>
          <a:r>
            <a:rPr lang="hu-HU" sz="1500" kern="1200" dirty="0">
              <a:solidFill>
                <a:srgbClr val="FF0000"/>
              </a:solidFill>
            </a:rPr>
            <a:t>13+400 szelvény csomópont</a:t>
          </a:r>
        </a:p>
      </dsp:txBody>
      <dsp:txXfrm>
        <a:off x="4918712" y="3986460"/>
        <a:ext cx="2048504" cy="624793"/>
      </dsp:txXfrm>
    </dsp:sp>
    <dsp:sp modelId="{01538CAA-86AF-4B18-8506-A354A5E65B28}">
      <dsp:nvSpPr>
        <dsp:cNvPr id="0" name=""/>
        <dsp:cNvSpPr/>
      </dsp:nvSpPr>
      <dsp:spPr>
        <a:xfrm>
          <a:off x="7376917" y="3546032"/>
          <a:ext cx="2048504" cy="624793"/>
        </a:xfrm>
        <a:prstGeom prst="rect">
          <a:avLst/>
        </a:prstGeom>
        <a:solidFill>
          <a:schemeClr val="accent5">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hu-HU" sz="1500" i="1" kern="1200" dirty="0">
              <a:effectLst>
                <a:outerShdw blurRad="38100" dist="38100" dir="2700000" algn="tl">
                  <a:srgbClr val="000000">
                    <a:alpha val="43137"/>
                  </a:srgbClr>
                </a:outerShdw>
              </a:effectLst>
            </a:rPr>
            <a:t>e</a:t>
          </a:r>
          <a:r>
            <a:rPr lang="hu-HU" sz="1500" b="1" kern="1200" dirty="0"/>
            <a:t>-alnapló-1.4.1</a:t>
          </a:r>
          <a:endParaRPr lang="hu-HU" sz="1500" kern="1200" dirty="0"/>
        </a:p>
      </dsp:txBody>
      <dsp:txXfrm>
        <a:off x="7376917" y="3546032"/>
        <a:ext cx="2048504" cy="624793"/>
      </dsp:txXfrm>
    </dsp:sp>
    <dsp:sp modelId="{8652527C-7C7C-483C-B4E8-8F20ECB58F1A}">
      <dsp:nvSpPr>
        <dsp:cNvPr id="0" name=""/>
        <dsp:cNvSpPr/>
      </dsp:nvSpPr>
      <dsp:spPr>
        <a:xfrm>
          <a:off x="7376917" y="4426889"/>
          <a:ext cx="2048504" cy="624793"/>
        </a:xfrm>
        <a:prstGeom prst="rect">
          <a:avLst/>
        </a:prstGeom>
        <a:solidFill>
          <a:schemeClr val="accent5">
            <a:hueOff val="0"/>
            <a:satOff val="0"/>
            <a:lumOff val="0"/>
            <a:alphaOff val="0"/>
          </a:schemeClr>
        </a:solidFill>
        <a:ln>
          <a:noFill/>
        </a:ln>
        <a:effectLst>
          <a:outerShdw blurRad="38100" dist="25400" dir="5400000" rotWithShape="0">
            <a:srgbClr val="000000">
              <a:alpha val="5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hu-HU" sz="1500" i="1" kern="1200" dirty="0">
              <a:effectLst>
                <a:outerShdw blurRad="38100" dist="38100" dir="2700000" algn="tl">
                  <a:srgbClr val="000000">
                    <a:alpha val="43137"/>
                  </a:srgbClr>
                </a:outerShdw>
              </a:effectLst>
            </a:rPr>
            <a:t>e</a:t>
          </a:r>
          <a:r>
            <a:rPr lang="hu-HU" sz="1500" b="1" kern="1200" dirty="0"/>
            <a:t>-alnapló-1.4.2</a:t>
          </a:r>
          <a:endParaRPr lang="hu-HU" sz="1500" kern="1200" dirty="0"/>
        </a:p>
      </dsp:txBody>
      <dsp:txXfrm>
        <a:off x="7376917" y="4426889"/>
        <a:ext cx="2048504" cy="624793"/>
      </dsp:txXfrm>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átum hely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8540FE6-2A26-41F4-A079-10BF2AF521FE}" type="datetime1">
              <a:rPr lang="hu-HU" smtClean="0"/>
              <a:t>2022. 12. 05.</a:t>
            </a:fld>
            <a:endParaRPr lang="en-US" dirty="0"/>
          </a:p>
        </p:txBody>
      </p:sp>
      <p:sp>
        <p:nvSpPr>
          <p:cNvPr id="4" name="Élőláb hely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Dia számának hely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975D426-A9DD-4244-A2CE-1FB6623742C7}" type="slidenum">
              <a:rPr lang="en-US" smtClean="0"/>
              <a:t>‹#›</a:t>
            </a:fld>
            <a:endParaRPr lang="en-US"/>
          </a:p>
        </p:txBody>
      </p:sp>
    </p:spTree>
    <p:extLst>
      <p:ext uri="{BB962C8B-B14F-4D97-AF65-F5344CB8AC3E}">
        <p14:creationId xmlns:p14="http://schemas.microsoft.com/office/powerpoint/2010/main" val="88248445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75FD120-EF6A-4B6A-8E2F-DB4AC49D904B}" type="datetime1">
              <a:rPr lang="hu-HU" smtClean="0"/>
              <a:t>2022. 12. 05.</a:t>
            </a:fld>
            <a:endParaRPr lang="en-US"/>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hu"/>
              <a:t>Mintaszöveg szerkesztése</a:t>
            </a:r>
            <a:endParaRPr lang="en-US"/>
          </a:p>
          <a:p>
            <a:pPr lvl="1" rtl="0"/>
            <a:r>
              <a:rPr lang="hu"/>
              <a:t>Második szint</a:t>
            </a:r>
          </a:p>
          <a:p>
            <a:pPr lvl="2" rtl="0"/>
            <a:r>
              <a:rPr lang="hu"/>
              <a:t>Harmadik szint</a:t>
            </a:r>
          </a:p>
          <a:p>
            <a:pPr lvl="3" rtl="0"/>
            <a:r>
              <a:rPr lang="hu"/>
              <a:t>Negyedik szint</a:t>
            </a:r>
          </a:p>
          <a:p>
            <a:pPr lvl="4" rtl="0"/>
            <a:r>
              <a:rPr lang="hu"/>
              <a:t>Ötödik szint</a:t>
            </a:r>
            <a:endParaRPr lang="en-US"/>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1B41D33-19C8-4450-B3C5-BE83E9C8F0BC}" type="slidenum">
              <a:rPr lang="en-US" smtClean="0"/>
              <a:t>‹#›</a:t>
            </a:fld>
            <a:endParaRPr lang="en-US"/>
          </a:p>
        </p:txBody>
      </p:sp>
    </p:spTree>
    <p:extLst>
      <p:ext uri="{BB962C8B-B14F-4D97-AF65-F5344CB8AC3E}">
        <p14:creationId xmlns:p14="http://schemas.microsoft.com/office/powerpoint/2010/main" val="357145525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hyperlink" Target="mailto:jt.vcomplex@gmail.com"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mailto:jt.vcomplex@gmail.com"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mailto:jt.vcomplex@gmail.com"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mailto:jt.vcomplex@gmail.com"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mailto:jt.vcomplex@gmail.com"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mailto:jt.vcomplex@gmail.com"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hyperlink" Target="mailto:jt.vcomplex@gmail.com"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mailto:jt.vcomplex@gmail.com"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mailto:jt.vcomplex@gmail.com"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mailto:jt.vcomplex@gmail.com"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mailto:jt.vcomplex@gmail.com"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mailto:jt.vcomplex@gmail.com"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mailto:jt.vcomplex@gmail.com"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7" name="Téglalap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Cím 1"/>
          <p:cNvSpPr>
            <a:spLocks noGrp="1"/>
          </p:cNvSpPr>
          <p:nvPr>
            <p:ph type="ctrTitle"/>
          </p:nvPr>
        </p:nvSpPr>
        <p:spPr>
          <a:xfrm>
            <a:off x="581191" y="1020431"/>
            <a:ext cx="10993549" cy="1475013"/>
          </a:xfrm>
          <a:effectLst/>
        </p:spPr>
        <p:txBody>
          <a:bodyPr rtlCol="0" anchor="b">
            <a:normAutofit/>
          </a:bodyPr>
          <a:lstStyle>
            <a:lvl1pPr>
              <a:defRPr sz="3600">
                <a:solidFill>
                  <a:schemeClr val="tx1">
                    <a:lumMod val="75000"/>
                    <a:lumOff val="25000"/>
                  </a:schemeClr>
                </a:solidFill>
              </a:defRPr>
            </a:lvl1pPr>
          </a:lstStyle>
          <a:p>
            <a:pPr rtl="0"/>
            <a:r>
              <a:rPr lang="hu-HU"/>
              <a:t>Mintacím szerkesztése</a:t>
            </a:r>
            <a:endParaRPr lang="en-US" dirty="0"/>
          </a:p>
        </p:txBody>
      </p:sp>
      <p:sp>
        <p:nvSpPr>
          <p:cNvPr id="3" name="Alcím 2"/>
          <p:cNvSpPr>
            <a:spLocks noGrp="1"/>
          </p:cNvSpPr>
          <p:nvPr>
            <p:ph type="subTitle" idx="1"/>
          </p:nvPr>
        </p:nvSpPr>
        <p:spPr>
          <a:xfrm>
            <a:off x="581194" y="2495445"/>
            <a:ext cx="10993546" cy="590321"/>
          </a:xfrm>
        </p:spPr>
        <p:txBody>
          <a:bodyPr rtlCol="0"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hu-HU"/>
              <a:t>Kattintson ide az alcím mintájának szerkesztéséhez</a:t>
            </a:r>
            <a:endParaRPr lang="en-US" dirty="0"/>
          </a:p>
        </p:txBody>
      </p:sp>
      <p:sp>
        <p:nvSpPr>
          <p:cNvPr id="10" name="Dia számának helye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
        <p:nvSpPr>
          <p:cNvPr id="13" name="Dátum helye 3">
            <a:extLst>
              <a:ext uri="{FF2B5EF4-FFF2-40B4-BE49-F238E27FC236}">
                <a16:creationId xmlns:a16="http://schemas.microsoft.com/office/drawing/2014/main" id="{A436BDBA-F0D7-46C8-BB83-BB1DC7ED36E2}"/>
              </a:ext>
            </a:extLst>
          </p:cNvPr>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algn="ctr"/>
            <a:r>
              <a:rPr lang="hu" dirty="0"/>
              <a:t>VIS Complex Kft.</a:t>
            </a:r>
            <a:endParaRPr lang="en-US" dirty="0"/>
          </a:p>
        </p:txBody>
      </p:sp>
      <p:sp>
        <p:nvSpPr>
          <p:cNvPr id="14" name="Élőláb helye 4">
            <a:extLst>
              <a:ext uri="{FF2B5EF4-FFF2-40B4-BE49-F238E27FC236}">
                <a16:creationId xmlns:a16="http://schemas.microsoft.com/office/drawing/2014/main" id="{B7DA1F40-2703-4F60-A968-0F5A215A482D}"/>
              </a:ext>
            </a:extLst>
          </p:cNvPr>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algn="ctr"/>
            <a:r>
              <a:rPr lang="hu-HU" dirty="0"/>
              <a:t>M</a:t>
            </a:r>
            <a:r>
              <a:rPr lang="hu" dirty="0"/>
              <a:t>obil: +36-70/33-44-212	Email: </a:t>
            </a:r>
            <a:r>
              <a:rPr lang="hu" dirty="0">
                <a:hlinkClick r:id="rId2"/>
              </a:rPr>
              <a:t>jt.vcomplex@gmail.com</a:t>
            </a:r>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artalomrész képaláírással">
    <p:spTree>
      <p:nvGrpSpPr>
        <p:cNvPr id="1" name=""/>
        <p:cNvGrpSpPr/>
        <p:nvPr/>
      </p:nvGrpSpPr>
      <p:grpSpPr>
        <a:xfrm>
          <a:off x="0" y="0"/>
          <a:ext cx="0" cy="0"/>
          <a:chOff x="0" y="0"/>
          <a:chExt cx="0" cy="0"/>
        </a:xfrm>
      </p:grpSpPr>
      <p:sp>
        <p:nvSpPr>
          <p:cNvPr id="3" name="Tartalom helye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hu-HU"/>
              <a:t>Mintaszöveg szerkesztése</a:t>
            </a:r>
          </a:p>
          <a:p>
            <a:pPr lvl="1" rtl="0"/>
            <a:r>
              <a:rPr lang="hu-HU"/>
              <a:t>Második szint</a:t>
            </a:r>
          </a:p>
          <a:p>
            <a:pPr lvl="2" rtl="0"/>
            <a:r>
              <a:rPr lang="hu-HU"/>
              <a:t>Harmadik szint</a:t>
            </a:r>
          </a:p>
          <a:p>
            <a:pPr lvl="3" rtl="0"/>
            <a:r>
              <a:rPr lang="hu-HU"/>
              <a:t>Negyedik szint</a:t>
            </a:r>
          </a:p>
          <a:p>
            <a:pPr lvl="4" rtl="0"/>
            <a:r>
              <a:rPr lang="hu-HU"/>
              <a:t>Ötödik szint</a:t>
            </a:r>
            <a:endParaRPr lang="en-US" dirty="0"/>
          </a:p>
        </p:txBody>
      </p:sp>
      <p:sp>
        <p:nvSpPr>
          <p:cNvPr id="11" name="Dia számának helye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en-US" smtClean="0"/>
              <a:pPr/>
              <a:t>‹#›</a:t>
            </a:fld>
            <a:endParaRPr lang="en-US" dirty="0"/>
          </a:p>
        </p:txBody>
      </p:sp>
      <p:sp>
        <p:nvSpPr>
          <p:cNvPr id="12" name="Dátum helye 3">
            <a:extLst>
              <a:ext uri="{FF2B5EF4-FFF2-40B4-BE49-F238E27FC236}">
                <a16:creationId xmlns:a16="http://schemas.microsoft.com/office/drawing/2014/main" id="{C963BE48-70CF-4D8D-9F2F-47FC0366C3BB}"/>
              </a:ext>
            </a:extLst>
          </p:cNvPr>
          <p:cNvSpPr>
            <a:spLocks noGrp="1"/>
          </p:cNvSpPr>
          <p:nvPr>
            <p:ph type="dt" sz="half" idx="13"/>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algn="ctr"/>
            <a:r>
              <a:rPr lang="hu" dirty="0"/>
              <a:t>VIS Complex Kft.</a:t>
            </a:r>
            <a:endParaRPr lang="en-US" dirty="0"/>
          </a:p>
        </p:txBody>
      </p:sp>
      <p:sp>
        <p:nvSpPr>
          <p:cNvPr id="13" name="Élőláb helye 4">
            <a:extLst>
              <a:ext uri="{FF2B5EF4-FFF2-40B4-BE49-F238E27FC236}">
                <a16:creationId xmlns:a16="http://schemas.microsoft.com/office/drawing/2014/main" id="{8C49C818-EA77-4225-8E6B-C3799D838129}"/>
              </a:ext>
            </a:extLst>
          </p:cNvPr>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algn="ctr"/>
            <a:r>
              <a:rPr lang="hu-HU" dirty="0"/>
              <a:t>M</a:t>
            </a:r>
            <a:r>
              <a:rPr lang="hu" dirty="0"/>
              <a:t>obil: +36-70/33-44-212	Email: </a:t>
            </a:r>
            <a:r>
              <a:rPr lang="hu" dirty="0">
                <a:hlinkClick r:id="rId2"/>
              </a:rPr>
              <a:t>jt.vcomplex@gmail.com</a:t>
            </a:r>
            <a:endParaRPr lang="en-US" dirty="0"/>
          </a:p>
        </p:txBody>
      </p:sp>
      <p:sp>
        <p:nvSpPr>
          <p:cNvPr id="14" name="Freeform 6">
            <a:extLst>
              <a:ext uri="{FF2B5EF4-FFF2-40B4-BE49-F238E27FC236}">
                <a16:creationId xmlns:a16="http://schemas.microsoft.com/office/drawing/2014/main" id="{6B6CB77B-80CB-41C3-B791-C06644AE2AC0}"/>
              </a:ext>
            </a:extLst>
          </p:cNvPr>
          <p:cNvSpPr/>
          <p:nvPr userDrawn="1"/>
        </p:nvSpPr>
        <p:spPr>
          <a:xfrm>
            <a:off x="454592" y="524232"/>
            <a:ext cx="4112407" cy="5909564"/>
          </a:xfrm>
          <a:custGeom>
            <a:avLst/>
            <a:gdLst>
              <a:gd name="f0" fmla="val 10800000"/>
              <a:gd name="f1" fmla="val 5400000"/>
              <a:gd name="f2" fmla="val 180"/>
              <a:gd name="f3" fmla="val w"/>
              <a:gd name="f4" fmla="val h"/>
              <a:gd name="f5" fmla="val 0"/>
              <a:gd name="f6" fmla="val 4478"/>
              <a:gd name="f7" fmla="val 7886"/>
              <a:gd name="f8" fmla="val 3364"/>
              <a:gd name="f9" fmla="val 3501"/>
              <a:gd name="f10" fmla="val 984"/>
              <a:gd name="f11" fmla="val 3641"/>
              <a:gd name="f12" fmla="val 1971"/>
              <a:gd name="f13" fmla="val 3780"/>
              <a:gd name="f14" fmla="val 2955"/>
              <a:gd name="f15" fmla="val 3920"/>
              <a:gd name="f16" fmla="val 3942"/>
              <a:gd name="f17" fmla="val 4060"/>
              <a:gd name="f18" fmla="val 4927"/>
              <a:gd name="f19" fmla="val 4199"/>
              <a:gd name="f20" fmla="val 5913"/>
              <a:gd name="f21" fmla="val 4339"/>
              <a:gd name="f22" fmla="val 6900"/>
              <a:gd name="f23" fmla="val 3358"/>
              <a:gd name="f24" fmla="val 2238"/>
              <a:gd name="f25" fmla="val 1118"/>
              <a:gd name="f26" fmla="val 841"/>
              <a:gd name="f27" fmla="val 1682"/>
              <a:gd name="f28" fmla="val 2523"/>
              <a:gd name="f29" fmla="+- 0 0 -90"/>
              <a:gd name="f30" fmla="*/ f3 1 4478"/>
              <a:gd name="f31" fmla="*/ f4 1 7886"/>
              <a:gd name="f32" fmla="+- f7 0 f5"/>
              <a:gd name="f33" fmla="+- f6 0 f5"/>
              <a:gd name="f34" fmla="*/ f29 f0 1"/>
              <a:gd name="f35" fmla="*/ f33 1 4478"/>
              <a:gd name="f36" fmla="*/ f32 1 7886"/>
              <a:gd name="f37" fmla="*/ 3364 f33 1"/>
              <a:gd name="f38" fmla="*/ 0 f32 1"/>
              <a:gd name="f39" fmla="*/ 3501 f33 1"/>
              <a:gd name="f40" fmla="*/ 984 f32 1"/>
              <a:gd name="f41" fmla="*/ 3641 f33 1"/>
              <a:gd name="f42" fmla="*/ 1971 f32 1"/>
              <a:gd name="f43" fmla="*/ 3780 f33 1"/>
              <a:gd name="f44" fmla="*/ 2955 f32 1"/>
              <a:gd name="f45" fmla="*/ 3920 f33 1"/>
              <a:gd name="f46" fmla="*/ 3942 f32 1"/>
              <a:gd name="f47" fmla="*/ 4060 f33 1"/>
              <a:gd name="f48" fmla="*/ 4927 f32 1"/>
              <a:gd name="f49" fmla="*/ 4199 f33 1"/>
              <a:gd name="f50" fmla="*/ 5913 f32 1"/>
              <a:gd name="f51" fmla="*/ 4339 f33 1"/>
              <a:gd name="f52" fmla="*/ 6900 f32 1"/>
              <a:gd name="f53" fmla="*/ 4478 f33 1"/>
              <a:gd name="f54" fmla="*/ 7886 f32 1"/>
              <a:gd name="f55" fmla="*/ 3358 f33 1"/>
              <a:gd name="f56" fmla="*/ 2238 f33 1"/>
              <a:gd name="f57" fmla="*/ 1118 f33 1"/>
              <a:gd name="f58" fmla="*/ 0 f33 1"/>
              <a:gd name="f59" fmla="*/ 841 f33 1"/>
              <a:gd name="f60" fmla="*/ 1682 f33 1"/>
              <a:gd name="f61" fmla="*/ 2523 f33 1"/>
              <a:gd name="f62" fmla="*/ f34 1 f2"/>
              <a:gd name="f63" fmla="*/ f37 1 4478"/>
              <a:gd name="f64" fmla="*/ f38 1 7886"/>
              <a:gd name="f65" fmla="*/ f39 1 4478"/>
              <a:gd name="f66" fmla="*/ f40 1 7886"/>
              <a:gd name="f67" fmla="*/ f41 1 4478"/>
              <a:gd name="f68" fmla="*/ f42 1 7886"/>
              <a:gd name="f69" fmla="*/ f43 1 4478"/>
              <a:gd name="f70" fmla="*/ f44 1 7886"/>
              <a:gd name="f71" fmla="*/ f45 1 4478"/>
              <a:gd name="f72" fmla="*/ f46 1 7886"/>
              <a:gd name="f73" fmla="*/ f47 1 4478"/>
              <a:gd name="f74" fmla="*/ f48 1 7886"/>
              <a:gd name="f75" fmla="*/ f49 1 4478"/>
              <a:gd name="f76" fmla="*/ f50 1 7886"/>
              <a:gd name="f77" fmla="*/ f51 1 4478"/>
              <a:gd name="f78" fmla="*/ f52 1 7886"/>
              <a:gd name="f79" fmla="*/ f53 1 4478"/>
              <a:gd name="f80" fmla="*/ f54 1 7886"/>
              <a:gd name="f81" fmla="*/ f55 1 4478"/>
              <a:gd name="f82" fmla="*/ f56 1 4478"/>
              <a:gd name="f83" fmla="*/ f57 1 4478"/>
              <a:gd name="f84" fmla="*/ f58 1 4478"/>
              <a:gd name="f85" fmla="*/ f59 1 4478"/>
              <a:gd name="f86" fmla="*/ f60 1 4478"/>
              <a:gd name="f87" fmla="*/ f61 1 4478"/>
              <a:gd name="f88" fmla="*/ 0 1 f35"/>
              <a:gd name="f89" fmla="*/ f6 1 f35"/>
              <a:gd name="f90" fmla="*/ 0 1 f36"/>
              <a:gd name="f91" fmla="*/ f7 1 f36"/>
              <a:gd name="f92" fmla="+- f62 0 f1"/>
              <a:gd name="f93" fmla="*/ f63 1 f35"/>
              <a:gd name="f94" fmla="*/ f64 1 f36"/>
              <a:gd name="f95" fmla="*/ f65 1 f35"/>
              <a:gd name="f96" fmla="*/ f66 1 f36"/>
              <a:gd name="f97" fmla="*/ f67 1 f35"/>
              <a:gd name="f98" fmla="*/ f68 1 f36"/>
              <a:gd name="f99" fmla="*/ f69 1 f35"/>
              <a:gd name="f100" fmla="*/ f70 1 f36"/>
              <a:gd name="f101" fmla="*/ f71 1 f35"/>
              <a:gd name="f102" fmla="*/ f72 1 f36"/>
              <a:gd name="f103" fmla="*/ f73 1 f35"/>
              <a:gd name="f104" fmla="*/ f74 1 f36"/>
              <a:gd name="f105" fmla="*/ f75 1 f35"/>
              <a:gd name="f106" fmla="*/ f76 1 f36"/>
              <a:gd name="f107" fmla="*/ f77 1 f35"/>
              <a:gd name="f108" fmla="*/ f78 1 f36"/>
              <a:gd name="f109" fmla="*/ f79 1 f35"/>
              <a:gd name="f110" fmla="*/ f80 1 f36"/>
              <a:gd name="f111" fmla="*/ f81 1 f35"/>
              <a:gd name="f112" fmla="*/ f82 1 f35"/>
              <a:gd name="f113" fmla="*/ f83 1 f35"/>
              <a:gd name="f114" fmla="*/ f84 1 f35"/>
              <a:gd name="f115" fmla="*/ f85 1 f35"/>
              <a:gd name="f116" fmla="*/ f86 1 f35"/>
              <a:gd name="f117" fmla="*/ f87 1 f35"/>
              <a:gd name="f118" fmla="*/ f88 f30 1"/>
              <a:gd name="f119" fmla="*/ f89 f30 1"/>
              <a:gd name="f120" fmla="*/ f91 f31 1"/>
              <a:gd name="f121" fmla="*/ f90 f31 1"/>
              <a:gd name="f122" fmla="*/ f93 f30 1"/>
              <a:gd name="f123" fmla="*/ f94 f31 1"/>
              <a:gd name="f124" fmla="*/ f95 f30 1"/>
              <a:gd name="f125" fmla="*/ f96 f31 1"/>
              <a:gd name="f126" fmla="*/ f97 f30 1"/>
              <a:gd name="f127" fmla="*/ f98 f31 1"/>
              <a:gd name="f128" fmla="*/ f99 f30 1"/>
              <a:gd name="f129" fmla="*/ f100 f31 1"/>
              <a:gd name="f130" fmla="*/ f101 f30 1"/>
              <a:gd name="f131" fmla="*/ f102 f31 1"/>
              <a:gd name="f132" fmla="*/ f103 f30 1"/>
              <a:gd name="f133" fmla="*/ f104 f31 1"/>
              <a:gd name="f134" fmla="*/ f105 f30 1"/>
              <a:gd name="f135" fmla="*/ f106 f31 1"/>
              <a:gd name="f136" fmla="*/ f107 f30 1"/>
              <a:gd name="f137" fmla="*/ f108 f31 1"/>
              <a:gd name="f138" fmla="*/ f109 f30 1"/>
              <a:gd name="f139" fmla="*/ f110 f31 1"/>
              <a:gd name="f140" fmla="*/ f111 f30 1"/>
              <a:gd name="f141" fmla="*/ f112 f30 1"/>
              <a:gd name="f142" fmla="*/ f113 f30 1"/>
              <a:gd name="f143" fmla="*/ f114 f30 1"/>
              <a:gd name="f144" fmla="*/ f115 f30 1"/>
              <a:gd name="f145" fmla="*/ f116 f30 1"/>
              <a:gd name="f146" fmla="*/ f117 f30 1"/>
            </a:gdLst>
            <a:ahLst/>
            <a:cxnLst>
              <a:cxn ang="3cd4">
                <a:pos x="hc" y="t"/>
              </a:cxn>
              <a:cxn ang="0">
                <a:pos x="r" y="vc"/>
              </a:cxn>
              <a:cxn ang="cd4">
                <a:pos x="hc" y="b"/>
              </a:cxn>
              <a:cxn ang="cd2">
                <a:pos x="l" y="vc"/>
              </a:cxn>
              <a:cxn ang="f92">
                <a:pos x="f122" y="f123"/>
              </a:cxn>
              <a:cxn ang="f92">
                <a:pos x="f124" y="f125"/>
              </a:cxn>
              <a:cxn ang="f92">
                <a:pos x="f126" y="f127"/>
              </a:cxn>
              <a:cxn ang="f92">
                <a:pos x="f128" y="f129"/>
              </a:cxn>
              <a:cxn ang="f92">
                <a:pos x="f130" y="f131"/>
              </a:cxn>
              <a:cxn ang="f92">
                <a:pos x="f132" y="f133"/>
              </a:cxn>
              <a:cxn ang="f92">
                <a:pos x="f134" y="f135"/>
              </a:cxn>
              <a:cxn ang="f92">
                <a:pos x="f136" y="f137"/>
              </a:cxn>
              <a:cxn ang="f92">
                <a:pos x="f138" y="f139"/>
              </a:cxn>
              <a:cxn ang="f92">
                <a:pos x="f140" y="f139"/>
              </a:cxn>
              <a:cxn ang="f92">
                <a:pos x="f141" y="f139"/>
              </a:cxn>
              <a:cxn ang="f92">
                <a:pos x="f142" y="f139"/>
              </a:cxn>
              <a:cxn ang="f92">
                <a:pos x="f143" y="f139"/>
              </a:cxn>
              <a:cxn ang="f92">
                <a:pos x="f143" y="f137"/>
              </a:cxn>
              <a:cxn ang="f92">
                <a:pos x="f143" y="f135"/>
              </a:cxn>
              <a:cxn ang="f92">
                <a:pos x="f143" y="f133"/>
              </a:cxn>
              <a:cxn ang="f92">
                <a:pos x="f143" y="f131"/>
              </a:cxn>
              <a:cxn ang="f92">
                <a:pos x="f143" y="f129"/>
              </a:cxn>
              <a:cxn ang="f92">
                <a:pos x="f143" y="f127"/>
              </a:cxn>
              <a:cxn ang="f92">
                <a:pos x="f143" y="f125"/>
              </a:cxn>
              <a:cxn ang="f92">
                <a:pos x="f143" y="f123"/>
              </a:cxn>
              <a:cxn ang="f92">
                <a:pos x="f144" y="f123"/>
              </a:cxn>
              <a:cxn ang="f92">
                <a:pos x="f145" y="f123"/>
              </a:cxn>
              <a:cxn ang="f92">
                <a:pos x="f146" y="f123"/>
              </a:cxn>
              <a:cxn ang="f92">
                <a:pos x="f122" y="f123"/>
              </a:cxn>
            </a:cxnLst>
            <a:rect l="f118" t="f121" r="f119" b="f120"/>
            <a:pathLst>
              <a:path w="4478" h="7886">
                <a:moveTo>
                  <a:pt x="f8" y="f5"/>
                </a:moveTo>
                <a:lnTo>
                  <a:pt x="f9" y="f10"/>
                </a:lnTo>
                <a:lnTo>
                  <a:pt x="f11" y="f12"/>
                </a:lnTo>
                <a:lnTo>
                  <a:pt x="f13" y="f14"/>
                </a:lnTo>
                <a:lnTo>
                  <a:pt x="f15" y="f16"/>
                </a:lnTo>
                <a:lnTo>
                  <a:pt x="f17" y="f18"/>
                </a:lnTo>
                <a:lnTo>
                  <a:pt x="f19" y="f20"/>
                </a:lnTo>
                <a:lnTo>
                  <a:pt x="f21" y="f22"/>
                </a:lnTo>
                <a:lnTo>
                  <a:pt x="f6" y="f7"/>
                </a:lnTo>
                <a:lnTo>
                  <a:pt x="f23" y="f7"/>
                </a:lnTo>
                <a:lnTo>
                  <a:pt x="f24" y="f7"/>
                </a:lnTo>
                <a:lnTo>
                  <a:pt x="f25" y="f7"/>
                </a:lnTo>
                <a:lnTo>
                  <a:pt x="f5" y="f7"/>
                </a:lnTo>
                <a:lnTo>
                  <a:pt x="f5" y="f22"/>
                </a:lnTo>
                <a:lnTo>
                  <a:pt x="f5" y="f20"/>
                </a:lnTo>
                <a:lnTo>
                  <a:pt x="f5" y="f18"/>
                </a:lnTo>
                <a:lnTo>
                  <a:pt x="f5" y="f16"/>
                </a:lnTo>
                <a:lnTo>
                  <a:pt x="f5" y="f14"/>
                </a:lnTo>
                <a:lnTo>
                  <a:pt x="f5" y="f12"/>
                </a:lnTo>
                <a:lnTo>
                  <a:pt x="f5" y="f10"/>
                </a:lnTo>
                <a:lnTo>
                  <a:pt x="f5" y="f5"/>
                </a:lnTo>
                <a:lnTo>
                  <a:pt x="f26" y="f5"/>
                </a:lnTo>
                <a:lnTo>
                  <a:pt x="f27" y="f5"/>
                </a:lnTo>
                <a:lnTo>
                  <a:pt x="f28" y="f5"/>
                </a:lnTo>
                <a:lnTo>
                  <a:pt x="f8" y="f5"/>
                </a:lnTo>
                <a:close/>
              </a:path>
            </a:pathLst>
          </a:custGeom>
          <a:solidFill>
            <a:srgbClr val="92D05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15" name="Freeform 7">
            <a:extLst>
              <a:ext uri="{FF2B5EF4-FFF2-40B4-BE49-F238E27FC236}">
                <a16:creationId xmlns:a16="http://schemas.microsoft.com/office/drawing/2014/main" id="{75DD0FF7-6871-4850-9CF2-8CBB8DD7F8AC}"/>
              </a:ext>
            </a:extLst>
          </p:cNvPr>
          <p:cNvSpPr/>
          <p:nvPr userDrawn="1"/>
        </p:nvSpPr>
        <p:spPr>
          <a:xfrm>
            <a:off x="667442" y="1048486"/>
            <a:ext cx="3256857" cy="5360748"/>
          </a:xfrm>
          <a:custGeom>
            <a:avLst/>
            <a:gdLst>
              <a:gd name="f0" fmla="val 10800000"/>
              <a:gd name="f1" fmla="val 5400000"/>
              <a:gd name="f2" fmla="val 180"/>
              <a:gd name="f3" fmla="val w"/>
              <a:gd name="f4" fmla="val h"/>
              <a:gd name="f5" fmla="val 0"/>
              <a:gd name="f6" fmla="val 4354"/>
              <a:gd name="f7" fmla="val 7547"/>
              <a:gd name="f8" fmla="val 2184"/>
              <a:gd name="f9" fmla="val 6646"/>
              <a:gd name="f10" fmla="val 3733"/>
              <a:gd name="f11" fmla="val 2957"/>
              <a:gd name="f12" fmla="val 5357"/>
              <a:gd name="f13" fmla="val 2934"/>
              <a:gd name="f14" fmla="val 5343"/>
              <a:gd name="f15" fmla="val 1385"/>
              <a:gd name="f16" fmla="val 2160"/>
              <a:gd name="f17" fmla="val 6634"/>
              <a:gd name="f18" fmla="val 2168"/>
              <a:gd name="f19" fmla="val 4014"/>
              <a:gd name="f20" fmla="val 5317"/>
              <a:gd name="f21" fmla="val 2949"/>
              <a:gd name="f22" fmla="val 4350"/>
              <a:gd name="f23" fmla="val 6674"/>
              <a:gd name="f24" fmla="val 3763"/>
              <a:gd name="f25" fmla="val 3238"/>
              <a:gd name="f26" fmla="val 3209"/>
              <a:gd name="f27" fmla="val 2708"/>
              <a:gd name="f28" fmla="val 2676"/>
              <a:gd name="f29" fmla="val 2148"/>
              <a:gd name="f30" fmla="val 6666"/>
              <a:gd name="f31" fmla="val 1363"/>
              <a:gd name="f32" fmla="val 580"/>
              <a:gd name="f33" fmla="val 6660"/>
              <a:gd name="f34" fmla="val 1112"/>
              <a:gd name="f35" fmla="val 1082"/>
              <a:gd name="f36" fmla="val 564"/>
              <a:gd name="f37" fmla="val 6686"/>
              <a:gd name="f38" fmla="val 48"/>
              <a:gd name="f39" fmla="val 18"/>
              <a:gd name="f40" fmla="val 542"/>
              <a:gd name="f41" fmla="val 5745"/>
              <a:gd name="f42" fmla="val 5694"/>
              <a:gd name="f43" fmla="val 1347"/>
              <a:gd name="f44" fmla="val 5331"/>
              <a:gd name="f45" fmla="val 4027"/>
              <a:gd name="f46" fmla="val 4968"/>
              <a:gd name="f47" fmla="val 4916"/>
              <a:gd name="f48" fmla="val 3988"/>
              <a:gd name="f49" fmla="val 3085"/>
              <a:gd name="f50" fmla="val 3035"/>
              <a:gd name="f51" fmla="val 576"/>
              <a:gd name="f52" fmla="val 3994"/>
              <a:gd name="f53" fmla="val 5305"/>
              <a:gd name="f54" fmla="val 2150"/>
              <a:gd name="f55" fmla="val 3992"/>
              <a:gd name="f56" fmla="val 2154"/>
              <a:gd name="f57" fmla="val 3990"/>
              <a:gd name="f58" fmla="val 2684"/>
              <a:gd name="f59" fmla="val 1359"/>
              <a:gd name="f60" fmla="val 1357"/>
              <a:gd name="f61" fmla="val 1353"/>
              <a:gd name="f62" fmla="val 2680"/>
              <a:gd name="f63" fmla="val 554"/>
              <a:gd name="f64" fmla="val 1349"/>
              <a:gd name="f65" fmla="val 552"/>
              <a:gd name="f66" fmla="val 1345"/>
              <a:gd name="f67" fmla="val 1343"/>
              <a:gd name="f68" fmla="val 1339"/>
              <a:gd name="f69" fmla="val 1335"/>
              <a:gd name="f70" fmla="val 1351"/>
              <a:gd name="f71" fmla="val 6"/>
              <a:gd name="f72" fmla="val 4"/>
              <a:gd name="f73" fmla="val 1355"/>
              <a:gd name="f74" fmla="val 2"/>
              <a:gd name="f75" fmla="val 2963"/>
              <a:gd name="f76" fmla="val 2965"/>
              <a:gd name="f77" fmla="val 2967"/>
              <a:gd name="f78" fmla="val 2969"/>
              <a:gd name="f79" fmla="val 8"/>
              <a:gd name="f80" fmla="val 2971"/>
              <a:gd name="f81" fmla="val 12"/>
              <a:gd name="f82" fmla="val 20"/>
              <a:gd name="f83" fmla="val 22"/>
              <a:gd name="f84" fmla="val 26"/>
              <a:gd name="f85" fmla="val 1369"/>
              <a:gd name="f86" fmla="val 2658"/>
              <a:gd name="f87" fmla="val 2660"/>
              <a:gd name="f88" fmla="val 2662"/>
              <a:gd name="f89" fmla="val 2664"/>
              <a:gd name="f90" fmla="val 3767"/>
              <a:gd name="f91" fmla="val 3769"/>
              <a:gd name="f92" fmla="val 3998"/>
              <a:gd name="f93" fmla="val 4002"/>
              <a:gd name="f94" fmla="val 4004"/>
              <a:gd name="f95" fmla="val 4008"/>
              <a:gd name="f96" fmla="val 2981"/>
              <a:gd name="f97" fmla="val 4163"/>
              <a:gd name="f98" fmla="val 4167"/>
              <a:gd name="f99" fmla="val 3755"/>
              <a:gd name="f100" fmla="val 4235"/>
              <a:gd name="f101" fmla="val 5833"/>
              <a:gd name="f102" fmla="val 4241"/>
              <a:gd name="f103" fmla="val 5875"/>
              <a:gd name="f104" fmla="val 3779"/>
              <a:gd name="f105" fmla="+- 0 0 -90"/>
              <a:gd name="f106" fmla="*/ f3 1 4354"/>
              <a:gd name="f107" fmla="*/ f4 1 7547"/>
              <a:gd name="f108" fmla="+- f7 0 f5"/>
              <a:gd name="f109" fmla="+- f6 0 f5"/>
              <a:gd name="f110" fmla="*/ f105 f0 1"/>
              <a:gd name="f111" fmla="*/ f109 1 4354"/>
              <a:gd name="f112" fmla="*/ f108 1 7547"/>
              <a:gd name="f113" fmla="*/ 3733 f109 1"/>
              <a:gd name="f114" fmla="*/ 6646 f108 1"/>
              <a:gd name="f115" fmla="*/ 2184 f109 1"/>
              <a:gd name="f116" fmla="*/ 1385 f109 1"/>
              <a:gd name="f117" fmla="*/ 5343 f108 1"/>
              <a:gd name="f118" fmla="*/ 2934 f109 1"/>
              <a:gd name="f119" fmla="*/ 5317 f108 1"/>
              <a:gd name="f120" fmla="*/ 4014 f108 1"/>
              <a:gd name="f121" fmla="*/ 4350 f109 1"/>
              <a:gd name="f122" fmla="*/ 3763 f109 1"/>
              <a:gd name="f123" fmla="*/ 6674 f108 1"/>
              <a:gd name="f124" fmla="*/ 3209 f109 1"/>
              <a:gd name="f125" fmla="*/ 7547 f108 1"/>
              <a:gd name="f126" fmla="*/ 2676 f109 1"/>
              <a:gd name="f127" fmla="*/ 1363 f109 1"/>
              <a:gd name="f128" fmla="*/ 5357 f108 1"/>
              <a:gd name="f129" fmla="*/ 1112 f109 1"/>
              <a:gd name="f130" fmla="*/ 564 f109 1"/>
              <a:gd name="f131" fmla="*/ 6686 f108 1"/>
              <a:gd name="f132" fmla="*/ 18 f109 1"/>
              <a:gd name="f133" fmla="*/ 0 f109 1"/>
              <a:gd name="f134" fmla="*/ 542 f109 1"/>
              <a:gd name="f135" fmla="*/ 5694 f108 1"/>
              <a:gd name="f136" fmla="*/ 1347 f109 1"/>
              <a:gd name="f137" fmla="*/ 5331 f108 1"/>
              <a:gd name="f138" fmla="*/ 4968 f108 1"/>
              <a:gd name="f139" fmla="*/ 3988 f108 1"/>
              <a:gd name="f140" fmla="*/ 3085 f108 1"/>
              <a:gd name="f141" fmla="*/ 576 f109 1"/>
              <a:gd name="f142" fmla="*/ 3994 f108 1"/>
              <a:gd name="f143" fmla="*/ 2148 f109 1"/>
              <a:gd name="f144" fmla="*/ 2154 f109 1"/>
              <a:gd name="f145" fmla="*/ 3990 f108 1"/>
              <a:gd name="f146" fmla="*/ 2684 f108 1"/>
              <a:gd name="f147" fmla="*/ 1357 f109 1"/>
              <a:gd name="f148" fmla="*/ 554 f109 1"/>
              <a:gd name="f149" fmla="*/ 1349 f108 1"/>
              <a:gd name="f150" fmla="*/ 552 f109 1"/>
              <a:gd name="f151" fmla="*/ 1343 f108 1"/>
              <a:gd name="f152" fmla="*/ 1335 f108 1"/>
              <a:gd name="f153" fmla="*/ 1353 f109 1"/>
              <a:gd name="f154" fmla="*/ 4 f108 1"/>
              <a:gd name="f155" fmla="*/ 0 f108 1"/>
              <a:gd name="f156" fmla="*/ 2963 f109 1"/>
              <a:gd name="f157" fmla="*/ 2967 f109 1"/>
              <a:gd name="f158" fmla="*/ 2971 f109 1"/>
              <a:gd name="f159" fmla="*/ 12 f108 1"/>
              <a:gd name="f160" fmla="*/ 2969 f109 1"/>
              <a:gd name="f161" fmla="*/ 20 f108 1"/>
              <a:gd name="f162" fmla="*/ 26 f108 1"/>
              <a:gd name="f163" fmla="*/ 1369 f109 1"/>
              <a:gd name="f164" fmla="*/ 2658 f108 1"/>
              <a:gd name="f165" fmla="*/ 2965 f109 1"/>
              <a:gd name="f166" fmla="*/ 2660 f108 1"/>
              <a:gd name="f167" fmla="*/ 2664 f108 1"/>
              <a:gd name="f168" fmla="*/ 3769 f109 1"/>
              <a:gd name="f169" fmla="*/ 3998 f108 1"/>
              <a:gd name="f170" fmla="*/ 4004 f108 1"/>
              <a:gd name="f171" fmla="*/ 2981 f109 1"/>
              <a:gd name="f172" fmla="*/ 4167 f109 1"/>
              <a:gd name="f173" fmla="*/ 3755 f109 1"/>
              <a:gd name="f174" fmla="*/ 6634 f108 1"/>
              <a:gd name="f175" fmla="*/ 4241 f109 1"/>
              <a:gd name="f176" fmla="*/ 5875 f108 1"/>
              <a:gd name="f177" fmla="*/ f110 1 f2"/>
              <a:gd name="f178" fmla="*/ f113 1 4354"/>
              <a:gd name="f179" fmla="*/ f114 1 7547"/>
              <a:gd name="f180" fmla="*/ f115 1 4354"/>
              <a:gd name="f181" fmla="*/ f116 1 4354"/>
              <a:gd name="f182" fmla="*/ f117 1 7547"/>
              <a:gd name="f183" fmla="*/ f118 1 4354"/>
              <a:gd name="f184" fmla="*/ f119 1 7547"/>
              <a:gd name="f185" fmla="*/ f120 1 7547"/>
              <a:gd name="f186" fmla="*/ f121 1 4354"/>
              <a:gd name="f187" fmla="*/ f122 1 4354"/>
              <a:gd name="f188" fmla="*/ f123 1 7547"/>
              <a:gd name="f189" fmla="*/ f124 1 4354"/>
              <a:gd name="f190" fmla="*/ f125 1 7547"/>
              <a:gd name="f191" fmla="*/ f126 1 4354"/>
              <a:gd name="f192" fmla="*/ f127 1 4354"/>
              <a:gd name="f193" fmla="*/ f128 1 7547"/>
              <a:gd name="f194" fmla="*/ f129 1 4354"/>
              <a:gd name="f195" fmla="*/ f130 1 4354"/>
              <a:gd name="f196" fmla="*/ f131 1 7547"/>
              <a:gd name="f197" fmla="*/ f132 1 4354"/>
              <a:gd name="f198" fmla="*/ f133 1 4354"/>
              <a:gd name="f199" fmla="*/ f134 1 4354"/>
              <a:gd name="f200" fmla="*/ f135 1 7547"/>
              <a:gd name="f201" fmla="*/ f136 1 4354"/>
              <a:gd name="f202" fmla="*/ f137 1 7547"/>
              <a:gd name="f203" fmla="*/ f138 1 7547"/>
              <a:gd name="f204" fmla="*/ f139 1 7547"/>
              <a:gd name="f205" fmla="*/ f140 1 7547"/>
              <a:gd name="f206" fmla="*/ f141 1 4354"/>
              <a:gd name="f207" fmla="*/ f142 1 7547"/>
              <a:gd name="f208" fmla="*/ f143 1 4354"/>
              <a:gd name="f209" fmla="*/ f144 1 4354"/>
              <a:gd name="f210" fmla="*/ f145 1 7547"/>
              <a:gd name="f211" fmla="*/ f146 1 7547"/>
              <a:gd name="f212" fmla="*/ f147 1 4354"/>
              <a:gd name="f213" fmla="*/ f148 1 4354"/>
              <a:gd name="f214" fmla="*/ f149 1 7547"/>
              <a:gd name="f215" fmla="*/ f150 1 4354"/>
              <a:gd name="f216" fmla="*/ f151 1 7547"/>
              <a:gd name="f217" fmla="*/ f152 1 7547"/>
              <a:gd name="f218" fmla="*/ f153 1 4354"/>
              <a:gd name="f219" fmla="*/ f154 1 7547"/>
              <a:gd name="f220" fmla="*/ f155 1 7547"/>
              <a:gd name="f221" fmla="*/ f156 1 4354"/>
              <a:gd name="f222" fmla="*/ f157 1 4354"/>
              <a:gd name="f223" fmla="*/ f158 1 4354"/>
              <a:gd name="f224" fmla="*/ f159 1 7547"/>
              <a:gd name="f225" fmla="*/ f160 1 4354"/>
              <a:gd name="f226" fmla="*/ f161 1 7547"/>
              <a:gd name="f227" fmla="*/ f162 1 7547"/>
              <a:gd name="f228" fmla="*/ f163 1 4354"/>
              <a:gd name="f229" fmla="*/ f164 1 7547"/>
              <a:gd name="f230" fmla="*/ f165 1 4354"/>
              <a:gd name="f231" fmla="*/ f166 1 7547"/>
              <a:gd name="f232" fmla="*/ f167 1 7547"/>
              <a:gd name="f233" fmla="*/ f168 1 4354"/>
              <a:gd name="f234" fmla="*/ f169 1 7547"/>
              <a:gd name="f235" fmla="*/ f170 1 7547"/>
              <a:gd name="f236" fmla="*/ f171 1 4354"/>
              <a:gd name="f237" fmla="*/ f172 1 4354"/>
              <a:gd name="f238" fmla="*/ f173 1 4354"/>
              <a:gd name="f239" fmla="*/ f174 1 7547"/>
              <a:gd name="f240" fmla="*/ f175 1 4354"/>
              <a:gd name="f241" fmla="*/ f176 1 7547"/>
              <a:gd name="f242" fmla="*/ 0 1 f111"/>
              <a:gd name="f243" fmla="*/ f6 1 f111"/>
              <a:gd name="f244" fmla="*/ 0 1 f112"/>
              <a:gd name="f245" fmla="*/ f7 1 f112"/>
              <a:gd name="f246" fmla="+- f177 0 f1"/>
              <a:gd name="f247" fmla="*/ f178 1 f111"/>
              <a:gd name="f248" fmla="*/ f179 1 f112"/>
              <a:gd name="f249" fmla="*/ f180 1 f111"/>
              <a:gd name="f250" fmla="*/ f181 1 f111"/>
              <a:gd name="f251" fmla="*/ f182 1 f112"/>
              <a:gd name="f252" fmla="*/ f183 1 f111"/>
              <a:gd name="f253" fmla="*/ f184 1 f112"/>
              <a:gd name="f254" fmla="*/ f185 1 f112"/>
              <a:gd name="f255" fmla="*/ f186 1 f111"/>
              <a:gd name="f256" fmla="*/ f187 1 f111"/>
              <a:gd name="f257" fmla="*/ f188 1 f112"/>
              <a:gd name="f258" fmla="*/ f189 1 f111"/>
              <a:gd name="f259" fmla="*/ f190 1 f112"/>
              <a:gd name="f260" fmla="*/ f191 1 f111"/>
              <a:gd name="f261" fmla="*/ f192 1 f111"/>
              <a:gd name="f262" fmla="*/ f193 1 f112"/>
              <a:gd name="f263" fmla="*/ f194 1 f111"/>
              <a:gd name="f264" fmla="*/ f195 1 f111"/>
              <a:gd name="f265" fmla="*/ f196 1 f112"/>
              <a:gd name="f266" fmla="*/ f197 1 f111"/>
              <a:gd name="f267" fmla="*/ f198 1 f111"/>
              <a:gd name="f268" fmla="*/ f199 1 f111"/>
              <a:gd name="f269" fmla="*/ f200 1 f112"/>
              <a:gd name="f270" fmla="*/ f201 1 f111"/>
              <a:gd name="f271" fmla="*/ f202 1 f112"/>
              <a:gd name="f272" fmla="*/ f203 1 f112"/>
              <a:gd name="f273" fmla="*/ f204 1 f112"/>
              <a:gd name="f274" fmla="*/ f205 1 f112"/>
              <a:gd name="f275" fmla="*/ f206 1 f111"/>
              <a:gd name="f276" fmla="*/ f207 1 f112"/>
              <a:gd name="f277" fmla="*/ f208 1 f111"/>
              <a:gd name="f278" fmla="*/ f209 1 f111"/>
              <a:gd name="f279" fmla="*/ f210 1 f112"/>
              <a:gd name="f280" fmla="*/ f211 1 f112"/>
              <a:gd name="f281" fmla="*/ f212 1 f111"/>
              <a:gd name="f282" fmla="*/ f213 1 f111"/>
              <a:gd name="f283" fmla="*/ f214 1 f112"/>
              <a:gd name="f284" fmla="*/ f215 1 f111"/>
              <a:gd name="f285" fmla="*/ f216 1 f112"/>
              <a:gd name="f286" fmla="*/ f217 1 f112"/>
              <a:gd name="f287" fmla="*/ f218 1 f111"/>
              <a:gd name="f288" fmla="*/ f219 1 f112"/>
              <a:gd name="f289" fmla="*/ f220 1 f112"/>
              <a:gd name="f290" fmla="*/ f221 1 f111"/>
              <a:gd name="f291" fmla="*/ f222 1 f111"/>
              <a:gd name="f292" fmla="*/ f223 1 f111"/>
              <a:gd name="f293" fmla="*/ f224 1 f112"/>
              <a:gd name="f294" fmla="*/ f225 1 f111"/>
              <a:gd name="f295" fmla="*/ f226 1 f112"/>
              <a:gd name="f296" fmla="*/ f227 1 f112"/>
              <a:gd name="f297" fmla="*/ f228 1 f111"/>
              <a:gd name="f298" fmla="*/ f229 1 f112"/>
              <a:gd name="f299" fmla="*/ f230 1 f111"/>
              <a:gd name="f300" fmla="*/ f231 1 f112"/>
              <a:gd name="f301" fmla="*/ f232 1 f112"/>
              <a:gd name="f302" fmla="*/ f233 1 f111"/>
              <a:gd name="f303" fmla="*/ f234 1 f112"/>
              <a:gd name="f304" fmla="*/ f235 1 f112"/>
              <a:gd name="f305" fmla="*/ f236 1 f111"/>
              <a:gd name="f306" fmla="*/ f237 1 f111"/>
              <a:gd name="f307" fmla="*/ f238 1 f111"/>
              <a:gd name="f308" fmla="*/ f239 1 f112"/>
              <a:gd name="f309" fmla="*/ f240 1 f111"/>
              <a:gd name="f310" fmla="*/ f241 1 f112"/>
              <a:gd name="f311" fmla="*/ f242 f106 1"/>
              <a:gd name="f312" fmla="*/ f243 f106 1"/>
              <a:gd name="f313" fmla="*/ f245 f107 1"/>
              <a:gd name="f314" fmla="*/ f244 f107 1"/>
              <a:gd name="f315" fmla="*/ f247 f106 1"/>
              <a:gd name="f316" fmla="*/ f248 f107 1"/>
              <a:gd name="f317" fmla="*/ f249 f106 1"/>
              <a:gd name="f318" fmla="*/ f250 f106 1"/>
              <a:gd name="f319" fmla="*/ f251 f107 1"/>
              <a:gd name="f320" fmla="*/ f252 f106 1"/>
              <a:gd name="f321" fmla="*/ f253 f107 1"/>
              <a:gd name="f322" fmla="*/ f254 f107 1"/>
              <a:gd name="f323" fmla="*/ f255 f106 1"/>
              <a:gd name="f324" fmla="*/ f256 f106 1"/>
              <a:gd name="f325" fmla="*/ f257 f107 1"/>
              <a:gd name="f326" fmla="*/ f258 f106 1"/>
              <a:gd name="f327" fmla="*/ f259 f107 1"/>
              <a:gd name="f328" fmla="*/ f260 f106 1"/>
              <a:gd name="f329" fmla="*/ f261 f106 1"/>
              <a:gd name="f330" fmla="*/ f262 f107 1"/>
              <a:gd name="f331" fmla="*/ f263 f106 1"/>
              <a:gd name="f332" fmla="*/ f264 f106 1"/>
              <a:gd name="f333" fmla="*/ f265 f107 1"/>
              <a:gd name="f334" fmla="*/ f266 f106 1"/>
              <a:gd name="f335" fmla="*/ f267 f106 1"/>
              <a:gd name="f336" fmla="*/ f268 f106 1"/>
              <a:gd name="f337" fmla="*/ f269 f107 1"/>
              <a:gd name="f338" fmla="*/ f270 f106 1"/>
              <a:gd name="f339" fmla="*/ f271 f107 1"/>
              <a:gd name="f340" fmla="*/ f272 f107 1"/>
              <a:gd name="f341" fmla="*/ f273 f107 1"/>
              <a:gd name="f342" fmla="*/ f274 f107 1"/>
              <a:gd name="f343" fmla="*/ f275 f106 1"/>
              <a:gd name="f344" fmla="*/ f276 f107 1"/>
              <a:gd name="f345" fmla="*/ f277 f106 1"/>
              <a:gd name="f346" fmla="*/ f278 f106 1"/>
              <a:gd name="f347" fmla="*/ f279 f107 1"/>
              <a:gd name="f348" fmla="*/ f280 f107 1"/>
              <a:gd name="f349" fmla="*/ f281 f106 1"/>
              <a:gd name="f350" fmla="*/ f282 f106 1"/>
              <a:gd name="f351" fmla="*/ f283 f107 1"/>
              <a:gd name="f352" fmla="*/ f284 f106 1"/>
              <a:gd name="f353" fmla="*/ f285 f107 1"/>
              <a:gd name="f354" fmla="*/ f286 f107 1"/>
              <a:gd name="f355" fmla="*/ f287 f106 1"/>
              <a:gd name="f356" fmla="*/ f288 f107 1"/>
              <a:gd name="f357" fmla="*/ f289 f107 1"/>
              <a:gd name="f358" fmla="*/ f290 f106 1"/>
              <a:gd name="f359" fmla="*/ f291 f106 1"/>
              <a:gd name="f360" fmla="*/ f292 f106 1"/>
              <a:gd name="f361" fmla="*/ f293 f107 1"/>
              <a:gd name="f362" fmla="*/ f294 f106 1"/>
              <a:gd name="f363" fmla="*/ f295 f107 1"/>
              <a:gd name="f364" fmla="*/ f296 f107 1"/>
              <a:gd name="f365" fmla="*/ f297 f106 1"/>
              <a:gd name="f366" fmla="*/ f298 f107 1"/>
              <a:gd name="f367" fmla="*/ f299 f106 1"/>
              <a:gd name="f368" fmla="*/ f300 f107 1"/>
              <a:gd name="f369" fmla="*/ f301 f107 1"/>
              <a:gd name="f370" fmla="*/ f302 f106 1"/>
              <a:gd name="f371" fmla="*/ f303 f107 1"/>
              <a:gd name="f372" fmla="*/ f304 f107 1"/>
              <a:gd name="f373" fmla="*/ f305 f106 1"/>
              <a:gd name="f374" fmla="*/ f306 f106 1"/>
              <a:gd name="f375" fmla="*/ f307 f106 1"/>
              <a:gd name="f376" fmla="*/ f308 f107 1"/>
              <a:gd name="f377" fmla="*/ f309 f106 1"/>
              <a:gd name="f378" fmla="*/ f310 f107 1"/>
            </a:gdLst>
            <a:ahLst/>
            <a:cxnLst>
              <a:cxn ang="3cd4">
                <a:pos x="hc" y="t"/>
              </a:cxn>
              <a:cxn ang="0">
                <a:pos x="r" y="vc"/>
              </a:cxn>
              <a:cxn ang="cd4">
                <a:pos x="hc" y="b"/>
              </a:cxn>
              <a:cxn ang="cd2">
                <a:pos x="l" y="vc"/>
              </a:cxn>
              <a:cxn ang="f246">
                <a:pos x="f315" y="f316"/>
              </a:cxn>
              <a:cxn ang="f246">
                <a:pos x="f317" y="f316"/>
              </a:cxn>
              <a:cxn ang="f246">
                <a:pos x="f318" y="f319"/>
              </a:cxn>
              <a:cxn ang="f246">
                <a:pos x="f320" y="f319"/>
              </a:cxn>
              <a:cxn ang="f246">
                <a:pos x="f318" y="f321"/>
              </a:cxn>
              <a:cxn ang="f246">
                <a:pos x="f315" y="f322"/>
              </a:cxn>
              <a:cxn ang="f246">
                <a:pos x="f323" y="f316"/>
              </a:cxn>
              <a:cxn ang="f246">
                <a:pos x="f324" y="f325"/>
              </a:cxn>
              <a:cxn ang="f246">
                <a:pos x="f326" y="f327"/>
              </a:cxn>
              <a:cxn ang="f246">
                <a:pos x="f317" y="f325"/>
              </a:cxn>
              <a:cxn ang="f246">
                <a:pos x="f328" y="f327"/>
              </a:cxn>
              <a:cxn ang="f246">
                <a:pos x="f329" y="f330"/>
              </a:cxn>
              <a:cxn ang="f246">
                <a:pos x="f331" y="f327"/>
              </a:cxn>
              <a:cxn ang="f246">
                <a:pos x="f332" y="f333"/>
              </a:cxn>
              <a:cxn ang="f246">
                <a:pos x="f334" y="f327"/>
              </a:cxn>
              <a:cxn ang="f246">
                <a:pos x="f335" y="f325"/>
              </a:cxn>
              <a:cxn ang="f246">
                <a:pos x="f336" y="f316"/>
              </a:cxn>
              <a:cxn ang="f246">
                <a:pos x="f335" y="f337"/>
              </a:cxn>
              <a:cxn ang="f246">
                <a:pos x="f338" y="f339"/>
              </a:cxn>
              <a:cxn ang="f246">
                <a:pos x="f335" y="f340"/>
              </a:cxn>
              <a:cxn ang="f246">
                <a:pos x="f336" y="f322"/>
              </a:cxn>
              <a:cxn ang="f246">
                <a:pos x="f335" y="f341"/>
              </a:cxn>
              <a:cxn ang="f246">
                <a:pos x="f335" y="f342"/>
              </a:cxn>
              <a:cxn ang="f246">
                <a:pos x="f343" y="f344"/>
              </a:cxn>
              <a:cxn ang="f246">
                <a:pos x="f345" y="f344"/>
              </a:cxn>
              <a:cxn ang="f246">
                <a:pos x="f346" y="f347"/>
              </a:cxn>
              <a:cxn ang="f246">
                <a:pos x="f315" y="f341"/>
              </a:cxn>
              <a:cxn ang="f246">
                <a:pos x="f329" y="f348"/>
              </a:cxn>
              <a:cxn ang="f246">
                <a:pos x="f349" y="f348"/>
              </a:cxn>
              <a:cxn ang="f246">
                <a:pos x="f350" y="f351"/>
              </a:cxn>
              <a:cxn ang="f246">
                <a:pos x="f352" y="f353"/>
              </a:cxn>
              <a:cxn ang="f246">
                <a:pos x="f350" y="f354"/>
              </a:cxn>
              <a:cxn ang="f246">
                <a:pos x="f355" y="f356"/>
              </a:cxn>
              <a:cxn ang="f246">
                <a:pos x="f329" y="f357"/>
              </a:cxn>
              <a:cxn ang="f246">
                <a:pos x="f358" y="f357"/>
              </a:cxn>
              <a:cxn ang="f246">
                <a:pos x="f359" y="f356"/>
              </a:cxn>
              <a:cxn ang="f246">
                <a:pos x="f360" y="f361"/>
              </a:cxn>
              <a:cxn ang="f246">
                <a:pos x="f362" y="f363"/>
              </a:cxn>
              <a:cxn ang="f246">
                <a:pos x="f358" y="f364"/>
              </a:cxn>
              <a:cxn ang="f246">
                <a:pos x="f365" y="f364"/>
              </a:cxn>
              <a:cxn ang="f246">
                <a:pos x="f365" y="f366"/>
              </a:cxn>
              <a:cxn ang="f246">
                <a:pos x="f367" y="f368"/>
              </a:cxn>
              <a:cxn ang="f246">
                <a:pos x="f362" y="f369"/>
              </a:cxn>
              <a:cxn ang="f246">
                <a:pos x="f370" y="f371"/>
              </a:cxn>
              <a:cxn ang="f246">
                <a:pos x="f370" y="f372"/>
              </a:cxn>
              <a:cxn ang="f246">
                <a:pos x="f373" y="f321"/>
              </a:cxn>
              <a:cxn ang="f246">
                <a:pos x="f374" y="f319"/>
              </a:cxn>
              <a:cxn ang="f246">
                <a:pos x="f375" y="f376"/>
              </a:cxn>
              <a:cxn ang="f246">
                <a:pos x="f377" y="f378"/>
              </a:cxn>
              <a:cxn ang="f246">
                <a:pos x="f323" y="f316"/>
              </a:cxn>
            </a:cxnLst>
            <a:rect l="f311" t="f314" r="f312" b="f313"/>
            <a:pathLst>
              <a:path w="4354" h="7547">
                <a:moveTo>
                  <a:pt x="f8" y="f9"/>
                </a:moveTo>
                <a:lnTo>
                  <a:pt x="f10" y="f9"/>
                </a:lnTo>
                <a:lnTo>
                  <a:pt x="f11" y="f12"/>
                </a:lnTo>
                <a:lnTo>
                  <a:pt x="f8" y="f9"/>
                </a:lnTo>
                <a:close/>
                <a:moveTo>
                  <a:pt x="f13" y="f14"/>
                </a:moveTo>
                <a:lnTo>
                  <a:pt x="f15" y="f14"/>
                </a:lnTo>
                <a:lnTo>
                  <a:pt x="f16" y="f17"/>
                </a:lnTo>
                <a:lnTo>
                  <a:pt x="f13" y="f14"/>
                </a:lnTo>
                <a:close/>
                <a:moveTo>
                  <a:pt x="f18" y="f19"/>
                </a:moveTo>
                <a:lnTo>
                  <a:pt x="f15" y="f20"/>
                </a:lnTo>
                <a:lnTo>
                  <a:pt x="f21" y="f20"/>
                </a:lnTo>
                <a:lnTo>
                  <a:pt x="f10" y="f19"/>
                </a:lnTo>
                <a:lnTo>
                  <a:pt x="f18" y="f19"/>
                </a:lnTo>
                <a:close/>
                <a:moveTo>
                  <a:pt x="f22" y="f9"/>
                </a:moveTo>
                <a:lnTo>
                  <a:pt x="f6" y="f23"/>
                </a:lnTo>
                <a:lnTo>
                  <a:pt x="f24" y="f23"/>
                </a:lnTo>
                <a:lnTo>
                  <a:pt x="f25" y="f7"/>
                </a:lnTo>
                <a:lnTo>
                  <a:pt x="f26" y="f7"/>
                </a:lnTo>
                <a:lnTo>
                  <a:pt x="f10" y="f23"/>
                </a:lnTo>
                <a:lnTo>
                  <a:pt x="f8" y="f23"/>
                </a:lnTo>
                <a:lnTo>
                  <a:pt x="f27" y="f7"/>
                </a:lnTo>
                <a:lnTo>
                  <a:pt x="f28" y="f7"/>
                </a:lnTo>
                <a:lnTo>
                  <a:pt x="f29" y="f30"/>
                </a:lnTo>
                <a:lnTo>
                  <a:pt x="f31" y="f12"/>
                </a:lnTo>
                <a:lnTo>
                  <a:pt x="f32" y="f33"/>
                </a:lnTo>
                <a:lnTo>
                  <a:pt x="f34" y="f7"/>
                </a:lnTo>
                <a:lnTo>
                  <a:pt x="f35" y="f7"/>
                </a:lnTo>
                <a:lnTo>
                  <a:pt x="f36" y="f37"/>
                </a:lnTo>
                <a:lnTo>
                  <a:pt x="f38" y="f7"/>
                </a:lnTo>
                <a:lnTo>
                  <a:pt x="f39" y="f7"/>
                </a:lnTo>
                <a:lnTo>
                  <a:pt x="f40" y="f23"/>
                </a:lnTo>
                <a:lnTo>
                  <a:pt x="f5" y="f23"/>
                </a:lnTo>
                <a:lnTo>
                  <a:pt x="f5" y="f9"/>
                </a:lnTo>
                <a:lnTo>
                  <a:pt x="f40" y="f9"/>
                </a:lnTo>
                <a:lnTo>
                  <a:pt x="f5" y="f41"/>
                </a:lnTo>
                <a:lnTo>
                  <a:pt x="f5" y="f42"/>
                </a:lnTo>
                <a:lnTo>
                  <a:pt x="f36" y="f17"/>
                </a:lnTo>
                <a:lnTo>
                  <a:pt x="f43" y="f44"/>
                </a:lnTo>
                <a:lnTo>
                  <a:pt x="f36" y="f45"/>
                </a:lnTo>
                <a:lnTo>
                  <a:pt x="f5" y="f46"/>
                </a:lnTo>
                <a:lnTo>
                  <a:pt x="f5" y="f47"/>
                </a:lnTo>
                <a:lnTo>
                  <a:pt x="f40" y="f19"/>
                </a:lnTo>
                <a:lnTo>
                  <a:pt x="f5" y="f19"/>
                </a:lnTo>
                <a:lnTo>
                  <a:pt x="f5" y="f48"/>
                </a:lnTo>
                <a:lnTo>
                  <a:pt x="f40" y="f48"/>
                </a:lnTo>
                <a:lnTo>
                  <a:pt x="f5" y="f49"/>
                </a:lnTo>
                <a:lnTo>
                  <a:pt x="f5" y="f50"/>
                </a:lnTo>
                <a:lnTo>
                  <a:pt x="f51" y="f52"/>
                </a:lnTo>
                <a:lnTo>
                  <a:pt x="f31" y="f53"/>
                </a:lnTo>
                <a:lnTo>
                  <a:pt x="f29" y="f52"/>
                </a:lnTo>
                <a:lnTo>
                  <a:pt x="f54" y="f55"/>
                </a:lnTo>
                <a:lnTo>
                  <a:pt x="f56" y="f57"/>
                </a:lnTo>
                <a:lnTo>
                  <a:pt x="f16" y="f48"/>
                </a:lnTo>
                <a:lnTo>
                  <a:pt x="f10" y="f48"/>
                </a:lnTo>
                <a:lnTo>
                  <a:pt x="f21" y="f58"/>
                </a:lnTo>
                <a:lnTo>
                  <a:pt x="f31" y="f58"/>
                </a:lnTo>
                <a:lnTo>
                  <a:pt x="f59" y="f58"/>
                </a:lnTo>
                <a:lnTo>
                  <a:pt x="f60" y="f58"/>
                </a:lnTo>
                <a:lnTo>
                  <a:pt x="f61" y="f62"/>
                </a:lnTo>
                <a:lnTo>
                  <a:pt x="f63" y="f64"/>
                </a:lnTo>
                <a:lnTo>
                  <a:pt x="f65" y="f66"/>
                </a:lnTo>
                <a:lnTo>
                  <a:pt x="f65" y="f67"/>
                </a:lnTo>
                <a:lnTo>
                  <a:pt x="f65" y="f68"/>
                </a:lnTo>
                <a:lnTo>
                  <a:pt x="f63" y="f69"/>
                </a:lnTo>
                <a:lnTo>
                  <a:pt x="f70" y="f71"/>
                </a:lnTo>
                <a:lnTo>
                  <a:pt x="f61" y="f72"/>
                </a:lnTo>
                <a:lnTo>
                  <a:pt x="f73" y="f74"/>
                </a:lnTo>
                <a:lnTo>
                  <a:pt x="f31" y="f5"/>
                </a:lnTo>
                <a:lnTo>
                  <a:pt x="f11" y="f5"/>
                </a:lnTo>
                <a:lnTo>
                  <a:pt x="f75" y="f5"/>
                </a:lnTo>
                <a:lnTo>
                  <a:pt x="f76" y="f74"/>
                </a:lnTo>
                <a:lnTo>
                  <a:pt x="f77" y="f72"/>
                </a:lnTo>
                <a:lnTo>
                  <a:pt x="f78" y="f79"/>
                </a:lnTo>
                <a:lnTo>
                  <a:pt x="f80" y="f81"/>
                </a:lnTo>
                <a:lnTo>
                  <a:pt x="f78" y="f39"/>
                </a:lnTo>
                <a:lnTo>
                  <a:pt x="f78" y="f82"/>
                </a:lnTo>
                <a:lnTo>
                  <a:pt x="f77" y="f83"/>
                </a:lnTo>
                <a:lnTo>
                  <a:pt x="f75" y="f84"/>
                </a:lnTo>
                <a:lnTo>
                  <a:pt x="f11" y="f84"/>
                </a:lnTo>
                <a:lnTo>
                  <a:pt x="f85" y="f84"/>
                </a:lnTo>
                <a:lnTo>
                  <a:pt x="f32" y="f67"/>
                </a:lnTo>
                <a:lnTo>
                  <a:pt x="f85" y="f86"/>
                </a:lnTo>
                <a:lnTo>
                  <a:pt x="f11" y="f86"/>
                </a:lnTo>
                <a:lnTo>
                  <a:pt x="f76" y="f87"/>
                </a:lnTo>
                <a:lnTo>
                  <a:pt x="f77" y="f88"/>
                </a:lnTo>
                <a:lnTo>
                  <a:pt x="f78" y="f89"/>
                </a:lnTo>
                <a:lnTo>
                  <a:pt x="f90" y="f52"/>
                </a:lnTo>
                <a:lnTo>
                  <a:pt x="f91" y="f92"/>
                </a:lnTo>
                <a:lnTo>
                  <a:pt x="f91" y="f93"/>
                </a:lnTo>
                <a:lnTo>
                  <a:pt x="f91" y="f94"/>
                </a:lnTo>
                <a:lnTo>
                  <a:pt x="f90" y="f95"/>
                </a:lnTo>
                <a:lnTo>
                  <a:pt x="f96" y="f20"/>
                </a:lnTo>
                <a:lnTo>
                  <a:pt x="f97" y="f20"/>
                </a:lnTo>
                <a:lnTo>
                  <a:pt x="f98" y="f14"/>
                </a:lnTo>
                <a:lnTo>
                  <a:pt x="f96" y="f14"/>
                </a:lnTo>
                <a:lnTo>
                  <a:pt x="f99" y="f17"/>
                </a:lnTo>
                <a:lnTo>
                  <a:pt x="f100" y="f101"/>
                </a:lnTo>
                <a:lnTo>
                  <a:pt x="f102" y="f103"/>
                </a:lnTo>
                <a:lnTo>
                  <a:pt x="f104" y="f9"/>
                </a:lnTo>
                <a:lnTo>
                  <a:pt x="f22" y="f9"/>
                </a:lnTo>
                <a:close/>
              </a:path>
            </a:pathLst>
          </a:custGeom>
          <a:solidFill>
            <a:srgbClr val="ABB2B7"/>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16" name="Freeform 8">
            <a:extLst>
              <a:ext uri="{FF2B5EF4-FFF2-40B4-BE49-F238E27FC236}">
                <a16:creationId xmlns:a16="http://schemas.microsoft.com/office/drawing/2014/main" id="{DFA4B526-BE02-444D-A856-BDA19AD713E1}"/>
              </a:ext>
            </a:extLst>
          </p:cNvPr>
          <p:cNvSpPr/>
          <p:nvPr userDrawn="1"/>
        </p:nvSpPr>
        <p:spPr>
          <a:xfrm>
            <a:off x="464284" y="3432404"/>
            <a:ext cx="2073496" cy="3001392"/>
          </a:xfrm>
          <a:custGeom>
            <a:avLst/>
            <a:gdLst>
              <a:gd name="f0" fmla="val 10800000"/>
              <a:gd name="f1" fmla="val 5400000"/>
              <a:gd name="f2" fmla="val 180"/>
              <a:gd name="f3" fmla="val w"/>
              <a:gd name="f4" fmla="val h"/>
              <a:gd name="f5" fmla="val 0"/>
              <a:gd name="f6" fmla="val 2772"/>
              <a:gd name="f7" fmla="val 4225"/>
              <a:gd name="f8" fmla="val 598"/>
              <a:gd name="f9" fmla="val 355"/>
              <a:gd name="f10" fmla="val 8"/>
              <a:gd name="f11" fmla="val 357"/>
              <a:gd name="f12" fmla="val 4"/>
              <a:gd name="f13" fmla="val 359"/>
              <a:gd name="f14" fmla="val 2"/>
              <a:gd name="f15" fmla="val 365"/>
              <a:gd name="f16" fmla="val 1164"/>
              <a:gd name="f17" fmla="val 1168"/>
              <a:gd name="f18" fmla="val 1170"/>
              <a:gd name="f19" fmla="val 1172"/>
              <a:gd name="f20" fmla="val 1176"/>
              <a:gd name="f21" fmla="val 10"/>
              <a:gd name="f22" fmla="val 14"/>
              <a:gd name="f23" fmla="val 20"/>
              <a:gd name="f24" fmla="val 1174"/>
              <a:gd name="f25" fmla="val 22"/>
              <a:gd name="f26" fmla="val 24"/>
              <a:gd name="f27" fmla="val 26"/>
              <a:gd name="f28" fmla="val 28"/>
              <a:gd name="f29" fmla="val 373"/>
              <a:gd name="f30" fmla="val 650"/>
              <a:gd name="f31" fmla="val 2336"/>
              <a:gd name="f32" fmla="val 3352"/>
              <a:gd name="f33" fmla="val 1570"/>
              <a:gd name="f34" fmla="val 1373"/>
              <a:gd name="f35" fmla="val 3677"/>
              <a:gd name="f36" fmla="val 1186"/>
              <a:gd name="f37" fmla="val 3990"/>
              <a:gd name="f38" fmla="val 1953"/>
              <a:gd name="f39" fmla="val 1539"/>
              <a:gd name="f40" fmla="val 787"/>
              <a:gd name="f41" fmla="val 3976"/>
              <a:gd name="f42" fmla="val 1351"/>
              <a:gd name="f43" fmla="val 3663"/>
              <a:gd name="f44" fmla="val 3324"/>
              <a:gd name="f45" fmla="val 2698"/>
              <a:gd name="f46" fmla="val 1961"/>
              <a:gd name="f47" fmla="val 1586"/>
              <a:gd name="f48" fmla="val 1937"/>
              <a:gd name="f49" fmla="val 2686"/>
              <a:gd name="f50" fmla="val 1562"/>
              <a:gd name="f51" fmla="val 3312"/>
              <a:gd name="f52" fmla="val 1140"/>
              <a:gd name="f53" fmla="val 389"/>
              <a:gd name="f54" fmla="val 765"/>
              <a:gd name="f55" fmla="val 771"/>
              <a:gd name="f56" fmla="val 2021"/>
              <a:gd name="f57" fmla="val 2661"/>
              <a:gd name="f58" fmla="val 1156"/>
              <a:gd name="f59" fmla="val 351"/>
              <a:gd name="f60" fmla="val 2673"/>
              <a:gd name="f61" fmla="val 2091"/>
              <a:gd name="f62" fmla="val 2039"/>
              <a:gd name="f63" fmla="val 2647"/>
              <a:gd name="f64" fmla="val 753"/>
              <a:gd name="f65" fmla="val 2001"/>
              <a:gd name="f66" fmla="val 755"/>
              <a:gd name="f67" fmla="val 1999"/>
              <a:gd name="f68" fmla="val 757"/>
              <a:gd name="f69" fmla="val 1997"/>
              <a:gd name="f70" fmla="val 1995"/>
              <a:gd name="f71" fmla="val 1682"/>
              <a:gd name="f72" fmla="val 1357"/>
              <a:gd name="f73" fmla="val 363"/>
              <a:gd name="f74" fmla="val 1355"/>
              <a:gd name="f75" fmla="val 1353"/>
              <a:gd name="f76" fmla="val 761"/>
              <a:gd name="f77" fmla="val 709"/>
              <a:gd name="f78" fmla="val 1331"/>
              <a:gd name="f79" fmla="val 1550"/>
              <a:gd name="f80" fmla="val 672"/>
              <a:gd name="f81" fmla="val 1552"/>
              <a:gd name="f82" fmla="val 670"/>
              <a:gd name="f83" fmla="val 1554"/>
              <a:gd name="f84" fmla="val 668"/>
              <a:gd name="f85" fmla="val 666"/>
              <a:gd name="f86" fmla="val 2360"/>
              <a:gd name="f87" fmla="val 2366"/>
              <a:gd name="f88" fmla="val 2370"/>
              <a:gd name="f89" fmla="val 2372"/>
              <a:gd name="f90" fmla="val 2770"/>
              <a:gd name="f91" fmla="val 1337"/>
              <a:gd name="f92" fmla="val 1339"/>
              <a:gd name="f93" fmla="val 1343"/>
              <a:gd name="f94" fmla="val 1347"/>
              <a:gd name="f95" fmla="val 2015"/>
              <a:gd name="f96" fmla="val 2368"/>
              <a:gd name="f97" fmla="val 2019"/>
              <a:gd name="f98" fmla="val 2364"/>
              <a:gd name="f99" fmla="val 2358"/>
              <a:gd name="f100" fmla="val 2354"/>
              <a:gd name="f101" fmla="val 2350"/>
              <a:gd name="f102" fmla="val 2017"/>
              <a:gd name="f103" fmla="val 2348"/>
              <a:gd name="f104" fmla="val 2011"/>
              <a:gd name="f105" fmla="val 2346"/>
              <a:gd name="f106" fmla="val 2007"/>
              <a:gd name="f107" fmla="val 2742"/>
              <a:gd name="f108" fmla="val 2352"/>
              <a:gd name="f109" fmla="val 692"/>
              <a:gd name="f110" fmla="val 1178"/>
              <a:gd name="f111" fmla="val 1572"/>
              <a:gd name="f112" fmla="val 1574"/>
              <a:gd name="f113" fmla="val 2005"/>
              <a:gd name="f114" fmla="val 1963"/>
              <a:gd name="f115" fmla="val 1967"/>
              <a:gd name="f116" fmla="val 1971"/>
              <a:gd name="f117" fmla="val 2665"/>
              <a:gd name="f118" fmla="val 3330"/>
              <a:gd name="f119" fmla="val 3996"/>
              <a:gd name="f120" fmla="val 4000"/>
              <a:gd name="f121" fmla="val 4002"/>
              <a:gd name="f122" fmla="val 4006"/>
              <a:gd name="f123" fmla="val 4010"/>
              <a:gd name="f124" fmla="val 2641"/>
              <a:gd name="f125" fmla="val 2609"/>
              <a:gd name="f126" fmla="val 3364"/>
              <a:gd name="f127" fmla="val 1973"/>
              <a:gd name="f128" fmla="val 4012"/>
              <a:gd name="f129" fmla="val 4014"/>
              <a:gd name="f130" fmla="val 4016"/>
              <a:gd name="f131" fmla="val 1311"/>
              <a:gd name="f132" fmla="val 1281"/>
              <a:gd name="f133" fmla="val 3420"/>
              <a:gd name="f134" fmla="val 3368"/>
              <a:gd name="f135" fmla="val 3344"/>
              <a:gd name="f136" fmla="val 177"/>
              <a:gd name="f137" fmla="val 3011"/>
              <a:gd name="f138" fmla="val 3308"/>
              <a:gd name="f139" fmla="val 3256"/>
              <a:gd name="f140" fmla="val 155"/>
              <a:gd name="f141" fmla="val 2999"/>
              <a:gd name="f142" fmla="+- 0 0 -90"/>
              <a:gd name="f143" fmla="*/ f3 1 2772"/>
              <a:gd name="f144" fmla="*/ f4 1 4225"/>
              <a:gd name="f145" fmla="+- f7 0 f5"/>
              <a:gd name="f146" fmla="+- f6 0 f5"/>
              <a:gd name="f147" fmla="*/ f142 f0 1"/>
              <a:gd name="f148" fmla="*/ f146 1 2772"/>
              <a:gd name="f149" fmla="*/ f145 1 4225"/>
              <a:gd name="f150" fmla="*/ 357 f146 1"/>
              <a:gd name="f151" fmla="*/ 4 f145 1"/>
              <a:gd name="f152" fmla="*/ 1164 f146 1"/>
              <a:gd name="f153" fmla="*/ 0 f145 1"/>
              <a:gd name="f154" fmla="*/ 1172 f146 1"/>
              <a:gd name="f155" fmla="*/ 1176 f146 1"/>
              <a:gd name="f156" fmla="*/ 20 f145 1"/>
              <a:gd name="f157" fmla="*/ 1168 f146 1"/>
              <a:gd name="f158" fmla="*/ 26 f145 1"/>
              <a:gd name="f159" fmla="*/ 0 f146 1"/>
              <a:gd name="f160" fmla="*/ 650 f145 1"/>
              <a:gd name="f161" fmla="*/ 1570 f146 1"/>
              <a:gd name="f162" fmla="*/ 3352 f145 1"/>
              <a:gd name="f163" fmla="*/ 1953 f146 1"/>
              <a:gd name="f164" fmla="*/ 3990 f145 1"/>
              <a:gd name="f165" fmla="*/ 787 f146 1"/>
              <a:gd name="f166" fmla="*/ 1539 f146 1"/>
              <a:gd name="f167" fmla="*/ 2698 f145 1"/>
              <a:gd name="f168" fmla="*/ 1961 f146 1"/>
              <a:gd name="f169" fmla="*/ 1937 f146 1"/>
              <a:gd name="f170" fmla="*/ 2686 f145 1"/>
              <a:gd name="f171" fmla="*/ 765 f146 1"/>
              <a:gd name="f172" fmla="*/ 3312 f145 1"/>
              <a:gd name="f173" fmla="*/ 389 f146 1"/>
              <a:gd name="f174" fmla="*/ 2661 f145 1"/>
              <a:gd name="f175" fmla="*/ 771 f146 1"/>
              <a:gd name="f176" fmla="*/ 2021 f145 1"/>
              <a:gd name="f177" fmla="*/ 2039 f145 1"/>
              <a:gd name="f178" fmla="*/ 755 f146 1"/>
              <a:gd name="f179" fmla="*/ 1999 f145 1"/>
              <a:gd name="f180" fmla="*/ 1995 f145 1"/>
              <a:gd name="f181" fmla="*/ 365 f146 1"/>
              <a:gd name="f182" fmla="*/ 1357 f145 1"/>
              <a:gd name="f183" fmla="*/ 1353 f145 1"/>
              <a:gd name="f184" fmla="*/ 373 f146 1"/>
              <a:gd name="f185" fmla="*/ 1331 f145 1"/>
              <a:gd name="f186" fmla="*/ 1552 f146 1"/>
              <a:gd name="f187" fmla="*/ 670 f145 1"/>
              <a:gd name="f188" fmla="*/ 2360 f146 1"/>
              <a:gd name="f189" fmla="*/ 666 f145 1"/>
              <a:gd name="f190" fmla="*/ 2372 f146 1"/>
              <a:gd name="f191" fmla="*/ 672 f145 1"/>
              <a:gd name="f192" fmla="*/ 2772 f146 1"/>
              <a:gd name="f193" fmla="*/ 1343 f145 1"/>
              <a:gd name="f194" fmla="*/ 2015 f145 1"/>
              <a:gd name="f195" fmla="*/ 2364 f146 1"/>
              <a:gd name="f196" fmla="*/ 2350 f146 1"/>
              <a:gd name="f197" fmla="*/ 2017 f145 1"/>
              <a:gd name="f198" fmla="*/ 2346 f146 1"/>
              <a:gd name="f199" fmla="*/ 2007 f145 1"/>
              <a:gd name="f200" fmla="*/ 2352 f146 1"/>
              <a:gd name="f201" fmla="*/ 692 f145 1"/>
              <a:gd name="f202" fmla="*/ 1572 f146 1"/>
              <a:gd name="f203" fmla="*/ 2001 f145 1"/>
              <a:gd name="f204" fmla="*/ 1574 f146 1"/>
              <a:gd name="f205" fmla="*/ 2011 f145 1"/>
              <a:gd name="f206" fmla="*/ 1971 f146 1"/>
              <a:gd name="f207" fmla="*/ 2665 f145 1"/>
              <a:gd name="f208" fmla="*/ 4000 f145 1"/>
              <a:gd name="f209" fmla="*/ 2770 f146 1"/>
              <a:gd name="f210" fmla="*/ 4010 f145 1"/>
              <a:gd name="f211" fmla="*/ 2742 f146 1"/>
              <a:gd name="f212" fmla="*/ 4002 f145 1"/>
              <a:gd name="f213" fmla="*/ 4012 f145 1"/>
              <a:gd name="f214" fmla="*/ 1186 f146 1"/>
              <a:gd name="f215" fmla="*/ 4016 f145 1"/>
              <a:gd name="f216" fmla="*/ 1156 f146 1"/>
              <a:gd name="f217" fmla="*/ 3368 f145 1"/>
              <a:gd name="f218" fmla="*/ 753 f146 1"/>
              <a:gd name="f219" fmla="*/ 3344 f145 1"/>
              <a:gd name="f220" fmla="*/ 3308 f145 1"/>
              <a:gd name="f221" fmla="*/ 351 f146 1"/>
              <a:gd name="f222" fmla="*/ 2673 f145 1"/>
              <a:gd name="f223" fmla="*/ f147 1 f2"/>
              <a:gd name="f224" fmla="*/ f150 1 2772"/>
              <a:gd name="f225" fmla="*/ f151 1 4225"/>
              <a:gd name="f226" fmla="*/ f152 1 2772"/>
              <a:gd name="f227" fmla="*/ f153 1 4225"/>
              <a:gd name="f228" fmla="*/ f154 1 2772"/>
              <a:gd name="f229" fmla="*/ f155 1 2772"/>
              <a:gd name="f230" fmla="*/ f156 1 4225"/>
              <a:gd name="f231" fmla="*/ f157 1 2772"/>
              <a:gd name="f232" fmla="*/ f158 1 4225"/>
              <a:gd name="f233" fmla="*/ f159 1 2772"/>
              <a:gd name="f234" fmla="*/ f160 1 4225"/>
              <a:gd name="f235" fmla="*/ f161 1 2772"/>
              <a:gd name="f236" fmla="*/ f162 1 4225"/>
              <a:gd name="f237" fmla="*/ f163 1 2772"/>
              <a:gd name="f238" fmla="*/ f164 1 4225"/>
              <a:gd name="f239" fmla="*/ f165 1 2772"/>
              <a:gd name="f240" fmla="*/ f166 1 2772"/>
              <a:gd name="f241" fmla="*/ f167 1 4225"/>
              <a:gd name="f242" fmla="*/ f168 1 2772"/>
              <a:gd name="f243" fmla="*/ f169 1 2772"/>
              <a:gd name="f244" fmla="*/ f170 1 4225"/>
              <a:gd name="f245" fmla="*/ f171 1 2772"/>
              <a:gd name="f246" fmla="*/ f172 1 4225"/>
              <a:gd name="f247" fmla="*/ f173 1 2772"/>
              <a:gd name="f248" fmla="*/ f174 1 4225"/>
              <a:gd name="f249" fmla="*/ f175 1 2772"/>
              <a:gd name="f250" fmla="*/ f176 1 4225"/>
              <a:gd name="f251" fmla="*/ f177 1 4225"/>
              <a:gd name="f252" fmla="*/ f178 1 2772"/>
              <a:gd name="f253" fmla="*/ f179 1 4225"/>
              <a:gd name="f254" fmla="*/ f180 1 4225"/>
              <a:gd name="f255" fmla="*/ f181 1 2772"/>
              <a:gd name="f256" fmla="*/ f182 1 4225"/>
              <a:gd name="f257" fmla="*/ f183 1 4225"/>
              <a:gd name="f258" fmla="*/ f184 1 2772"/>
              <a:gd name="f259" fmla="*/ f185 1 4225"/>
              <a:gd name="f260" fmla="*/ f186 1 2772"/>
              <a:gd name="f261" fmla="*/ f187 1 4225"/>
              <a:gd name="f262" fmla="*/ f188 1 2772"/>
              <a:gd name="f263" fmla="*/ f189 1 4225"/>
              <a:gd name="f264" fmla="*/ f190 1 2772"/>
              <a:gd name="f265" fmla="*/ f191 1 4225"/>
              <a:gd name="f266" fmla="*/ f192 1 2772"/>
              <a:gd name="f267" fmla="*/ f193 1 4225"/>
              <a:gd name="f268" fmla="*/ f194 1 4225"/>
              <a:gd name="f269" fmla="*/ f195 1 2772"/>
              <a:gd name="f270" fmla="*/ f196 1 2772"/>
              <a:gd name="f271" fmla="*/ f197 1 4225"/>
              <a:gd name="f272" fmla="*/ f198 1 2772"/>
              <a:gd name="f273" fmla="*/ f199 1 4225"/>
              <a:gd name="f274" fmla="*/ f200 1 2772"/>
              <a:gd name="f275" fmla="*/ f201 1 4225"/>
              <a:gd name="f276" fmla="*/ f202 1 2772"/>
              <a:gd name="f277" fmla="*/ f203 1 4225"/>
              <a:gd name="f278" fmla="*/ f204 1 2772"/>
              <a:gd name="f279" fmla="*/ f205 1 4225"/>
              <a:gd name="f280" fmla="*/ f206 1 2772"/>
              <a:gd name="f281" fmla="*/ f207 1 4225"/>
              <a:gd name="f282" fmla="*/ f208 1 4225"/>
              <a:gd name="f283" fmla="*/ f209 1 2772"/>
              <a:gd name="f284" fmla="*/ f210 1 4225"/>
              <a:gd name="f285" fmla="*/ f211 1 2772"/>
              <a:gd name="f286" fmla="*/ f212 1 4225"/>
              <a:gd name="f287" fmla="*/ f213 1 4225"/>
              <a:gd name="f288" fmla="*/ f214 1 2772"/>
              <a:gd name="f289" fmla="*/ f215 1 4225"/>
              <a:gd name="f290" fmla="*/ f216 1 2772"/>
              <a:gd name="f291" fmla="*/ f217 1 4225"/>
              <a:gd name="f292" fmla="*/ f218 1 2772"/>
              <a:gd name="f293" fmla="*/ f219 1 4225"/>
              <a:gd name="f294" fmla="*/ f220 1 4225"/>
              <a:gd name="f295" fmla="*/ f221 1 2772"/>
              <a:gd name="f296" fmla="*/ f222 1 4225"/>
              <a:gd name="f297" fmla="*/ 0 1 f148"/>
              <a:gd name="f298" fmla="*/ f6 1 f148"/>
              <a:gd name="f299" fmla="*/ 0 1 f149"/>
              <a:gd name="f300" fmla="*/ f7 1 f149"/>
              <a:gd name="f301" fmla="+- f223 0 f1"/>
              <a:gd name="f302" fmla="*/ f224 1 f148"/>
              <a:gd name="f303" fmla="*/ f225 1 f149"/>
              <a:gd name="f304" fmla="*/ f226 1 f148"/>
              <a:gd name="f305" fmla="*/ f227 1 f149"/>
              <a:gd name="f306" fmla="*/ f228 1 f148"/>
              <a:gd name="f307" fmla="*/ f229 1 f148"/>
              <a:gd name="f308" fmla="*/ f230 1 f149"/>
              <a:gd name="f309" fmla="*/ f231 1 f148"/>
              <a:gd name="f310" fmla="*/ f232 1 f149"/>
              <a:gd name="f311" fmla="*/ f233 1 f148"/>
              <a:gd name="f312" fmla="*/ f234 1 f149"/>
              <a:gd name="f313" fmla="*/ f235 1 f148"/>
              <a:gd name="f314" fmla="*/ f236 1 f149"/>
              <a:gd name="f315" fmla="*/ f237 1 f148"/>
              <a:gd name="f316" fmla="*/ f238 1 f149"/>
              <a:gd name="f317" fmla="*/ f239 1 f148"/>
              <a:gd name="f318" fmla="*/ f240 1 f148"/>
              <a:gd name="f319" fmla="*/ f241 1 f149"/>
              <a:gd name="f320" fmla="*/ f242 1 f148"/>
              <a:gd name="f321" fmla="*/ f243 1 f148"/>
              <a:gd name="f322" fmla="*/ f244 1 f149"/>
              <a:gd name="f323" fmla="*/ f245 1 f148"/>
              <a:gd name="f324" fmla="*/ f246 1 f149"/>
              <a:gd name="f325" fmla="*/ f247 1 f148"/>
              <a:gd name="f326" fmla="*/ f248 1 f149"/>
              <a:gd name="f327" fmla="*/ f249 1 f148"/>
              <a:gd name="f328" fmla="*/ f250 1 f149"/>
              <a:gd name="f329" fmla="*/ f251 1 f149"/>
              <a:gd name="f330" fmla="*/ f252 1 f148"/>
              <a:gd name="f331" fmla="*/ f253 1 f149"/>
              <a:gd name="f332" fmla="*/ f254 1 f149"/>
              <a:gd name="f333" fmla="*/ f255 1 f148"/>
              <a:gd name="f334" fmla="*/ f256 1 f149"/>
              <a:gd name="f335" fmla="*/ f257 1 f149"/>
              <a:gd name="f336" fmla="*/ f258 1 f148"/>
              <a:gd name="f337" fmla="*/ f259 1 f149"/>
              <a:gd name="f338" fmla="*/ f260 1 f148"/>
              <a:gd name="f339" fmla="*/ f261 1 f149"/>
              <a:gd name="f340" fmla="*/ f262 1 f148"/>
              <a:gd name="f341" fmla="*/ f263 1 f149"/>
              <a:gd name="f342" fmla="*/ f264 1 f148"/>
              <a:gd name="f343" fmla="*/ f265 1 f149"/>
              <a:gd name="f344" fmla="*/ f266 1 f148"/>
              <a:gd name="f345" fmla="*/ f267 1 f149"/>
              <a:gd name="f346" fmla="*/ f268 1 f149"/>
              <a:gd name="f347" fmla="*/ f269 1 f148"/>
              <a:gd name="f348" fmla="*/ f270 1 f148"/>
              <a:gd name="f349" fmla="*/ f271 1 f149"/>
              <a:gd name="f350" fmla="*/ f272 1 f148"/>
              <a:gd name="f351" fmla="*/ f273 1 f149"/>
              <a:gd name="f352" fmla="*/ f274 1 f148"/>
              <a:gd name="f353" fmla="*/ f275 1 f149"/>
              <a:gd name="f354" fmla="*/ f276 1 f148"/>
              <a:gd name="f355" fmla="*/ f277 1 f149"/>
              <a:gd name="f356" fmla="*/ f278 1 f148"/>
              <a:gd name="f357" fmla="*/ f279 1 f149"/>
              <a:gd name="f358" fmla="*/ f280 1 f148"/>
              <a:gd name="f359" fmla="*/ f281 1 f149"/>
              <a:gd name="f360" fmla="*/ f282 1 f149"/>
              <a:gd name="f361" fmla="*/ f283 1 f148"/>
              <a:gd name="f362" fmla="*/ f284 1 f149"/>
              <a:gd name="f363" fmla="*/ f285 1 f148"/>
              <a:gd name="f364" fmla="*/ f286 1 f149"/>
              <a:gd name="f365" fmla="*/ f287 1 f149"/>
              <a:gd name="f366" fmla="*/ f288 1 f148"/>
              <a:gd name="f367" fmla="*/ f289 1 f149"/>
              <a:gd name="f368" fmla="*/ f290 1 f148"/>
              <a:gd name="f369" fmla="*/ f291 1 f149"/>
              <a:gd name="f370" fmla="*/ f292 1 f148"/>
              <a:gd name="f371" fmla="*/ f293 1 f149"/>
              <a:gd name="f372" fmla="*/ f294 1 f149"/>
              <a:gd name="f373" fmla="*/ f295 1 f148"/>
              <a:gd name="f374" fmla="*/ f296 1 f149"/>
              <a:gd name="f375" fmla="*/ f297 f143 1"/>
              <a:gd name="f376" fmla="*/ f298 f143 1"/>
              <a:gd name="f377" fmla="*/ f300 f144 1"/>
              <a:gd name="f378" fmla="*/ f299 f144 1"/>
              <a:gd name="f379" fmla="*/ f302 f143 1"/>
              <a:gd name="f380" fmla="*/ f303 f144 1"/>
              <a:gd name="f381" fmla="*/ f304 f143 1"/>
              <a:gd name="f382" fmla="*/ f305 f144 1"/>
              <a:gd name="f383" fmla="*/ f306 f143 1"/>
              <a:gd name="f384" fmla="*/ f307 f143 1"/>
              <a:gd name="f385" fmla="*/ f308 f144 1"/>
              <a:gd name="f386" fmla="*/ f309 f143 1"/>
              <a:gd name="f387" fmla="*/ f310 f144 1"/>
              <a:gd name="f388" fmla="*/ f311 f143 1"/>
              <a:gd name="f389" fmla="*/ f312 f144 1"/>
              <a:gd name="f390" fmla="*/ f313 f143 1"/>
              <a:gd name="f391" fmla="*/ f314 f144 1"/>
              <a:gd name="f392" fmla="*/ f315 f143 1"/>
              <a:gd name="f393" fmla="*/ f316 f144 1"/>
              <a:gd name="f394" fmla="*/ f317 f143 1"/>
              <a:gd name="f395" fmla="*/ f318 f143 1"/>
              <a:gd name="f396" fmla="*/ f319 f144 1"/>
              <a:gd name="f397" fmla="*/ f320 f143 1"/>
              <a:gd name="f398" fmla="*/ f321 f143 1"/>
              <a:gd name="f399" fmla="*/ f322 f144 1"/>
              <a:gd name="f400" fmla="*/ f323 f143 1"/>
              <a:gd name="f401" fmla="*/ f324 f144 1"/>
              <a:gd name="f402" fmla="*/ f325 f143 1"/>
              <a:gd name="f403" fmla="*/ f326 f144 1"/>
              <a:gd name="f404" fmla="*/ f327 f143 1"/>
              <a:gd name="f405" fmla="*/ f328 f144 1"/>
              <a:gd name="f406" fmla="*/ f329 f144 1"/>
              <a:gd name="f407" fmla="*/ f330 f143 1"/>
              <a:gd name="f408" fmla="*/ f331 f144 1"/>
              <a:gd name="f409" fmla="*/ f332 f144 1"/>
              <a:gd name="f410" fmla="*/ f333 f143 1"/>
              <a:gd name="f411" fmla="*/ f334 f144 1"/>
              <a:gd name="f412" fmla="*/ f335 f144 1"/>
              <a:gd name="f413" fmla="*/ f336 f143 1"/>
              <a:gd name="f414" fmla="*/ f337 f144 1"/>
              <a:gd name="f415" fmla="*/ f338 f143 1"/>
              <a:gd name="f416" fmla="*/ f339 f144 1"/>
              <a:gd name="f417" fmla="*/ f340 f143 1"/>
              <a:gd name="f418" fmla="*/ f341 f144 1"/>
              <a:gd name="f419" fmla="*/ f342 f143 1"/>
              <a:gd name="f420" fmla="*/ f343 f144 1"/>
              <a:gd name="f421" fmla="*/ f344 f143 1"/>
              <a:gd name="f422" fmla="*/ f345 f144 1"/>
              <a:gd name="f423" fmla="*/ f346 f144 1"/>
              <a:gd name="f424" fmla="*/ f347 f143 1"/>
              <a:gd name="f425" fmla="*/ f348 f143 1"/>
              <a:gd name="f426" fmla="*/ f349 f144 1"/>
              <a:gd name="f427" fmla="*/ f350 f143 1"/>
              <a:gd name="f428" fmla="*/ f351 f144 1"/>
              <a:gd name="f429" fmla="*/ f352 f143 1"/>
              <a:gd name="f430" fmla="*/ f353 f144 1"/>
              <a:gd name="f431" fmla="*/ f354 f143 1"/>
              <a:gd name="f432" fmla="*/ f355 f144 1"/>
              <a:gd name="f433" fmla="*/ f356 f143 1"/>
              <a:gd name="f434" fmla="*/ f357 f144 1"/>
              <a:gd name="f435" fmla="*/ f358 f143 1"/>
              <a:gd name="f436" fmla="*/ f359 f144 1"/>
              <a:gd name="f437" fmla="*/ f360 f144 1"/>
              <a:gd name="f438" fmla="*/ f361 f143 1"/>
              <a:gd name="f439" fmla="*/ f362 f144 1"/>
              <a:gd name="f440" fmla="*/ f363 f143 1"/>
              <a:gd name="f441" fmla="*/ f364 f144 1"/>
              <a:gd name="f442" fmla="*/ f365 f144 1"/>
              <a:gd name="f443" fmla="*/ f366 f143 1"/>
              <a:gd name="f444" fmla="*/ f367 f144 1"/>
              <a:gd name="f445" fmla="*/ f368 f143 1"/>
              <a:gd name="f446" fmla="*/ f369 f144 1"/>
              <a:gd name="f447" fmla="*/ f370 f143 1"/>
              <a:gd name="f448" fmla="*/ f371 f144 1"/>
              <a:gd name="f449" fmla="*/ f372 f144 1"/>
              <a:gd name="f450" fmla="*/ f373 f143 1"/>
              <a:gd name="f451" fmla="*/ f374 f144 1"/>
            </a:gdLst>
            <a:ahLst/>
            <a:cxnLst>
              <a:cxn ang="3cd4">
                <a:pos x="hc" y="t"/>
              </a:cxn>
              <a:cxn ang="0">
                <a:pos x="r" y="vc"/>
              </a:cxn>
              <a:cxn ang="cd4">
                <a:pos x="hc" y="b"/>
              </a:cxn>
              <a:cxn ang="cd2">
                <a:pos x="l" y="vc"/>
              </a:cxn>
              <a:cxn ang="f301">
                <a:pos x="f379" y="f380"/>
              </a:cxn>
              <a:cxn ang="f301">
                <a:pos x="f381" y="f382"/>
              </a:cxn>
              <a:cxn ang="f301">
                <a:pos x="f383" y="f380"/>
              </a:cxn>
              <a:cxn ang="f301">
                <a:pos x="f384" y="f385"/>
              </a:cxn>
              <a:cxn ang="f301">
                <a:pos x="f386" y="f387"/>
              </a:cxn>
              <a:cxn ang="f301">
                <a:pos x="f388" y="f389"/>
              </a:cxn>
              <a:cxn ang="f301">
                <a:pos x="f390" y="f391"/>
              </a:cxn>
              <a:cxn ang="f301">
                <a:pos x="f392" y="f393"/>
              </a:cxn>
              <a:cxn ang="f301">
                <a:pos x="f394" y="f391"/>
              </a:cxn>
              <a:cxn ang="f301">
                <a:pos x="f395" y="f391"/>
              </a:cxn>
              <a:cxn ang="f301">
                <a:pos x="f381" y="f396"/>
              </a:cxn>
              <a:cxn ang="f301">
                <a:pos x="f397" y="f396"/>
              </a:cxn>
              <a:cxn ang="f301">
                <a:pos x="f398" y="f399"/>
              </a:cxn>
              <a:cxn ang="f301">
                <a:pos x="f398" y="f399"/>
              </a:cxn>
              <a:cxn ang="f301">
                <a:pos x="f400" y="f401"/>
              </a:cxn>
              <a:cxn ang="f301">
                <a:pos x="f402" y="f403"/>
              </a:cxn>
              <a:cxn ang="f301">
                <a:pos x="f404" y="f405"/>
              </a:cxn>
              <a:cxn ang="f301">
                <a:pos x="f388" y="f406"/>
              </a:cxn>
              <a:cxn ang="f301">
                <a:pos x="f407" y="f408"/>
              </a:cxn>
              <a:cxn ang="f301">
                <a:pos x="f395" y="f409"/>
              </a:cxn>
              <a:cxn ang="f301">
                <a:pos x="f410" y="f411"/>
              </a:cxn>
              <a:cxn ang="f301">
                <a:pos x="f379" y="f412"/>
              </a:cxn>
              <a:cxn ang="f301">
                <a:pos x="f413" y="f414"/>
              </a:cxn>
              <a:cxn ang="f301">
                <a:pos x="f415" y="f416"/>
              </a:cxn>
              <a:cxn ang="f301">
                <a:pos x="f417" y="f418"/>
              </a:cxn>
              <a:cxn ang="f301">
                <a:pos x="f419" y="f420"/>
              </a:cxn>
              <a:cxn ang="f301">
                <a:pos x="f421" y="f422"/>
              </a:cxn>
              <a:cxn ang="f301">
                <a:pos x="f419" y="f423"/>
              </a:cxn>
              <a:cxn ang="f301">
                <a:pos x="f424" y="f405"/>
              </a:cxn>
              <a:cxn ang="f301">
                <a:pos x="f425" y="f426"/>
              </a:cxn>
              <a:cxn ang="f301">
                <a:pos x="f427" y="f428"/>
              </a:cxn>
              <a:cxn ang="f301">
                <a:pos x="f429" y="f430"/>
              </a:cxn>
              <a:cxn ang="f301">
                <a:pos x="f431" y="f432"/>
              </a:cxn>
              <a:cxn ang="f301">
                <a:pos x="f433" y="f434"/>
              </a:cxn>
              <a:cxn ang="f301">
                <a:pos x="f397" y="f403"/>
              </a:cxn>
              <a:cxn ang="f301">
                <a:pos x="f435" y="f436"/>
              </a:cxn>
              <a:cxn ang="f301">
                <a:pos x="f421" y="f437"/>
              </a:cxn>
              <a:cxn ang="f301">
                <a:pos x="f438" y="f439"/>
              </a:cxn>
              <a:cxn ang="f301">
                <a:pos x="f440" y="f441"/>
              </a:cxn>
              <a:cxn ang="f301">
                <a:pos x="f435" y="f442"/>
              </a:cxn>
              <a:cxn ang="f301">
                <a:pos x="f443" y="f444"/>
              </a:cxn>
              <a:cxn ang="f301">
                <a:pos x="f445" y="f444"/>
              </a:cxn>
              <a:cxn ang="f301">
                <a:pos x="f379" y="f442"/>
              </a:cxn>
              <a:cxn ang="f301">
                <a:pos x="f388" y="f446"/>
              </a:cxn>
              <a:cxn ang="f301">
                <a:pos x="f447" y="f448"/>
              </a:cxn>
              <a:cxn ang="f301">
                <a:pos x="f388" y="f449"/>
              </a:cxn>
              <a:cxn ang="f301">
                <a:pos x="f450" y="f451"/>
              </a:cxn>
            </a:cxnLst>
            <a:rect l="f375" t="f378" r="f376" b="f377"/>
            <a:pathLst>
              <a:path w="2772" h="4225">
                <a:moveTo>
                  <a:pt x="f5" y="f8"/>
                </a:moveTo>
                <a:lnTo>
                  <a:pt x="f9" y="f10"/>
                </a:lnTo>
                <a:lnTo>
                  <a:pt x="f11" y="f12"/>
                </a:lnTo>
                <a:lnTo>
                  <a:pt x="f13" y="f14"/>
                </a:lnTo>
                <a:lnTo>
                  <a:pt x="f15" y="f5"/>
                </a:lnTo>
                <a:lnTo>
                  <a:pt x="f16" y="f5"/>
                </a:lnTo>
                <a:lnTo>
                  <a:pt x="f17" y="f14"/>
                </a:lnTo>
                <a:lnTo>
                  <a:pt x="f18" y="f12"/>
                </a:lnTo>
                <a:lnTo>
                  <a:pt x="f19" y="f12"/>
                </a:lnTo>
                <a:lnTo>
                  <a:pt x="f20" y="f21"/>
                </a:lnTo>
                <a:lnTo>
                  <a:pt x="f20" y="f22"/>
                </a:lnTo>
                <a:lnTo>
                  <a:pt x="f20" y="f23"/>
                </a:lnTo>
                <a:lnTo>
                  <a:pt x="f24" y="f25"/>
                </a:lnTo>
                <a:lnTo>
                  <a:pt x="f19" y="f26"/>
                </a:lnTo>
                <a:lnTo>
                  <a:pt x="f17" y="f27"/>
                </a:lnTo>
                <a:lnTo>
                  <a:pt x="f16" y="f28"/>
                </a:lnTo>
                <a:lnTo>
                  <a:pt x="f29" y="f28"/>
                </a:lnTo>
                <a:lnTo>
                  <a:pt x="f5" y="f30"/>
                </a:lnTo>
                <a:lnTo>
                  <a:pt x="f5" y="f8"/>
                </a:lnTo>
                <a:close/>
                <a:moveTo>
                  <a:pt x="f31" y="f32"/>
                </a:moveTo>
                <a:lnTo>
                  <a:pt x="f33" y="f32"/>
                </a:lnTo>
                <a:lnTo>
                  <a:pt x="f34" y="f35"/>
                </a:lnTo>
                <a:lnTo>
                  <a:pt x="f36" y="f37"/>
                </a:lnTo>
                <a:lnTo>
                  <a:pt x="f38" y="f37"/>
                </a:lnTo>
                <a:lnTo>
                  <a:pt x="f31" y="f32"/>
                </a:lnTo>
                <a:close/>
                <a:moveTo>
                  <a:pt x="f39" y="f32"/>
                </a:moveTo>
                <a:lnTo>
                  <a:pt x="f40" y="f32"/>
                </a:lnTo>
                <a:lnTo>
                  <a:pt x="f16" y="f41"/>
                </a:lnTo>
                <a:lnTo>
                  <a:pt x="f42" y="f43"/>
                </a:lnTo>
                <a:lnTo>
                  <a:pt x="f39" y="f32"/>
                </a:lnTo>
                <a:close/>
                <a:moveTo>
                  <a:pt x="f40" y="f44"/>
                </a:moveTo>
                <a:lnTo>
                  <a:pt x="f39" y="f44"/>
                </a:lnTo>
                <a:lnTo>
                  <a:pt x="f16" y="f45"/>
                </a:lnTo>
                <a:lnTo>
                  <a:pt x="f40" y="f44"/>
                </a:lnTo>
                <a:close/>
                <a:moveTo>
                  <a:pt x="f31" y="f44"/>
                </a:moveTo>
                <a:lnTo>
                  <a:pt x="f46" y="f45"/>
                </a:lnTo>
                <a:lnTo>
                  <a:pt x="f47" y="f44"/>
                </a:lnTo>
                <a:lnTo>
                  <a:pt x="f31" y="f44"/>
                </a:lnTo>
                <a:close/>
                <a:moveTo>
                  <a:pt x="f48" y="f49"/>
                </a:moveTo>
                <a:lnTo>
                  <a:pt x="f36" y="f49"/>
                </a:lnTo>
                <a:lnTo>
                  <a:pt x="f50" y="f51"/>
                </a:lnTo>
                <a:lnTo>
                  <a:pt x="f48" y="f49"/>
                </a:lnTo>
                <a:close/>
                <a:moveTo>
                  <a:pt x="f52" y="f49"/>
                </a:moveTo>
                <a:lnTo>
                  <a:pt x="f53" y="f49"/>
                </a:lnTo>
                <a:lnTo>
                  <a:pt x="f54" y="f51"/>
                </a:lnTo>
                <a:lnTo>
                  <a:pt x="f52" y="f49"/>
                </a:lnTo>
                <a:close/>
                <a:moveTo>
                  <a:pt x="f55" y="f56"/>
                </a:moveTo>
                <a:lnTo>
                  <a:pt x="f53" y="f57"/>
                </a:lnTo>
                <a:lnTo>
                  <a:pt x="f58" y="f57"/>
                </a:lnTo>
                <a:lnTo>
                  <a:pt x="f39" y="f56"/>
                </a:lnTo>
                <a:lnTo>
                  <a:pt x="f55" y="f56"/>
                </a:lnTo>
                <a:close/>
                <a:moveTo>
                  <a:pt x="f59" y="f60"/>
                </a:moveTo>
                <a:lnTo>
                  <a:pt x="f5" y="f61"/>
                </a:lnTo>
                <a:lnTo>
                  <a:pt x="f5" y="f62"/>
                </a:lnTo>
                <a:lnTo>
                  <a:pt x="f15" y="f63"/>
                </a:lnTo>
                <a:lnTo>
                  <a:pt x="f64" y="f65"/>
                </a:lnTo>
                <a:lnTo>
                  <a:pt x="f66" y="f67"/>
                </a:lnTo>
                <a:lnTo>
                  <a:pt x="f68" y="f69"/>
                </a:lnTo>
                <a:lnTo>
                  <a:pt x="f54" y="f70"/>
                </a:lnTo>
                <a:lnTo>
                  <a:pt x="f39" y="f70"/>
                </a:lnTo>
                <a:lnTo>
                  <a:pt x="f42" y="f71"/>
                </a:lnTo>
                <a:lnTo>
                  <a:pt x="f58" y="f72"/>
                </a:lnTo>
                <a:lnTo>
                  <a:pt x="f15" y="f72"/>
                </a:lnTo>
                <a:lnTo>
                  <a:pt x="f73" y="f72"/>
                </a:lnTo>
                <a:lnTo>
                  <a:pt x="f13" y="f74"/>
                </a:lnTo>
                <a:lnTo>
                  <a:pt x="f11" y="f75"/>
                </a:lnTo>
                <a:lnTo>
                  <a:pt x="f5" y="f76"/>
                </a:lnTo>
                <a:lnTo>
                  <a:pt x="f5" y="f77"/>
                </a:lnTo>
                <a:lnTo>
                  <a:pt x="f29" y="f78"/>
                </a:lnTo>
                <a:lnTo>
                  <a:pt x="f58" y="f78"/>
                </a:lnTo>
                <a:lnTo>
                  <a:pt x="f79" y="f80"/>
                </a:lnTo>
                <a:lnTo>
                  <a:pt x="f81" y="f82"/>
                </a:lnTo>
                <a:lnTo>
                  <a:pt x="f83" y="f84"/>
                </a:lnTo>
                <a:lnTo>
                  <a:pt x="f50" y="f85"/>
                </a:lnTo>
                <a:lnTo>
                  <a:pt x="f86" y="f85"/>
                </a:lnTo>
                <a:lnTo>
                  <a:pt x="f87" y="f84"/>
                </a:lnTo>
                <a:lnTo>
                  <a:pt x="f88" y="f82"/>
                </a:lnTo>
                <a:lnTo>
                  <a:pt x="f89" y="f80"/>
                </a:lnTo>
                <a:lnTo>
                  <a:pt x="f90" y="f91"/>
                </a:lnTo>
                <a:lnTo>
                  <a:pt x="f6" y="f92"/>
                </a:lnTo>
                <a:lnTo>
                  <a:pt x="f6" y="f93"/>
                </a:lnTo>
                <a:lnTo>
                  <a:pt x="f6" y="f94"/>
                </a:lnTo>
                <a:lnTo>
                  <a:pt x="f90" y="f42"/>
                </a:lnTo>
                <a:lnTo>
                  <a:pt x="f89" y="f95"/>
                </a:lnTo>
                <a:lnTo>
                  <a:pt x="f96" y="f97"/>
                </a:lnTo>
                <a:lnTo>
                  <a:pt x="f87" y="f56"/>
                </a:lnTo>
                <a:lnTo>
                  <a:pt x="f98" y="f56"/>
                </a:lnTo>
                <a:lnTo>
                  <a:pt x="f99" y="f56"/>
                </a:lnTo>
                <a:lnTo>
                  <a:pt x="f100" y="f56"/>
                </a:lnTo>
                <a:lnTo>
                  <a:pt x="f101" y="f102"/>
                </a:lnTo>
                <a:lnTo>
                  <a:pt x="f103" y="f95"/>
                </a:lnTo>
                <a:lnTo>
                  <a:pt x="f103" y="f104"/>
                </a:lnTo>
                <a:lnTo>
                  <a:pt x="f105" y="f106"/>
                </a:lnTo>
                <a:lnTo>
                  <a:pt x="f103" y="f65"/>
                </a:lnTo>
                <a:lnTo>
                  <a:pt x="f107" y="f93"/>
                </a:lnTo>
                <a:lnTo>
                  <a:pt x="f108" y="f109"/>
                </a:lnTo>
                <a:lnTo>
                  <a:pt x="f33" y="f109"/>
                </a:lnTo>
                <a:lnTo>
                  <a:pt x="f110" y="f93"/>
                </a:lnTo>
                <a:lnTo>
                  <a:pt x="f111" y="f65"/>
                </a:lnTo>
                <a:lnTo>
                  <a:pt x="f112" y="f113"/>
                </a:lnTo>
                <a:lnTo>
                  <a:pt x="f112" y="f106"/>
                </a:lnTo>
                <a:lnTo>
                  <a:pt x="f112" y="f104"/>
                </a:lnTo>
                <a:lnTo>
                  <a:pt x="f112" y="f95"/>
                </a:lnTo>
                <a:lnTo>
                  <a:pt x="f36" y="f57"/>
                </a:lnTo>
                <a:lnTo>
                  <a:pt x="f46" y="f57"/>
                </a:lnTo>
                <a:lnTo>
                  <a:pt x="f114" y="f57"/>
                </a:lnTo>
                <a:lnTo>
                  <a:pt x="f115" y="f57"/>
                </a:lnTo>
                <a:lnTo>
                  <a:pt x="f116" y="f117"/>
                </a:lnTo>
                <a:lnTo>
                  <a:pt x="f89" y="f118"/>
                </a:lnTo>
                <a:lnTo>
                  <a:pt x="f90" y="f119"/>
                </a:lnTo>
                <a:lnTo>
                  <a:pt x="f6" y="f120"/>
                </a:lnTo>
                <a:lnTo>
                  <a:pt x="f6" y="f121"/>
                </a:lnTo>
                <a:lnTo>
                  <a:pt x="f6" y="f122"/>
                </a:lnTo>
                <a:lnTo>
                  <a:pt x="f90" y="f123"/>
                </a:lnTo>
                <a:lnTo>
                  <a:pt x="f124" y="f7"/>
                </a:lnTo>
                <a:lnTo>
                  <a:pt x="f125" y="f7"/>
                </a:lnTo>
                <a:lnTo>
                  <a:pt x="f107" y="f121"/>
                </a:lnTo>
                <a:lnTo>
                  <a:pt x="f86" y="f126"/>
                </a:lnTo>
                <a:lnTo>
                  <a:pt x="f127" y="f123"/>
                </a:lnTo>
                <a:lnTo>
                  <a:pt x="f116" y="f128"/>
                </a:lnTo>
                <a:lnTo>
                  <a:pt x="f115" y="f129"/>
                </a:lnTo>
                <a:lnTo>
                  <a:pt x="f46" y="f130"/>
                </a:lnTo>
                <a:lnTo>
                  <a:pt x="f36" y="f130"/>
                </a:lnTo>
                <a:lnTo>
                  <a:pt x="f131" y="f7"/>
                </a:lnTo>
                <a:lnTo>
                  <a:pt x="f132" y="f7"/>
                </a:lnTo>
                <a:lnTo>
                  <a:pt x="f58" y="f130"/>
                </a:lnTo>
                <a:lnTo>
                  <a:pt x="f15" y="f130"/>
                </a:lnTo>
                <a:lnTo>
                  <a:pt x="f13" y="f129"/>
                </a:lnTo>
                <a:lnTo>
                  <a:pt x="f11" y="f128"/>
                </a:lnTo>
                <a:lnTo>
                  <a:pt x="f9" y="f123"/>
                </a:lnTo>
                <a:lnTo>
                  <a:pt x="f5" y="f133"/>
                </a:lnTo>
                <a:lnTo>
                  <a:pt x="f5" y="f134"/>
                </a:lnTo>
                <a:lnTo>
                  <a:pt x="f29" y="f37"/>
                </a:lnTo>
                <a:lnTo>
                  <a:pt x="f52" y="f37"/>
                </a:lnTo>
                <a:lnTo>
                  <a:pt x="f64" y="f135"/>
                </a:lnTo>
                <a:lnTo>
                  <a:pt x="f15" y="f45"/>
                </a:lnTo>
                <a:lnTo>
                  <a:pt x="f136" y="f137"/>
                </a:lnTo>
                <a:lnTo>
                  <a:pt x="f5" y="f138"/>
                </a:lnTo>
                <a:lnTo>
                  <a:pt x="f5" y="f139"/>
                </a:lnTo>
                <a:lnTo>
                  <a:pt x="f140" y="f141"/>
                </a:lnTo>
                <a:lnTo>
                  <a:pt x="f59" y="f60"/>
                </a:lnTo>
                <a:close/>
              </a:path>
            </a:pathLst>
          </a:custGeom>
          <a:solidFill>
            <a:srgbClr val="C3C8CB"/>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17" name="Freeform 9">
            <a:extLst>
              <a:ext uri="{FF2B5EF4-FFF2-40B4-BE49-F238E27FC236}">
                <a16:creationId xmlns:a16="http://schemas.microsoft.com/office/drawing/2014/main" id="{DD89448A-89FC-4AA3-8FCF-4531273AB0F2}"/>
              </a:ext>
            </a:extLst>
          </p:cNvPr>
          <p:cNvSpPr/>
          <p:nvPr userDrawn="1"/>
        </p:nvSpPr>
        <p:spPr>
          <a:xfrm>
            <a:off x="464284" y="540065"/>
            <a:ext cx="2073496" cy="3090876"/>
          </a:xfrm>
          <a:custGeom>
            <a:avLst/>
            <a:gdLst>
              <a:gd name="f0" fmla="val 10800000"/>
              <a:gd name="f1" fmla="val 5400000"/>
              <a:gd name="f2" fmla="val 180"/>
              <a:gd name="f3" fmla="val w"/>
              <a:gd name="f4" fmla="val h"/>
              <a:gd name="f5" fmla="val 0"/>
              <a:gd name="f6" fmla="val 2772"/>
              <a:gd name="f7" fmla="val 4353"/>
              <a:gd name="f8" fmla="val 269"/>
              <a:gd name="f9" fmla="val 161"/>
              <a:gd name="f10" fmla="val 193"/>
              <a:gd name="f11" fmla="val 321"/>
              <a:gd name="f12" fmla="val 1156"/>
              <a:gd name="f13" fmla="val 2360"/>
              <a:gd name="f14" fmla="val 389"/>
              <a:gd name="f15" fmla="val 771"/>
              <a:gd name="f16" fmla="val 2997"/>
              <a:gd name="f17" fmla="val 1539"/>
              <a:gd name="f18" fmla="val 1694"/>
              <a:gd name="f19" fmla="val 2332"/>
              <a:gd name="f20" fmla="val 1969"/>
              <a:gd name="f21" fmla="val 1030"/>
              <a:gd name="f22" fmla="val 1586"/>
              <a:gd name="f23" fmla="val 1668"/>
              <a:gd name="f24" fmla="val 2352"/>
              <a:gd name="f25" fmla="val 2734"/>
              <a:gd name="f26" fmla="val 1164"/>
              <a:gd name="f27" fmla="val 1042"/>
              <a:gd name="f28" fmla="val 787"/>
              <a:gd name="f29" fmla="val 373"/>
              <a:gd name="f30" fmla="val 1002"/>
              <a:gd name="f31" fmla="val 1140"/>
              <a:gd name="f32" fmla="val 757"/>
              <a:gd name="f33" fmla="val 365"/>
              <a:gd name="f34" fmla="val 339"/>
              <a:gd name="f35" fmla="val 765"/>
              <a:gd name="f36" fmla="val 341"/>
              <a:gd name="f37" fmla="val 773"/>
              <a:gd name="f38" fmla="val 343"/>
              <a:gd name="f39" fmla="val 775"/>
              <a:gd name="f40" fmla="val 345"/>
              <a:gd name="f41" fmla="val 990"/>
              <a:gd name="f42" fmla="val 1546"/>
              <a:gd name="f43" fmla="val 351"/>
              <a:gd name="f44" fmla="val 1335"/>
              <a:gd name="f45" fmla="val 1367"/>
              <a:gd name="f46" fmla="val 1570"/>
              <a:gd name="f47" fmla="val 2555"/>
              <a:gd name="f48" fmla="val 2587"/>
              <a:gd name="f49" fmla="val 2372"/>
              <a:gd name="f50" fmla="val 359"/>
              <a:gd name="f51" fmla="val 2368"/>
              <a:gd name="f52" fmla="val 361"/>
              <a:gd name="f53" fmla="val 2366"/>
              <a:gd name="f54" fmla="val 363"/>
              <a:gd name="f55" fmla="val 2362"/>
              <a:gd name="f56" fmla="val 1178"/>
              <a:gd name="f57" fmla="val 1016"/>
              <a:gd name="f58" fmla="val 1562"/>
              <a:gd name="f59" fmla="val 1656"/>
              <a:gd name="f60" fmla="val 1949"/>
              <a:gd name="f61" fmla="val 1010"/>
              <a:gd name="f62" fmla="val 1951"/>
              <a:gd name="f63" fmla="val 1006"/>
              <a:gd name="f64" fmla="val 1955"/>
              <a:gd name="f65" fmla="val 1004"/>
              <a:gd name="f66" fmla="val 1961"/>
              <a:gd name="f67" fmla="val 2758"/>
              <a:gd name="f68" fmla="val 2762"/>
              <a:gd name="f69" fmla="val 2766"/>
              <a:gd name="f70" fmla="val 2768"/>
              <a:gd name="f71" fmla="val 2770"/>
              <a:gd name="f72" fmla="val 1012"/>
              <a:gd name="f73" fmla="val 1020"/>
              <a:gd name="f74" fmla="val 1022"/>
              <a:gd name="f75" fmla="val 1688"/>
              <a:gd name="f76" fmla="val 2370"/>
              <a:gd name="f77" fmla="val 1690"/>
              <a:gd name="f78" fmla="val 1692"/>
              <a:gd name="f79" fmla="val 1973"/>
              <a:gd name="f80" fmla="val 2340"/>
              <a:gd name="f81" fmla="val 2342"/>
              <a:gd name="f82" fmla="val 1975"/>
              <a:gd name="f83" fmla="val 2346"/>
              <a:gd name="f84" fmla="val 2350"/>
              <a:gd name="f85" fmla="val 1971"/>
              <a:gd name="f86" fmla="val 2356"/>
              <a:gd name="f87" fmla="val 1967"/>
              <a:gd name="f88" fmla="val 2358"/>
              <a:gd name="f89" fmla="val 1963"/>
              <a:gd name="f90" fmla="val 1957"/>
              <a:gd name="f91" fmla="val 1953"/>
              <a:gd name="f92" fmla="val 1706"/>
              <a:gd name="f93" fmla="val 1574"/>
              <a:gd name="f94" fmla="val 3003"/>
              <a:gd name="f95" fmla="val 3669"/>
              <a:gd name="f96" fmla="val 3671"/>
              <a:gd name="f97" fmla="val 3675"/>
              <a:gd name="f98" fmla="val 3679"/>
              <a:gd name="f99" fmla="val 3681"/>
              <a:gd name="f100" fmla="val 3685"/>
              <a:gd name="f101" fmla="val 3687"/>
              <a:gd name="f102" fmla="val 3689"/>
              <a:gd name="f103" fmla="val 3683"/>
              <a:gd name="f104" fmla="val 3037"/>
              <a:gd name="f105" fmla="val 1174"/>
              <a:gd name="f106" fmla="val 1172"/>
              <a:gd name="f107" fmla="val 1168"/>
              <a:gd name="f108" fmla="val 1166"/>
              <a:gd name="f109" fmla="val 1162"/>
              <a:gd name="f110" fmla="val 1152"/>
              <a:gd name="f111" fmla="val 1150"/>
              <a:gd name="f112" fmla="val 3673"/>
              <a:gd name="f113" fmla="val 3023"/>
              <a:gd name="f114" fmla="val 381"/>
              <a:gd name="f115" fmla="val 4327"/>
              <a:gd name="f116" fmla="val 1566"/>
              <a:gd name="f117" fmla="val 4329"/>
              <a:gd name="f118" fmla="val 1572"/>
              <a:gd name="f119" fmla="val 4331"/>
              <a:gd name="f120" fmla="val 4335"/>
              <a:gd name="f121" fmla="val 4341"/>
              <a:gd name="f122" fmla="val 4345"/>
              <a:gd name="f123" fmla="val 4347"/>
              <a:gd name="f124" fmla="val 4349"/>
              <a:gd name="f125" fmla="val 4351"/>
              <a:gd name="f126" fmla="val 755"/>
              <a:gd name="f127" fmla="val 753"/>
              <a:gd name="f128" fmla="val 355"/>
              <a:gd name="f129" fmla="val 3093"/>
              <a:gd name="f130" fmla="val 3041"/>
              <a:gd name="f131" fmla="val 3649"/>
              <a:gd name="f132" fmla="val 749"/>
              <a:gd name="f133" fmla="val 3011"/>
              <a:gd name="f134" fmla="val 2979"/>
              <a:gd name="f135" fmla="val 2930"/>
              <a:gd name="f136" fmla="val 1764"/>
              <a:gd name="f137" fmla="val 1712"/>
              <a:gd name="f138" fmla="val 2320"/>
              <a:gd name="f139" fmla="val 741"/>
              <a:gd name="f140" fmla="val 1650"/>
              <a:gd name="f141" fmla="val 1598"/>
              <a:gd name="f142" fmla="val 432"/>
              <a:gd name="f143" fmla="val 383"/>
              <a:gd name="f144" fmla="+- 0 0 -90"/>
              <a:gd name="f145" fmla="*/ f3 1 2772"/>
              <a:gd name="f146" fmla="*/ f4 1 4353"/>
              <a:gd name="f147" fmla="+- f7 0 f5"/>
              <a:gd name="f148" fmla="+- f6 0 f5"/>
              <a:gd name="f149" fmla="*/ f144 f0 1"/>
              <a:gd name="f150" fmla="*/ f148 1 2772"/>
              <a:gd name="f151" fmla="*/ f147 1 4353"/>
              <a:gd name="f152" fmla="*/ 193 f148 1"/>
              <a:gd name="f153" fmla="*/ 0 f147 1"/>
              <a:gd name="f154" fmla="*/ 1156 f148 1"/>
              <a:gd name="f155" fmla="*/ 2360 f147 1"/>
              <a:gd name="f156" fmla="*/ 1539 f148 1"/>
              <a:gd name="f157" fmla="*/ 2997 f147 1"/>
              <a:gd name="f158" fmla="*/ 771 f148 1"/>
              <a:gd name="f159" fmla="*/ 1694 f147 1"/>
              <a:gd name="f160" fmla="*/ 2352 f148 1"/>
              <a:gd name="f161" fmla="*/ 1668 f147 1"/>
              <a:gd name="f162" fmla="*/ 757 f148 1"/>
              <a:gd name="f163" fmla="*/ 365 f147 1"/>
              <a:gd name="f164" fmla="*/ 765 f148 1"/>
              <a:gd name="f165" fmla="*/ 339 f147 1"/>
              <a:gd name="f166" fmla="*/ 775 f148 1"/>
              <a:gd name="f167" fmla="*/ 345 f147 1"/>
              <a:gd name="f168" fmla="*/ 1335 f148 1"/>
              <a:gd name="f169" fmla="*/ 2372 f148 1"/>
              <a:gd name="f170" fmla="*/ 359 f147 1"/>
              <a:gd name="f171" fmla="*/ 2362 f148 1"/>
              <a:gd name="f172" fmla="*/ 1562 f148 1"/>
              <a:gd name="f173" fmla="*/ 1656 f147 1"/>
              <a:gd name="f174" fmla="*/ 1955 f148 1"/>
              <a:gd name="f175" fmla="*/ 1004 f147 1"/>
              <a:gd name="f176" fmla="*/ 2762 f148 1"/>
              <a:gd name="f177" fmla="*/ 2770 f148 1"/>
              <a:gd name="f178" fmla="*/ 1010 f147 1"/>
              <a:gd name="f179" fmla="*/ 2772 f148 1"/>
              <a:gd name="f180" fmla="*/ 1020 f147 1"/>
              <a:gd name="f181" fmla="*/ 2370 f148 1"/>
              <a:gd name="f182" fmla="*/ 1690 f147 1"/>
              <a:gd name="f183" fmla="*/ 1586 f148 1"/>
              <a:gd name="f184" fmla="*/ 1975 f148 1"/>
              <a:gd name="f185" fmla="*/ 2346 f147 1"/>
              <a:gd name="f186" fmla="*/ 1971 f148 1"/>
              <a:gd name="f187" fmla="*/ 2356 f147 1"/>
              <a:gd name="f188" fmla="*/ 1957 f148 1"/>
              <a:gd name="f189" fmla="*/ 1706 f147 1"/>
              <a:gd name="f190" fmla="*/ 1973 f148 1"/>
              <a:gd name="f191" fmla="*/ 3669 f147 1"/>
              <a:gd name="f192" fmla="*/ 3679 f147 1"/>
              <a:gd name="f193" fmla="*/ 1967 f148 1"/>
              <a:gd name="f194" fmla="*/ 3687 f147 1"/>
              <a:gd name="f195" fmla="*/ 1953 f148 1"/>
              <a:gd name="f196" fmla="*/ 1174 f148 1"/>
              <a:gd name="f197" fmla="*/ 3683 f147 1"/>
              <a:gd name="f198" fmla="*/ 1166 f148 1"/>
              <a:gd name="f199" fmla="*/ 3689 f147 1"/>
              <a:gd name="f200" fmla="*/ 1152 f148 1"/>
              <a:gd name="f201" fmla="*/ 381 f148 1"/>
              <a:gd name="f202" fmla="*/ 3675 f147 1"/>
              <a:gd name="f203" fmla="*/ 1566 f148 1"/>
              <a:gd name="f204" fmla="*/ 4329 f147 1"/>
              <a:gd name="f205" fmla="*/ 1574 f148 1"/>
              <a:gd name="f206" fmla="*/ 4335 f147 1"/>
              <a:gd name="f207" fmla="*/ 1572 f148 1"/>
              <a:gd name="f208" fmla="*/ 4347 f147 1"/>
              <a:gd name="f209" fmla="*/ 4353 f147 1"/>
              <a:gd name="f210" fmla="*/ 755 f148 1"/>
              <a:gd name="f211" fmla="*/ 4349 f147 1"/>
              <a:gd name="f212" fmla="*/ 0 f148 1"/>
              <a:gd name="f213" fmla="*/ 3093 f147 1"/>
              <a:gd name="f214" fmla="*/ 749 f148 1"/>
              <a:gd name="f215" fmla="*/ 3011 f147 1"/>
              <a:gd name="f216" fmla="*/ 2930 f147 1"/>
              <a:gd name="f217" fmla="*/ 1712 f147 1"/>
              <a:gd name="f218" fmla="*/ 1140 f148 1"/>
              <a:gd name="f219" fmla="*/ 1030 f147 1"/>
              <a:gd name="f220" fmla="*/ 1598 f147 1"/>
              <a:gd name="f221" fmla="*/ 383 f147 1"/>
              <a:gd name="f222" fmla="*/ f149 1 f2"/>
              <a:gd name="f223" fmla="*/ f152 1 2772"/>
              <a:gd name="f224" fmla="*/ f153 1 4353"/>
              <a:gd name="f225" fmla="*/ f154 1 2772"/>
              <a:gd name="f226" fmla="*/ f155 1 4353"/>
              <a:gd name="f227" fmla="*/ f156 1 2772"/>
              <a:gd name="f228" fmla="*/ f157 1 4353"/>
              <a:gd name="f229" fmla="*/ f158 1 2772"/>
              <a:gd name="f230" fmla="*/ f159 1 4353"/>
              <a:gd name="f231" fmla="*/ f160 1 2772"/>
              <a:gd name="f232" fmla="*/ f161 1 4353"/>
              <a:gd name="f233" fmla="*/ f162 1 2772"/>
              <a:gd name="f234" fmla="*/ f163 1 4353"/>
              <a:gd name="f235" fmla="*/ f164 1 2772"/>
              <a:gd name="f236" fmla="*/ f165 1 4353"/>
              <a:gd name="f237" fmla="*/ f166 1 2772"/>
              <a:gd name="f238" fmla="*/ f167 1 4353"/>
              <a:gd name="f239" fmla="*/ f168 1 2772"/>
              <a:gd name="f240" fmla="*/ f169 1 2772"/>
              <a:gd name="f241" fmla="*/ f170 1 4353"/>
              <a:gd name="f242" fmla="*/ f171 1 2772"/>
              <a:gd name="f243" fmla="*/ f172 1 2772"/>
              <a:gd name="f244" fmla="*/ f173 1 4353"/>
              <a:gd name="f245" fmla="*/ f174 1 2772"/>
              <a:gd name="f246" fmla="*/ f175 1 4353"/>
              <a:gd name="f247" fmla="*/ f176 1 2772"/>
              <a:gd name="f248" fmla="*/ f177 1 2772"/>
              <a:gd name="f249" fmla="*/ f178 1 4353"/>
              <a:gd name="f250" fmla="*/ f179 1 2772"/>
              <a:gd name="f251" fmla="*/ f180 1 4353"/>
              <a:gd name="f252" fmla="*/ f181 1 2772"/>
              <a:gd name="f253" fmla="*/ f182 1 4353"/>
              <a:gd name="f254" fmla="*/ f183 1 2772"/>
              <a:gd name="f255" fmla="*/ f184 1 2772"/>
              <a:gd name="f256" fmla="*/ f185 1 4353"/>
              <a:gd name="f257" fmla="*/ f186 1 2772"/>
              <a:gd name="f258" fmla="*/ f187 1 4353"/>
              <a:gd name="f259" fmla="*/ f188 1 2772"/>
              <a:gd name="f260" fmla="*/ f189 1 4353"/>
              <a:gd name="f261" fmla="*/ f190 1 2772"/>
              <a:gd name="f262" fmla="*/ f191 1 4353"/>
              <a:gd name="f263" fmla="*/ f192 1 4353"/>
              <a:gd name="f264" fmla="*/ f193 1 2772"/>
              <a:gd name="f265" fmla="*/ f194 1 4353"/>
              <a:gd name="f266" fmla="*/ f195 1 2772"/>
              <a:gd name="f267" fmla="*/ f196 1 2772"/>
              <a:gd name="f268" fmla="*/ f197 1 4353"/>
              <a:gd name="f269" fmla="*/ f198 1 2772"/>
              <a:gd name="f270" fmla="*/ f199 1 4353"/>
              <a:gd name="f271" fmla="*/ f200 1 2772"/>
              <a:gd name="f272" fmla="*/ f201 1 2772"/>
              <a:gd name="f273" fmla="*/ f202 1 4353"/>
              <a:gd name="f274" fmla="*/ f203 1 2772"/>
              <a:gd name="f275" fmla="*/ f204 1 4353"/>
              <a:gd name="f276" fmla="*/ f205 1 2772"/>
              <a:gd name="f277" fmla="*/ f206 1 4353"/>
              <a:gd name="f278" fmla="*/ f207 1 2772"/>
              <a:gd name="f279" fmla="*/ f208 1 4353"/>
              <a:gd name="f280" fmla="*/ f209 1 4353"/>
              <a:gd name="f281" fmla="*/ f210 1 2772"/>
              <a:gd name="f282" fmla="*/ f211 1 4353"/>
              <a:gd name="f283" fmla="*/ f212 1 2772"/>
              <a:gd name="f284" fmla="*/ f213 1 4353"/>
              <a:gd name="f285" fmla="*/ f214 1 2772"/>
              <a:gd name="f286" fmla="*/ f215 1 4353"/>
              <a:gd name="f287" fmla="*/ f216 1 4353"/>
              <a:gd name="f288" fmla="*/ f217 1 4353"/>
              <a:gd name="f289" fmla="*/ f218 1 2772"/>
              <a:gd name="f290" fmla="*/ f219 1 4353"/>
              <a:gd name="f291" fmla="*/ f220 1 4353"/>
              <a:gd name="f292" fmla="*/ f221 1 4353"/>
              <a:gd name="f293" fmla="*/ 0 1 f150"/>
              <a:gd name="f294" fmla="*/ f6 1 f150"/>
              <a:gd name="f295" fmla="*/ 0 1 f151"/>
              <a:gd name="f296" fmla="*/ f7 1 f151"/>
              <a:gd name="f297" fmla="+- f222 0 f1"/>
              <a:gd name="f298" fmla="*/ f223 1 f150"/>
              <a:gd name="f299" fmla="*/ f224 1 f151"/>
              <a:gd name="f300" fmla="*/ f225 1 f150"/>
              <a:gd name="f301" fmla="*/ f226 1 f151"/>
              <a:gd name="f302" fmla="*/ f227 1 f150"/>
              <a:gd name="f303" fmla="*/ f228 1 f151"/>
              <a:gd name="f304" fmla="*/ f229 1 f150"/>
              <a:gd name="f305" fmla="*/ f230 1 f151"/>
              <a:gd name="f306" fmla="*/ f231 1 f150"/>
              <a:gd name="f307" fmla="*/ f232 1 f151"/>
              <a:gd name="f308" fmla="*/ f233 1 f150"/>
              <a:gd name="f309" fmla="*/ f234 1 f151"/>
              <a:gd name="f310" fmla="*/ f235 1 f150"/>
              <a:gd name="f311" fmla="*/ f236 1 f151"/>
              <a:gd name="f312" fmla="*/ f237 1 f150"/>
              <a:gd name="f313" fmla="*/ f238 1 f151"/>
              <a:gd name="f314" fmla="*/ f239 1 f150"/>
              <a:gd name="f315" fmla="*/ f240 1 f150"/>
              <a:gd name="f316" fmla="*/ f241 1 f151"/>
              <a:gd name="f317" fmla="*/ f242 1 f150"/>
              <a:gd name="f318" fmla="*/ f243 1 f150"/>
              <a:gd name="f319" fmla="*/ f244 1 f151"/>
              <a:gd name="f320" fmla="*/ f245 1 f150"/>
              <a:gd name="f321" fmla="*/ f246 1 f151"/>
              <a:gd name="f322" fmla="*/ f247 1 f150"/>
              <a:gd name="f323" fmla="*/ f248 1 f150"/>
              <a:gd name="f324" fmla="*/ f249 1 f151"/>
              <a:gd name="f325" fmla="*/ f250 1 f150"/>
              <a:gd name="f326" fmla="*/ f251 1 f151"/>
              <a:gd name="f327" fmla="*/ f252 1 f150"/>
              <a:gd name="f328" fmla="*/ f253 1 f151"/>
              <a:gd name="f329" fmla="*/ f254 1 f150"/>
              <a:gd name="f330" fmla="*/ f255 1 f150"/>
              <a:gd name="f331" fmla="*/ f256 1 f151"/>
              <a:gd name="f332" fmla="*/ f257 1 f150"/>
              <a:gd name="f333" fmla="*/ f258 1 f151"/>
              <a:gd name="f334" fmla="*/ f259 1 f150"/>
              <a:gd name="f335" fmla="*/ f260 1 f151"/>
              <a:gd name="f336" fmla="*/ f261 1 f150"/>
              <a:gd name="f337" fmla="*/ f262 1 f151"/>
              <a:gd name="f338" fmla="*/ f263 1 f151"/>
              <a:gd name="f339" fmla="*/ f264 1 f150"/>
              <a:gd name="f340" fmla="*/ f265 1 f151"/>
              <a:gd name="f341" fmla="*/ f266 1 f150"/>
              <a:gd name="f342" fmla="*/ f267 1 f150"/>
              <a:gd name="f343" fmla="*/ f268 1 f151"/>
              <a:gd name="f344" fmla="*/ f269 1 f150"/>
              <a:gd name="f345" fmla="*/ f270 1 f151"/>
              <a:gd name="f346" fmla="*/ f271 1 f150"/>
              <a:gd name="f347" fmla="*/ f272 1 f150"/>
              <a:gd name="f348" fmla="*/ f273 1 f151"/>
              <a:gd name="f349" fmla="*/ f274 1 f150"/>
              <a:gd name="f350" fmla="*/ f275 1 f151"/>
              <a:gd name="f351" fmla="*/ f276 1 f150"/>
              <a:gd name="f352" fmla="*/ f277 1 f151"/>
              <a:gd name="f353" fmla="*/ f278 1 f150"/>
              <a:gd name="f354" fmla="*/ f279 1 f151"/>
              <a:gd name="f355" fmla="*/ f280 1 f151"/>
              <a:gd name="f356" fmla="*/ f281 1 f150"/>
              <a:gd name="f357" fmla="*/ f282 1 f151"/>
              <a:gd name="f358" fmla="*/ f283 1 f150"/>
              <a:gd name="f359" fmla="*/ f284 1 f151"/>
              <a:gd name="f360" fmla="*/ f285 1 f150"/>
              <a:gd name="f361" fmla="*/ f286 1 f151"/>
              <a:gd name="f362" fmla="*/ f287 1 f151"/>
              <a:gd name="f363" fmla="*/ f288 1 f151"/>
              <a:gd name="f364" fmla="*/ f289 1 f150"/>
              <a:gd name="f365" fmla="*/ f290 1 f151"/>
              <a:gd name="f366" fmla="*/ f291 1 f151"/>
              <a:gd name="f367" fmla="*/ f292 1 f151"/>
              <a:gd name="f368" fmla="*/ f293 f145 1"/>
              <a:gd name="f369" fmla="*/ f294 f145 1"/>
              <a:gd name="f370" fmla="*/ f296 f146 1"/>
              <a:gd name="f371" fmla="*/ f295 f146 1"/>
              <a:gd name="f372" fmla="*/ f298 f145 1"/>
              <a:gd name="f373" fmla="*/ f299 f146 1"/>
              <a:gd name="f374" fmla="*/ f300 f145 1"/>
              <a:gd name="f375" fmla="*/ f301 f146 1"/>
              <a:gd name="f376" fmla="*/ f302 f145 1"/>
              <a:gd name="f377" fmla="*/ f303 f146 1"/>
              <a:gd name="f378" fmla="*/ f304 f145 1"/>
              <a:gd name="f379" fmla="*/ f305 f146 1"/>
              <a:gd name="f380" fmla="*/ f306 f145 1"/>
              <a:gd name="f381" fmla="*/ f307 f146 1"/>
              <a:gd name="f382" fmla="*/ f308 f145 1"/>
              <a:gd name="f383" fmla="*/ f309 f146 1"/>
              <a:gd name="f384" fmla="*/ f310 f145 1"/>
              <a:gd name="f385" fmla="*/ f311 f146 1"/>
              <a:gd name="f386" fmla="*/ f312 f145 1"/>
              <a:gd name="f387" fmla="*/ f313 f146 1"/>
              <a:gd name="f388" fmla="*/ f314 f145 1"/>
              <a:gd name="f389" fmla="*/ f315 f145 1"/>
              <a:gd name="f390" fmla="*/ f316 f146 1"/>
              <a:gd name="f391" fmla="*/ f317 f145 1"/>
              <a:gd name="f392" fmla="*/ f318 f145 1"/>
              <a:gd name="f393" fmla="*/ f319 f146 1"/>
              <a:gd name="f394" fmla="*/ f320 f145 1"/>
              <a:gd name="f395" fmla="*/ f321 f146 1"/>
              <a:gd name="f396" fmla="*/ f322 f145 1"/>
              <a:gd name="f397" fmla="*/ f323 f145 1"/>
              <a:gd name="f398" fmla="*/ f324 f146 1"/>
              <a:gd name="f399" fmla="*/ f325 f145 1"/>
              <a:gd name="f400" fmla="*/ f326 f146 1"/>
              <a:gd name="f401" fmla="*/ f327 f145 1"/>
              <a:gd name="f402" fmla="*/ f328 f146 1"/>
              <a:gd name="f403" fmla="*/ f329 f145 1"/>
              <a:gd name="f404" fmla="*/ f330 f145 1"/>
              <a:gd name="f405" fmla="*/ f331 f146 1"/>
              <a:gd name="f406" fmla="*/ f332 f145 1"/>
              <a:gd name="f407" fmla="*/ f333 f146 1"/>
              <a:gd name="f408" fmla="*/ f334 f145 1"/>
              <a:gd name="f409" fmla="*/ f335 f146 1"/>
              <a:gd name="f410" fmla="*/ f336 f145 1"/>
              <a:gd name="f411" fmla="*/ f337 f146 1"/>
              <a:gd name="f412" fmla="*/ f338 f146 1"/>
              <a:gd name="f413" fmla="*/ f339 f145 1"/>
              <a:gd name="f414" fmla="*/ f340 f146 1"/>
              <a:gd name="f415" fmla="*/ f341 f145 1"/>
              <a:gd name="f416" fmla="*/ f342 f145 1"/>
              <a:gd name="f417" fmla="*/ f343 f146 1"/>
              <a:gd name="f418" fmla="*/ f344 f145 1"/>
              <a:gd name="f419" fmla="*/ f345 f146 1"/>
              <a:gd name="f420" fmla="*/ f346 f145 1"/>
              <a:gd name="f421" fmla="*/ f347 f145 1"/>
              <a:gd name="f422" fmla="*/ f348 f146 1"/>
              <a:gd name="f423" fmla="*/ f349 f145 1"/>
              <a:gd name="f424" fmla="*/ f350 f146 1"/>
              <a:gd name="f425" fmla="*/ f351 f145 1"/>
              <a:gd name="f426" fmla="*/ f352 f146 1"/>
              <a:gd name="f427" fmla="*/ f353 f145 1"/>
              <a:gd name="f428" fmla="*/ f354 f146 1"/>
              <a:gd name="f429" fmla="*/ f355 f146 1"/>
              <a:gd name="f430" fmla="*/ f356 f145 1"/>
              <a:gd name="f431" fmla="*/ f357 f146 1"/>
              <a:gd name="f432" fmla="*/ f358 f145 1"/>
              <a:gd name="f433" fmla="*/ f359 f146 1"/>
              <a:gd name="f434" fmla="*/ f360 f145 1"/>
              <a:gd name="f435" fmla="*/ f361 f146 1"/>
              <a:gd name="f436" fmla="*/ f362 f146 1"/>
              <a:gd name="f437" fmla="*/ f363 f146 1"/>
              <a:gd name="f438" fmla="*/ f364 f145 1"/>
              <a:gd name="f439" fmla="*/ f365 f146 1"/>
              <a:gd name="f440" fmla="*/ f366 f146 1"/>
              <a:gd name="f441" fmla="*/ f367 f146 1"/>
            </a:gdLst>
            <a:ahLst/>
            <a:cxnLst>
              <a:cxn ang="3cd4">
                <a:pos x="hc" y="t"/>
              </a:cxn>
              <a:cxn ang="0">
                <a:pos x="r" y="vc"/>
              </a:cxn>
              <a:cxn ang="cd4">
                <a:pos x="hc" y="b"/>
              </a:cxn>
              <a:cxn ang="cd2">
                <a:pos x="l" y="vc"/>
              </a:cxn>
              <a:cxn ang="f297">
                <a:pos x="f372" y="f373"/>
              </a:cxn>
              <a:cxn ang="f297">
                <a:pos x="f374" y="f375"/>
              </a:cxn>
              <a:cxn ang="f297">
                <a:pos x="f376" y="f377"/>
              </a:cxn>
              <a:cxn ang="f297">
                <a:pos x="f378" y="f379"/>
              </a:cxn>
              <a:cxn ang="f297">
                <a:pos x="f376" y="f379"/>
              </a:cxn>
              <a:cxn ang="f297">
                <a:pos x="f380" y="f381"/>
              </a:cxn>
              <a:cxn ang="f297">
                <a:pos x="f376" y="f381"/>
              </a:cxn>
              <a:cxn ang="f297">
                <a:pos x="f376" y="f381"/>
              </a:cxn>
              <a:cxn ang="f297">
                <a:pos x="f382" y="f383"/>
              </a:cxn>
              <a:cxn ang="f297">
                <a:pos x="f384" y="f385"/>
              </a:cxn>
              <a:cxn ang="f297">
                <a:pos x="f386" y="f387"/>
              </a:cxn>
              <a:cxn ang="f297">
                <a:pos x="f388" y="f373"/>
              </a:cxn>
              <a:cxn ang="f297">
                <a:pos x="f380" y="f385"/>
              </a:cxn>
              <a:cxn ang="f297">
                <a:pos x="f389" y="f390"/>
              </a:cxn>
              <a:cxn ang="f297">
                <a:pos x="f391" y="f383"/>
              </a:cxn>
              <a:cxn ang="f297">
                <a:pos x="f392" y="f393"/>
              </a:cxn>
              <a:cxn ang="f297">
                <a:pos x="f394" y="f395"/>
              </a:cxn>
              <a:cxn ang="f297">
                <a:pos x="f396" y="f395"/>
              </a:cxn>
              <a:cxn ang="f297">
                <a:pos x="f397" y="f398"/>
              </a:cxn>
              <a:cxn ang="f297">
                <a:pos x="f399" y="f400"/>
              </a:cxn>
              <a:cxn ang="f297">
                <a:pos x="f401" y="f402"/>
              </a:cxn>
              <a:cxn ang="f297">
                <a:pos x="f403" y="f379"/>
              </a:cxn>
              <a:cxn ang="f297">
                <a:pos x="f404" y="f405"/>
              </a:cxn>
              <a:cxn ang="f297">
                <a:pos x="f406" y="f407"/>
              </a:cxn>
              <a:cxn ang="f297">
                <a:pos x="f408" y="f375"/>
              </a:cxn>
              <a:cxn ang="f297">
                <a:pos x="f392" y="f409"/>
              </a:cxn>
              <a:cxn ang="f297">
                <a:pos x="f410" y="f411"/>
              </a:cxn>
              <a:cxn ang="f297">
                <a:pos x="f410" y="f412"/>
              </a:cxn>
              <a:cxn ang="f297">
                <a:pos x="f413" y="f414"/>
              </a:cxn>
              <a:cxn ang="f297">
                <a:pos x="f415" y="f414"/>
              </a:cxn>
              <a:cxn ang="f297">
                <a:pos x="f416" y="f417"/>
              </a:cxn>
              <a:cxn ang="f297">
                <a:pos x="f418" y="f419"/>
              </a:cxn>
              <a:cxn ang="f297">
                <a:pos x="f420" y="f417"/>
              </a:cxn>
              <a:cxn ang="f297">
                <a:pos x="f420" y="f411"/>
              </a:cxn>
              <a:cxn ang="f297">
                <a:pos x="f421" y="f422"/>
              </a:cxn>
              <a:cxn ang="f297">
                <a:pos x="f423" y="f424"/>
              </a:cxn>
              <a:cxn ang="f297">
                <a:pos x="f425" y="f426"/>
              </a:cxn>
              <a:cxn ang="f297">
                <a:pos x="f427" y="f428"/>
              </a:cxn>
              <a:cxn ang="f297">
                <a:pos x="f392" y="f429"/>
              </a:cxn>
              <a:cxn ang="f297">
                <a:pos x="f430" y="f431"/>
              </a:cxn>
              <a:cxn ang="f297">
                <a:pos x="f432" y="f433"/>
              </a:cxn>
              <a:cxn ang="f297">
                <a:pos x="f434" y="f435"/>
              </a:cxn>
              <a:cxn ang="f297">
                <a:pos x="f432" y="f436"/>
              </a:cxn>
              <a:cxn ang="f297">
                <a:pos x="f432" y="f437"/>
              </a:cxn>
              <a:cxn ang="f297">
                <a:pos x="f432" y="f379"/>
              </a:cxn>
              <a:cxn ang="f297">
                <a:pos x="f438" y="f439"/>
              </a:cxn>
              <a:cxn ang="f297">
                <a:pos x="f432" y="f440"/>
              </a:cxn>
              <a:cxn ang="f297">
                <a:pos x="f432" y="f441"/>
              </a:cxn>
            </a:cxnLst>
            <a:rect l="f368" t="f371" r="f369" b="f370"/>
            <a:pathLst>
              <a:path w="2772" h="4353">
                <a:moveTo>
                  <a:pt x="f5" y="f8"/>
                </a:moveTo>
                <a:lnTo>
                  <a:pt x="f9" y="f5"/>
                </a:lnTo>
                <a:lnTo>
                  <a:pt x="f10" y="f5"/>
                </a:lnTo>
                <a:lnTo>
                  <a:pt x="f5" y="f11"/>
                </a:lnTo>
                <a:lnTo>
                  <a:pt x="f5" y="f8"/>
                </a:lnTo>
                <a:close/>
                <a:moveTo>
                  <a:pt x="f12" y="f13"/>
                </a:moveTo>
                <a:lnTo>
                  <a:pt x="f14" y="f13"/>
                </a:lnTo>
                <a:lnTo>
                  <a:pt x="f15" y="f16"/>
                </a:lnTo>
                <a:lnTo>
                  <a:pt x="f17" y="f16"/>
                </a:lnTo>
                <a:lnTo>
                  <a:pt x="f12" y="f13"/>
                </a:lnTo>
                <a:close/>
                <a:moveTo>
                  <a:pt x="f17" y="f18"/>
                </a:moveTo>
                <a:lnTo>
                  <a:pt x="f15" y="f18"/>
                </a:lnTo>
                <a:lnTo>
                  <a:pt x="f14" y="f19"/>
                </a:lnTo>
                <a:lnTo>
                  <a:pt x="f12" y="f19"/>
                </a:lnTo>
                <a:lnTo>
                  <a:pt x="f17" y="f18"/>
                </a:lnTo>
                <a:close/>
                <a:moveTo>
                  <a:pt x="f20" y="f21"/>
                </a:moveTo>
                <a:lnTo>
                  <a:pt x="f22" y="f23"/>
                </a:lnTo>
                <a:lnTo>
                  <a:pt x="f24" y="f23"/>
                </a:lnTo>
                <a:lnTo>
                  <a:pt x="f25" y="f21"/>
                </a:lnTo>
                <a:lnTo>
                  <a:pt x="f20" y="f21"/>
                </a:lnTo>
                <a:close/>
                <a:moveTo>
                  <a:pt x="f17" y="f23"/>
                </a:moveTo>
                <a:lnTo>
                  <a:pt x="f26" y="f27"/>
                </a:lnTo>
                <a:lnTo>
                  <a:pt x="f28" y="f23"/>
                </a:lnTo>
                <a:lnTo>
                  <a:pt x="f17" y="f23"/>
                </a:lnTo>
                <a:close/>
                <a:moveTo>
                  <a:pt x="f29" y="f30"/>
                </a:moveTo>
                <a:lnTo>
                  <a:pt x="f31" y="f30"/>
                </a:lnTo>
                <a:lnTo>
                  <a:pt x="f32" y="f33"/>
                </a:lnTo>
                <a:lnTo>
                  <a:pt x="f5" y="f33"/>
                </a:lnTo>
                <a:lnTo>
                  <a:pt x="f5" y="f34"/>
                </a:lnTo>
                <a:lnTo>
                  <a:pt x="f35" y="f34"/>
                </a:lnTo>
                <a:lnTo>
                  <a:pt x="f15" y="f36"/>
                </a:lnTo>
                <a:lnTo>
                  <a:pt x="f37" y="f38"/>
                </a:lnTo>
                <a:lnTo>
                  <a:pt x="f39" y="f40"/>
                </a:lnTo>
                <a:lnTo>
                  <a:pt x="f26" y="f41"/>
                </a:lnTo>
                <a:lnTo>
                  <a:pt x="f42" y="f43"/>
                </a:lnTo>
                <a:lnTo>
                  <a:pt x="f44" y="f5"/>
                </a:lnTo>
                <a:lnTo>
                  <a:pt x="f45" y="f5"/>
                </a:lnTo>
                <a:lnTo>
                  <a:pt x="f46" y="f34"/>
                </a:lnTo>
                <a:lnTo>
                  <a:pt x="f24" y="f34"/>
                </a:lnTo>
                <a:lnTo>
                  <a:pt x="f47" y="f5"/>
                </a:lnTo>
                <a:lnTo>
                  <a:pt x="f48" y="f5"/>
                </a:lnTo>
                <a:lnTo>
                  <a:pt x="f49" y="f50"/>
                </a:lnTo>
                <a:lnTo>
                  <a:pt x="f51" y="f52"/>
                </a:lnTo>
                <a:lnTo>
                  <a:pt x="f53" y="f54"/>
                </a:lnTo>
                <a:lnTo>
                  <a:pt x="f55" y="f33"/>
                </a:lnTo>
                <a:lnTo>
                  <a:pt x="f46" y="f33"/>
                </a:lnTo>
                <a:lnTo>
                  <a:pt x="f56" y="f57"/>
                </a:lnTo>
                <a:lnTo>
                  <a:pt x="f58" y="f59"/>
                </a:lnTo>
                <a:lnTo>
                  <a:pt x="f60" y="f61"/>
                </a:lnTo>
                <a:lnTo>
                  <a:pt x="f62" y="f63"/>
                </a:lnTo>
                <a:lnTo>
                  <a:pt x="f64" y="f65"/>
                </a:lnTo>
                <a:lnTo>
                  <a:pt x="f66" y="f30"/>
                </a:lnTo>
                <a:lnTo>
                  <a:pt x="f67" y="f30"/>
                </a:lnTo>
                <a:lnTo>
                  <a:pt x="f68" y="f65"/>
                </a:lnTo>
                <a:lnTo>
                  <a:pt x="f69" y="f65"/>
                </a:lnTo>
                <a:lnTo>
                  <a:pt x="f70" y="f63"/>
                </a:lnTo>
                <a:lnTo>
                  <a:pt x="f71" y="f61"/>
                </a:lnTo>
                <a:lnTo>
                  <a:pt x="f6" y="f72"/>
                </a:lnTo>
                <a:lnTo>
                  <a:pt x="f6" y="f57"/>
                </a:lnTo>
                <a:lnTo>
                  <a:pt x="f6" y="f73"/>
                </a:lnTo>
                <a:lnTo>
                  <a:pt x="f71" y="f74"/>
                </a:lnTo>
                <a:lnTo>
                  <a:pt x="f49" y="f75"/>
                </a:lnTo>
                <a:lnTo>
                  <a:pt x="f76" y="f77"/>
                </a:lnTo>
                <a:lnTo>
                  <a:pt x="f53" y="f78"/>
                </a:lnTo>
                <a:lnTo>
                  <a:pt x="f13" y="f18"/>
                </a:lnTo>
                <a:lnTo>
                  <a:pt x="f22" y="f18"/>
                </a:lnTo>
                <a:lnTo>
                  <a:pt x="f79" y="f80"/>
                </a:lnTo>
                <a:lnTo>
                  <a:pt x="f79" y="f81"/>
                </a:lnTo>
                <a:lnTo>
                  <a:pt x="f82" y="f83"/>
                </a:lnTo>
                <a:lnTo>
                  <a:pt x="f79" y="f84"/>
                </a:lnTo>
                <a:lnTo>
                  <a:pt x="f79" y="f24"/>
                </a:lnTo>
                <a:lnTo>
                  <a:pt x="f85" y="f86"/>
                </a:lnTo>
                <a:lnTo>
                  <a:pt x="f87" y="f88"/>
                </a:lnTo>
                <a:lnTo>
                  <a:pt x="f89" y="f13"/>
                </a:lnTo>
                <a:lnTo>
                  <a:pt x="f90" y="f13"/>
                </a:lnTo>
                <a:lnTo>
                  <a:pt x="f91" y="f86"/>
                </a:lnTo>
                <a:lnTo>
                  <a:pt x="f60" y="f24"/>
                </a:lnTo>
                <a:lnTo>
                  <a:pt x="f58" y="f92"/>
                </a:lnTo>
                <a:lnTo>
                  <a:pt x="f56" y="f83"/>
                </a:lnTo>
                <a:lnTo>
                  <a:pt x="f93" y="f94"/>
                </a:lnTo>
                <a:lnTo>
                  <a:pt x="f79" y="f95"/>
                </a:lnTo>
                <a:lnTo>
                  <a:pt x="f79" y="f96"/>
                </a:lnTo>
                <a:lnTo>
                  <a:pt x="f82" y="f97"/>
                </a:lnTo>
                <a:lnTo>
                  <a:pt x="f79" y="f98"/>
                </a:lnTo>
                <a:lnTo>
                  <a:pt x="f79" y="f99"/>
                </a:lnTo>
                <a:lnTo>
                  <a:pt x="f85" y="f100"/>
                </a:lnTo>
                <a:lnTo>
                  <a:pt x="f87" y="f101"/>
                </a:lnTo>
                <a:lnTo>
                  <a:pt x="f89" y="f102"/>
                </a:lnTo>
                <a:lnTo>
                  <a:pt x="f90" y="f102"/>
                </a:lnTo>
                <a:lnTo>
                  <a:pt x="f91" y="f101"/>
                </a:lnTo>
                <a:lnTo>
                  <a:pt x="f60" y="f103"/>
                </a:lnTo>
                <a:lnTo>
                  <a:pt x="f58" y="f104"/>
                </a:lnTo>
                <a:lnTo>
                  <a:pt x="f105" y="f103"/>
                </a:lnTo>
                <a:lnTo>
                  <a:pt x="f106" y="f101"/>
                </a:lnTo>
                <a:lnTo>
                  <a:pt x="f107" y="f101"/>
                </a:lnTo>
                <a:lnTo>
                  <a:pt x="f108" y="f102"/>
                </a:lnTo>
                <a:lnTo>
                  <a:pt x="f109" y="f102"/>
                </a:lnTo>
                <a:lnTo>
                  <a:pt x="f12" y="f101"/>
                </a:lnTo>
                <a:lnTo>
                  <a:pt x="f110" y="f103"/>
                </a:lnTo>
                <a:lnTo>
                  <a:pt x="f111" y="f98"/>
                </a:lnTo>
                <a:lnTo>
                  <a:pt x="f111" y="f112"/>
                </a:lnTo>
                <a:lnTo>
                  <a:pt x="f110" y="f95"/>
                </a:lnTo>
                <a:lnTo>
                  <a:pt x="f17" y="f113"/>
                </a:lnTo>
                <a:lnTo>
                  <a:pt x="f15" y="f113"/>
                </a:lnTo>
                <a:lnTo>
                  <a:pt x="f114" y="f97"/>
                </a:lnTo>
                <a:lnTo>
                  <a:pt x="f15" y="f115"/>
                </a:lnTo>
                <a:lnTo>
                  <a:pt x="f58" y="f115"/>
                </a:lnTo>
                <a:lnTo>
                  <a:pt x="f116" y="f117"/>
                </a:lnTo>
                <a:lnTo>
                  <a:pt x="f46" y="f117"/>
                </a:lnTo>
                <a:lnTo>
                  <a:pt x="f118" y="f119"/>
                </a:lnTo>
                <a:lnTo>
                  <a:pt x="f93" y="f120"/>
                </a:lnTo>
                <a:lnTo>
                  <a:pt x="f93" y="f121"/>
                </a:lnTo>
                <a:lnTo>
                  <a:pt x="f93" y="f122"/>
                </a:lnTo>
                <a:lnTo>
                  <a:pt x="f118" y="f123"/>
                </a:lnTo>
                <a:lnTo>
                  <a:pt x="f118" y="f124"/>
                </a:lnTo>
                <a:lnTo>
                  <a:pt x="f116" y="f7"/>
                </a:lnTo>
                <a:lnTo>
                  <a:pt x="f58" y="f7"/>
                </a:lnTo>
                <a:lnTo>
                  <a:pt x="f35" y="f7"/>
                </a:lnTo>
                <a:lnTo>
                  <a:pt x="f32" y="f125"/>
                </a:lnTo>
                <a:lnTo>
                  <a:pt x="f126" y="f124"/>
                </a:lnTo>
                <a:lnTo>
                  <a:pt x="f127" y="f123"/>
                </a:lnTo>
                <a:lnTo>
                  <a:pt x="f128" y="f103"/>
                </a:lnTo>
                <a:lnTo>
                  <a:pt x="f5" y="f129"/>
                </a:lnTo>
                <a:lnTo>
                  <a:pt x="f5" y="f130"/>
                </a:lnTo>
                <a:lnTo>
                  <a:pt x="f33" y="f131"/>
                </a:lnTo>
                <a:lnTo>
                  <a:pt x="f132" y="f133"/>
                </a:lnTo>
                <a:lnTo>
                  <a:pt x="f33" y="f49"/>
                </a:lnTo>
                <a:lnTo>
                  <a:pt x="f5" y="f134"/>
                </a:lnTo>
                <a:lnTo>
                  <a:pt x="f5" y="f135"/>
                </a:lnTo>
                <a:lnTo>
                  <a:pt x="f43" y="f83"/>
                </a:lnTo>
                <a:lnTo>
                  <a:pt x="f5" y="f136"/>
                </a:lnTo>
                <a:lnTo>
                  <a:pt x="f5" y="f137"/>
                </a:lnTo>
                <a:lnTo>
                  <a:pt x="f33" y="f138"/>
                </a:lnTo>
                <a:lnTo>
                  <a:pt x="f139" y="f18"/>
                </a:lnTo>
                <a:lnTo>
                  <a:pt x="f5" y="f18"/>
                </a:lnTo>
                <a:lnTo>
                  <a:pt x="f5" y="f23"/>
                </a:lnTo>
                <a:lnTo>
                  <a:pt x="f32" y="f23"/>
                </a:lnTo>
                <a:lnTo>
                  <a:pt x="f31" y="f21"/>
                </a:lnTo>
                <a:lnTo>
                  <a:pt x="f29" y="f21"/>
                </a:lnTo>
                <a:lnTo>
                  <a:pt x="f5" y="f140"/>
                </a:lnTo>
                <a:lnTo>
                  <a:pt x="f5" y="f141"/>
                </a:lnTo>
                <a:lnTo>
                  <a:pt x="f43" y="f57"/>
                </a:lnTo>
                <a:lnTo>
                  <a:pt x="f5" y="f142"/>
                </a:lnTo>
                <a:lnTo>
                  <a:pt x="f5" y="f143"/>
                </a:lnTo>
                <a:lnTo>
                  <a:pt x="f29" y="f30"/>
                </a:lnTo>
                <a:close/>
              </a:path>
            </a:pathLst>
          </a:custGeom>
          <a:solidFill>
            <a:srgbClr val="939CA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18" name="Cím 1">
            <a:extLst>
              <a:ext uri="{FF2B5EF4-FFF2-40B4-BE49-F238E27FC236}">
                <a16:creationId xmlns:a16="http://schemas.microsoft.com/office/drawing/2014/main" id="{57C55772-2A3A-4ED0-98AF-F753C65E4823}"/>
              </a:ext>
            </a:extLst>
          </p:cNvPr>
          <p:cNvSpPr>
            <a:spLocks noGrp="1"/>
          </p:cNvSpPr>
          <p:nvPr>
            <p:ph type="title"/>
          </p:nvPr>
        </p:nvSpPr>
        <p:spPr>
          <a:xfrm>
            <a:off x="767857" y="933450"/>
            <a:ext cx="3031852" cy="1722419"/>
          </a:xfrm>
        </p:spPr>
        <p:txBody>
          <a:bodyPr rtlCol="0" anchor="b">
            <a:normAutofit/>
          </a:bodyPr>
          <a:lstStyle>
            <a:lvl1pPr algn="l">
              <a:defRPr sz="2400" b="0">
                <a:solidFill>
                  <a:srgbClr val="FFFFFF"/>
                </a:solidFill>
              </a:defRPr>
            </a:lvl1pPr>
          </a:lstStyle>
          <a:p>
            <a:pPr rtl="0"/>
            <a:r>
              <a:rPr lang="hu-HU" dirty="0"/>
              <a:t>Mintacím szerkesztése</a:t>
            </a:r>
            <a:endParaRPr lang="en-US" dirty="0"/>
          </a:p>
        </p:txBody>
      </p:sp>
      <p:sp>
        <p:nvSpPr>
          <p:cNvPr id="19" name="Szöveg helye 3">
            <a:extLst>
              <a:ext uri="{FF2B5EF4-FFF2-40B4-BE49-F238E27FC236}">
                <a16:creationId xmlns:a16="http://schemas.microsoft.com/office/drawing/2014/main" id="{13B0D358-517A-4B50-AC65-3931883B335E}"/>
              </a:ext>
            </a:extLst>
          </p:cNvPr>
          <p:cNvSpPr>
            <a:spLocks noGrp="1"/>
          </p:cNvSpPr>
          <p:nvPr>
            <p:ph type="body" sz="half" idx="2"/>
          </p:nvPr>
        </p:nvSpPr>
        <p:spPr>
          <a:xfrm>
            <a:off x="767857" y="2836654"/>
            <a:ext cx="3031852" cy="3001392"/>
          </a:xfrm>
        </p:spPr>
        <p:txBody>
          <a:bodyPr rtlCol="0"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hu-HU"/>
              <a:t>Mintaszöveg szerkesztése</a:t>
            </a:r>
          </a:p>
        </p:txBody>
      </p:sp>
    </p:spTree>
    <p:extLst>
      <p:ext uri="{BB962C8B-B14F-4D97-AF65-F5344CB8AC3E}">
        <p14:creationId xmlns:p14="http://schemas.microsoft.com/office/powerpoint/2010/main" val="1235301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artalomrész képaláírással">
    <p:spTree>
      <p:nvGrpSpPr>
        <p:cNvPr id="1" name=""/>
        <p:cNvGrpSpPr/>
        <p:nvPr/>
      </p:nvGrpSpPr>
      <p:grpSpPr>
        <a:xfrm>
          <a:off x="0" y="0"/>
          <a:ext cx="0" cy="0"/>
          <a:chOff x="0" y="0"/>
          <a:chExt cx="0" cy="0"/>
        </a:xfrm>
      </p:grpSpPr>
      <p:sp>
        <p:nvSpPr>
          <p:cNvPr id="3" name="Tartalom helye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hu-HU"/>
              <a:t>Mintaszöveg szerkesztése</a:t>
            </a:r>
          </a:p>
          <a:p>
            <a:pPr lvl="1" rtl="0"/>
            <a:r>
              <a:rPr lang="hu-HU"/>
              <a:t>Második szint</a:t>
            </a:r>
          </a:p>
          <a:p>
            <a:pPr lvl="2" rtl="0"/>
            <a:r>
              <a:rPr lang="hu-HU"/>
              <a:t>Harmadik szint</a:t>
            </a:r>
          </a:p>
          <a:p>
            <a:pPr lvl="3" rtl="0"/>
            <a:r>
              <a:rPr lang="hu-HU"/>
              <a:t>Negyedik szint</a:t>
            </a:r>
          </a:p>
          <a:p>
            <a:pPr lvl="4" rtl="0"/>
            <a:r>
              <a:rPr lang="hu-HU"/>
              <a:t>Ötödik szint</a:t>
            </a:r>
            <a:endParaRPr lang="en-US" dirty="0"/>
          </a:p>
        </p:txBody>
      </p:sp>
      <p:sp>
        <p:nvSpPr>
          <p:cNvPr id="11" name="Dia számának helye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en-US" smtClean="0"/>
              <a:pPr/>
              <a:t>‹#›</a:t>
            </a:fld>
            <a:endParaRPr lang="en-US" dirty="0"/>
          </a:p>
        </p:txBody>
      </p:sp>
      <p:sp>
        <p:nvSpPr>
          <p:cNvPr id="14" name="Dátum helye 3">
            <a:extLst>
              <a:ext uri="{FF2B5EF4-FFF2-40B4-BE49-F238E27FC236}">
                <a16:creationId xmlns:a16="http://schemas.microsoft.com/office/drawing/2014/main" id="{291E3361-3C20-4C28-BDE7-DE95CD4B6D40}"/>
              </a:ext>
            </a:extLst>
          </p:cNvPr>
          <p:cNvSpPr>
            <a:spLocks noGrp="1"/>
          </p:cNvSpPr>
          <p:nvPr>
            <p:ph type="dt" sz="half" idx="13"/>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algn="ctr"/>
            <a:r>
              <a:rPr lang="hu" dirty="0"/>
              <a:t>VIS Complex Kft.</a:t>
            </a:r>
            <a:endParaRPr lang="en-US" dirty="0"/>
          </a:p>
        </p:txBody>
      </p:sp>
      <p:sp>
        <p:nvSpPr>
          <p:cNvPr id="15" name="Élőláb helye 4">
            <a:extLst>
              <a:ext uri="{FF2B5EF4-FFF2-40B4-BE49-F238E27FC236}">
                <a16:creationId xmlns:a16="http://schemas.microsoft.com/office/drawing/2014/main" id="{643AC3BA-B53C-47C8-AB6F-75F1D5001E7B}"/>
              </a:ext>
            </a:extLst>
          </p:cNvPr>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algn="ctr"/>
            <a:r>
              <a:rPr lang="hu-HU" dirty="0"/>
              <a:t>M</a:t>
            </a:r>
            <a:r>
              <a:rPr lang="hu" dirty="0"/>
              <a:t>obil: +36-70/33-44-212	Email: </a:t>
            </a:r>
            <a:r>
              <a:rPr lang="hu" dirty="0">
                <a:hlinkClick r:id="rId2"/>
              </a:rPr>
              <a:t>jt.vcomplex@gmail.com</a:t>
            </a:r>
            <a:endParaRPr lang="en-US" dirty="0"/>
          </a:p>
        </p:txBody>
      </p:sp>
      <p:sp>
        <p:nvSpPr>
          <p:cNvPr id="12" name="Freeform 6">
            <a:extLst>
              <a:ext uri="{FF2B5EF4-FFF2-40B4-BE49-F238E27FC236}">
                <a16:creationId xmlns:a16="http://schemas.microsoft.com/office/drawing/2014/main" id="{832DB730-913B-441C-9AA1-F4B3DE684FEB}"/>
              </a:ext>
            </a:extLst>
          </p:cNvPr>
          <p:cNvSpPr/>
          <p:nvPr userDrawn="1"/>
        </p:nvSpPr>
        <p:spPr>
          <a:xfrm>
            <a:off x="454592" y="524232"/>
            <a:ext cx="4112407" cy="5909564"/>
          </a:xfrm>
          <a:custGeom>
            <a:avLst/>
            <a:gdLst>
              <a:gd name="f0" fmla="val 10800000"/>
              <a:gd name="f1" fmla="val 5400000"/>
              <a:gd name="f2" fmla="val 180"/>
              <a:gd name="f3" fmla="val w"/>
              <a:gd name="f4" fmla="val h"/>
              <a:gd name="f5" fmla="val 0"/>
              <a:gd name="f6" fmla="val 4478"/>
              <a:gd name="f7" fmla="val 7886"/>
              <a:gd name="f8" fmla="val 3364"/>
              <a:gd name="f9" fmla="val 3501"/>
              <a:gd name="f10" fmla="val 984"/>
              <a:gd name="f11" fmla="val 3641"/>
              <a:gd name="f12" fmla="val 1971"/>
              <a:gd name="f13" fmla="val 3780"/>
              <a:gd name="f14" fmla="val 2955"/>
              <a:gd name="f15" fmla="val 3920"/>
              <a:gd name="f16" fmla="val 3942"/>
              <a:gd name="f17" fmla="val 4060"/>
              <a:gd name="f18" fmla="val 4927"/>
              <a:gd name="f19" fmla="val 4199"/>
              <a:gd name="f20" fmla="val 5913"/>
              <a:gd name="f21" fmla="val 4339"/>
              <a:gd name="f22" fmla="val 6900"/>
              <a:gd name="f23" fmla="val 3358"/>
              <a:gd name="f24" fmla="val 2238"/>
              <a:gd name="f25" fmla="val 1118"/>
              <a:gd name="f26" fmla="val 841"/>
              <a:gd name="f27" fmla="val 1682"/>
              <a:gd name="f28" fmla="val 2523"/>
              <a:gd name="f29" fmla="+- 0 0 -90"/>
              <a:gd name="f30" fmla="*/ f3 1 4478"/>
              <a:gd name="f31" fmla="*/ f4 1 7886"/>
              <a:gd name="f32" fmla="+- f7 0 f5"/>
              <a:gd name="f33" fmla="+- f6 0 f5"/>
              <a:gd name="f34" fmla="*/ f29 f0 1"/>
              <a:gd name="f35" fmla="*/ f33 1 4478"/>
              <a:gd name="f36" fmla="*/ f32 1 7886"/>
              <a:gd name="f37" fmla="*/ 3364 f33 1"/>
              <a:gd name="f38" fmla="*/ 0 f32 1"/>
              <a:gd name="f39" fmla="*/ 3501 f33 1"/>
              <a:gd name="f40" fmla="*/ 984 f32 1"/>
              <a:gd name="f41" fmla="*/ 3641 f33 1"/>
              <a:gd name="f42" fmla="*/ 1971 f32 1"/>
              <a:gd name="f43" fmla="*/ 3780 f33 1"/>
              <a:gd name="f44" fmla="*/ 2955 f32 1"/>
              <a:gd name="f45" fmla="*/ 3920 f33 1"/>
              <a:gd name="f46" fmla="*/ 3942 f32 1"/>
              <a:gd name="f47" fmla="*/ 4060 f33 1"/>
              <a:gd name="f48" fmla="*/ 4927 f32 1"/>
              <a:gd name="f49" fmla="*/ 4199 f33 1"/>
              <a:gd name="f50" fmla="*/ 5913 f32 1"/>
              <a:gd name="f51" fmla="*/ 4339 f33 1"/>
              <a:gd name="f52" fmla="*/ 6900 f32 1"/>
              <a:gd name="f53" fmla="*/ 4478 f33 1"/>
              <a:gd name="f54" fmla="*/ 7886 f32 1"/>
              <a:gd name="f55" fmla="*/ 3358 f33 1"/>
              <a:gd name="f56" fmla="*/ 2238 f33 1"/>
              <a:gd name="f57" fmla="*/ 1118 f33 1"/>
              <a:gd name="f58" fmla="*/ 0 f33 1"/>
              <a:gd name="f59" fmla="*/ 841 f33 1"/>
              <a:gd name="f60" fmla="*/ 1682 f33 1"/>
              <a:gd name="f61" fmla="*/ 2523 f33 1"/>
              <a:gd name="f62" fmla="*/ f34 1 f2"/>
              <a:gd name="f63" fmla="*/ f37 1 4478"/>
              <a:gd name="f64" fmla="*/ f38 1 7886"/>
              <a:gd name="f65" fmla="*/ f39 1 4478"/>
              <a:gd name="f66" fmla="*/ f40 1 7886"/>
              <a:gd name="f67" fmla="*/ f41 1 4478"/>
              <a:gd name="f68" fmla="*/ f42 1 7886"/>
              <a:gd name="f69" fmla="*/ f43 1 4478"/>
              <a:gd name="f70" fmla="*/ f44 1 7886"/>
              <a:gd name="f71" fmla="*/ f45 1 4478"/>
              <a:gd name="f72" fmla="*/ f46 1 7886"/>
              <a:gd name="f73" fmla="*/ f47 1 4478"/>
              <a:gd name="f74" fmla="*/ f48 1 7886"/>
              <a:gd name="f75" fmla="*/ f49 1 4478"/>
              <a:gd name="f76" fmla="*/ f50 1 7886"/>
              <a:gd name="f77" fmla="*/ f51 1 4478"/>
              <a:gd name="f78" fmla="*/ f52 1 7886"/>
              <a:gd name="f79" fmla="*/ f53 1 4478"/>
              <a:gd name="f80" fmla="*/ f54 1 7886"/>
              <a:gd name="f81" fmla="*/ f55 1 4478"/>
              <a:gd name="f82" fmla="*/ f56 1 4478"/>
              <a:gd name="f83" fmla="*/ f57 1 4478"/>
              <a:gd name="f84" fmla="*/ f58 1 4478"/>
              <a:gd name="f85" fmla="*/ f59 1 4478"/>
              <a:gd name="f86" fmla="*/ f60 1 4478"/>
              <a:gd name="f87" fmla="*/ f61 1 4478"/>
              <a:gd name="f88" fmla="*/ 0 1 f35"/>
              <a:gd name="f89" fmla="*/ f6 1 f35"/>
              <a:gd name="f90" fmla="*/ 0 1 f36"/>
              <a:gd name="f91" fmla="*/ f7 1 f36"/>
              <a:gd name="f92" fmla="+- f62 0 f1"/>
              <a:gd name="f93" fmla="*/ f63 1 f35"/>
              <a:gd name="f94" fmla="*/ f64 1 f36"/>
              <a:gd name="f95" fmla="*/ f65 1 f35"/>
              <a:gd name="f96" fmla="*/ f66 1 f36"/>
              <a:gd name="f97" fmla="*/ f67 1 f35"/>
              <a:gd name="f98" fmla="*/ f68 1 f36"/>
              <a:gd name="f99" fmla="*/ f69 1 f35"/>
              <a:gd name="f100" fmla="*/ f70 1 f36"/>
              <a:gd name="f101" fmla="*/ f71 1 f35"/>
              <a:gd name="f102" fmla="*/ f72 1 f36"/>
              <a:gd name="f103" fmla="*/ f73 1 f35"/>
              <a:gd name="f104" fmla="*/ f74 1 f36"/>
              <a:gd name="f105" fmla="*/ f75 1 f35"/>
              <a:gd name="f106" fmla="*/ f76 1 f36"/>
              <a:gd name="f107" fmla="*/ f77 1 f35"/>
              <a:gd name="f108" fmla="*/ f78 1 f36"/>
              <a:gd name="f109" fmla="*/ f79 1 f35"/>
              <a:gd name="f110" fmla="*/ f80 1 f36"/>
              <a:gd name="f111" fmla="*/ f81 1 f35"/>
              <a:gd name="f112" fmla="*/ f82 1 f35"/>
              <a:gd name="f113" fmla="*/ f83 1 f35"/>
              <a:gd name="f114" fmla="*/ f84 1 f35"/>
              <a:gd name="f115" fmla="*/ f85 1 f35"/>
              <a:gd name="f116" fmla="*/ f86 1 f35"/>
              <a:gd name="f117" fmla="*/ f87 1 f35"/>
              <a:gd name="f118" fmla="*/ f88 f30 1"/>
              <a:gd name="f119" fmla="*/ f89 f30 1"/>
              <a:gd name="f120" fmla="*/ f91 f31 1"/>
              <a:gd name="f121" fmla="*/ f90 f31 1"/>
              <a:gd name="f122" fmla="*/ f93 f30 1"/>
              <a:gd name="f123" fmla="*/ f94 f31 1"/>
              <a:gd name="f124" fmla="*/ f95 f30 1"/>
              <a:gd name="f125" fmla="*/ f96 f31 1"/>
              <a:gd name="f126" fmla="*/ f97 f30 1"/>
              <a:gd name="f127" fmla="*/ f98 f31 1"/>
              <a:gd name="f128" fmla="*/ f99 f30 1"/>
              <a:gd name="f129" fmla="*/ f100 f31 1"/>
              <a:gd name="f130" fmla="*/ f101 f30 1"/>
              <a:gd name="f131" fmla="*/ f102 f31 1"/>
              <a:gd name="f132" fmla="*/ f103 f30 1"/>
              <a:gd name="f133" fmla="*/ f104 f31 1"/>
              <a:gd name="f134" fmla="*/ f105 f30 1"/>
              <a:gd name="f135" fmla="*/ f106 f31 1"/>
              <a:gd name="f136" fmla="*/ f107 f30 1"/>
              <a:gd name="f137" fmla="*/ f108 f31 1"/>
              <a:gd name="f138" fmla="*/ f109 f30 1"/>
              <a:gd name="f139" fmla="*/ f110 f31 1"/>
              <a:gd name="f140" fmla="*/ f111 f30 1"/>
              <a:gd name="f141" fmla="*/ f112 f30 1"/>
              <a:gd name="f142" fmla="*/ f113 f30 1"/>
              <a:gd name="f143" fmla="*/ f114 f30 1"/>
              <a:gd name="f144" fmla="*/ f115 f30 1"/>
              <a:gd name="f145" fmla="*/ f116 f30 1"/>
              <a:gd name="f146" fmla="*/ f117 f30 1"/>
            </a:gdLst>
            <a:ahLst/>
            <a:cxnLst>
              <a:cxn ang="3cd4">
                <a:pos x="hc" y="t"/>
              </a:cxn>
              <a:cxn ang="0">
                <a:pos x="r" y="vc"/>
              </a:cxn>
              <a:cxn ang="cd4">
                <a:pos x="hc" y="b"/>
              </a:cxn>
              <a:cxn ang="cd2">
                <a:pos x="l" y="vc"/>
              </a:cxn>
              <a:cxn ang="f92">
                <a:pos x="f122" y="f123"/>
              </a:cxn>
              <a:cxn ang="f92">
                <a:pos x="f124" y="f125"/>
              </a:cxn>
              <a:cxn ang="f92">
                <a:pos x="f126" y="f127"/>
              </a:cxn>
              <a:cxn ang="f92">
                <a:pos x="f128" y="f129"/>
              </a:cxn>
              <a:cxn ang="f92">
                <a:pos x="f130" y="f131"/>
              </a:cxn>
              <a:cxn ang="f92">
                <a:pos x="f132" y="f133"/>
              </a:cxn>
              <a:cxn ang="f92">
                <a:pos x="f134" y="f135"/>
              </a:cxn>
              <a:cxn ang="f92">
                <a:pos x="f136" y="f137"/>
              </a:cxn>
              <a:cxn ang="f92">
                <a:pos x="f138" y="f139"/>
              </a:cxn>
              <a:cxn ang="f92">
                <a:pos x="f140" y="f139"/>
              </a:cxn>
              <a:cxn ang="f92">
                <a:pos x="f141" y="f139"/>
              </a:cxn>
              <a:cxn ang="f92">
                <a:pos x="f142" y="f139"/>
              </a:cxn>
              <a:cxn ang="f92">
                <a:pos x="f143" y="f139"/>
              </a:cxn>
              <a:cxn ang="f92">
                <a:pos x="f143" y="f137"/>
              </a:cxn>
              <a:cxn ang="f92">
                <a:pos x="f143" y="f135"/>
              </a:cxn>
              <a:cxn ang="f92">
                <a:pos x="f143" y="f133"/>
              </a:cxn>
              <a:cxn ang="f92">
                <a:pos x="f143" y="f131"/>
              </a:cxn>
              <a:cxn ang="f92">
                <a:pos x="f143" y="f129"/>
              </a:cxn>
              <a:cxn ang="f92">
                <a:pos x="f143" y="f127"/>
              </a:cxn>
              <a:cxn ang="f92">
                <a:pos x="f143" y="f125"/>
              </a:cxn>
              <a:cxn ang="f92">
                <a:pos x="f143" y="f123"/>
              </a:cxn>
              <a:cxn ang="f92">
                <a:pos x="f144" y="f123"/>
              </a:cxn>
              <a:cxn ang="f92">
                <a:pos x="f145" y="f123"/>
              </a:cxn>
              <a:cxn ang="f92">
                <a:pos x="f146" y="f123"/>
              </a:cxn>
              <a:cxn ang="f92">
                <a:pos x="f122" y="f123"/>
              </a:cxn>
            </a:cxnLst>
            <a:rect l="f118" t="f121" r="f119" b="f120"/>
            <a:pathLst>
              <a:path w="4478" h="7886">
                <a:moveTo>
                  <a:pt x="f8" y="f5"/>
                </a:moveTo>
                <a:lnTo>
                  <a:pt x="f9" y="f10"/>
                </a:lnTo>
                <a:lnTo>
                  <a:pt x="f11" y="f12"/>
                </a:lnTo>
                <a:lnTo>
                  <a:pt x="f13" y="f14"/>
                </a:lnTo>
                <a:lnTo>
                  <a:pt x="f15" y="f16"/>
                </a:lnTo>
                <a:lnTo>
                  <a:pt x="f17" y="f18"/>
                </a:lnTo>
                <a:lnTo>
                  <a:pt x="f19" y="f20"/>
                </a:lnTo>
                <a:lnTo>
                  <a:pt x="f21" y="f22"/>
                </a:lnTo>
                <a:lnTo>
                  <a:pt x="f6" y="f7"/>
                </a:lnTo>
                <a:lnTo>
                  <a:pt x="f23" y="f7"/>
                </a:lnTo>
                <a:lnTo>
                  <a:pt x="f24" y="f7"/>
                </a:lnTo>
                <a:lnTo>
                  <a:pt x="f25" y="f7"/>
                </a:lnTo>
                <a:lnTo>
                  <a:pt x="f5" y="f7"/>
                </a:lnTo>
                <a:lnTo>
                  <a:pt x="f5" y="f22"/>
                </a:lnTo>
                <a:lnTo>
                  <a:pt x="f5" y="f20"/>
                </a:lnTo>
                <a:lnTo>
                  <a:pt x="f5" y="f18"/>
                </a:lnTo>
                <a:lnTo>
                  <a:pt x="f5" y="f16"/>
                </a:lnTo>
                <a:lnTo>
                  <a:pt x="f5" y="f14"/>
                </a:lnTo>
                <a:lnTo>
                  <a:pt x="f5" y="f12"/>
                </a:lnTo>
                <a:lnTo>
                  <a:pt x="f5" y="f10"/>
                </a:lnTo>
                <a:lnTo>
                  <a:pt x="f5" y="f5"/>
                </a:lnTo>
                <a:lnTo>
                  <a:pt x="f26" y="f5"/>
                </a:lnTo>
                <a:lnTo>
                  <a:pt x="f27" y="f5"/>
                </a:lnTo>
                <a:lnTo>
                  <a:pt x="f28" y="f5"/>
                </a:lnTo>
                <a:lnTo>
                  <a:pt x="f8" y="f5"/>
                </a:lnTo>
                <a:close/>
              </a:path>
            </a:pathLst>
          </a:custGeom>
          <a:solidFill>
            <a:srgbClr val="00B05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13" name="Freeform 7">
            <a:extLst>
              <a:ext uri="{FF2B5EF4-FFF2-40B4-BE49-F238E27FC236}">
                <a16:creationId xmlns:a16="http://schemas.microsoft.com/office/drawing/2014/main" id="{6F7302A8-8110-4F79-9BF7-C0474624036C}"/>
              </a:ext>
            </a:extLst>
          </p:cNvPr>
          <p:cNvSpPr/>
          <p:nvPr userDrawn="1"/>
        </p:nvSpPr>
        <p:spPr>
          <a:xfrm>
            <a:off x="667442" y="1048486"/>
            <a:ext cx="3256857" cy="5360748"/>
          </a:xfrm>
          <a:custGeom>
            <a:avLst/>
            <a:gdLst>
              <a:gd name="f0" fmla="val 10800000"/>
              <a:gd name="f1" fmla="val 5400000"/>
              <a:gd name="f2" fmla="val 180"/>
              <a:gd name="f3" fmla="val w"/>
              <a:gd name="f4" fmla="val h"/>
              <a:gd name="f5" fmla="val 0"/>
              <a:gd name="f6" fmla="val 4354"/>
              <a:gd name="f7" fmla="val 7547"/>
              <a:gd name="f8" fmla="val 2184"/>
              <a:gd name="f9" fmla="val 6646"/>
              <a:gd name="f10" fmla="val 3733"/>
              <a:gd name="f11" fmla="val 2957"/>
              <a:gd name="f12" fmla="val 5357"/>
              <a:gd name="f13" fmla="val 2934"/>
              <a:gd name="f14" fmla="val 5343"/>
              <a:gd name="f15" fmla="val 1385"/>
              <a:gd name="f16" fmla="val 2160"/>
              <a:gd name="f17" fmla="val 6634"/>
              <a:gd name="f18" fmla="val 2168"/>
              <a:gd name="f19" fmla="val 4014"/>
              <a:gd name="f20" fmla="val 5317"/>
              <a:gd name="f21" fmla="val 2949"/>
              <a:gd name="f22" fmla="val 4350"/>
              <a:gd name="f23" fmla="val 6674"/>
              <a:gd name="f24" fmla="val 3763"/>
              <a:gd name="f25" fmla="val 3238"/>
              <a:gd name="f26" fmla="val 3209"/>
              <a:gd name="f27" fmla="val 2708"/>
              <a:gd name="f28" fmla="val 2676"/>
              <a:gd name="f29" fmla="val 2148"/>
              <a:gd name="f30" fmla="val 6666"/>
              <a:gd name="f31" fmla="val 1363"/>
              <a:gd name="f32" fmla="val 580"/>
              <a:gd name="f33" fmla="val 6660"/>
              <a:gd name="f34" fmla="val 1112"/>
              <a:gd name="f35" fmla="val 1082"/>
              <a:gd name="f36" fmla="val 564"/>
              <a:gd name="f37" fmla="val 6686"/>
              <a:gd name="f38" fmla="val 48"/>
              <a:gd name="f39" fmla="val 18"/>
              <a:gd name="f40" fmla="val 542"/>
              <a:gd name="f41" fmla="val 5745"/>
              <a:gd name="f42" fmla="val 5694"/>
              <a:gd name="f43" fmla="val 1347"/>
              <a:gd name="f44" fmla="val 5331"/>
              <a:gd name="f45" fmla="val 4027"/>
              <a:gd name="f46" fmla="val 4968"/>
              <a:gd name="f47" fmla="val 4916"/>
              <a:gd name="f48" fmla="val 3988"/>
              <a:gd name="f49" fmla="val 3085"/>
              <a:gd name="f50" fmla="val 3035"/>
              <a:gd name="f51" fmla="val 576"/>
              <a:gd name="f52" fmla="val 3994"/>
              <a:gd name="f53" fmla="val 5305"/>
              <a:gd name="f54" fmla="val 2150"/>
              <a:gd name="f55" fmla="val 3992"/>
              <a:gd name="f56" fmla="val 2154"/>
              <a:gd name="f57" fmla="val 3990"/>
              <a:gd name="f58" fmla="val 2684"/>
              <a:gd name="f59" fmla="val 1359"/>
              <a:gd name="f60" fmla="val 1357"/>
              <a:gd name="f61" fmla="val 1353"/>
              <a:gd name="f62" fmla="val 2680"/>
              <a:gd name="f63" fmla="val 554"/>
              <a:gd name="f64" fmla="val 1349"/>
              <a:gd name="f65" fmla="val 552"/>
              <a:gd name="f66" fmla="val 1345"/>
              <a:gd name="f67" fmla="val 1343"/>
              <a:gd name="f68" fmla="val 1339"/>
              <a:gd name="f69" fmla="val 1335"/>
              <a:gd name="f70" fmla="val 1351"/>
              <a:gd name="f71" fmla="val 6"/>
              <a:gd name="f72" fmla="val 4"/>
              <a:gd name="f73" fmla="val 1355"/>
              <a:gd name="f74" fmla="val 2"/>
              <a:gd name="f75" fmla="val 2963"/>
              <a:gd name="f76" fmla="val 2965"/>
              <a:gd name="f77" fmla="val 2967"/>
              <a:gd name="f78" fmla="val 2969"/>
              <a:gd name="f79" fmla="val 8"/>
              <a:gd name="f80" fmla="val 2971"/>
              <a:gd name="f81" fmla="val 12"/>
              <a:gd name="f82" fmla="val 20"/>
              <a:gd name="f83" fmla="val 22"/>
              <a:gd name="f84" fmla="val 26"/>
              <a:gd name="f85" fmla="val 1369"/>
              <a:gd name="f86" fmla="val 2658"/>
              <a:gd name="f87" fmla="val 2660"/>
              <a:gd name="f88" fmla="val 2662"/>
              <a:gd name="f89" fmla="val 2664"/>
              <a:gd name="f90" fmla="val 3767"/>
              <a:gd name="f91" fmla="val 3769"/>
              <a:gd name="f92" fmla="val 3998"/>
              <a:gd name="f93" fmla="val 4002"/>
              <a:gd name="f94" fmla="val 4004"/>
              <a:gd name="f95" fmla="val 4008"/>
              <a:gd name="f96" fmla="val 2981"/>
              <a:gd name="f97" fmla="val 4163"/>
              <a:gd name="f98" fmla="val 4167"/>
              <a:gd name="f99" fmla="val 3755"/>
              <a:gd name="f100" fmla="val 4235"/>
              <a:gd name="f101" fmla="val 5833"/>
              <a:gd name="f102" fmla="val 4241"/>
              <a:gd name="f103" fmla="val 5875"/>
              <a:gd name="f104" fmla="val 3779"/>
              <a:gd name="f105" fmla="+- 0 0 -90"/>
              <a:gd name="f106" fmla="*/ f3 1 4354"/>
              <a:gd name="f107" fmla="*/ f4 1 7547"/>
              <a:gd name="f108" fmla="+- f7 0 f5"/>
              <a:gd name="f109" fmla="+- f6 0 f5"/>
              <a:gd name="f110" fmla="*/ f105 f0 1"/>
              <a:gd name="f111" fmla="*/ f109 1 4354"/>
              <a:gd name="f112" fmla="*/ f108 1 7547"/>
              <a:gd name="f113" fmla="*/ 3733 f109 1"/>
              <a:gd name="f114" fmla="*/ 6646 f108 1"/>
              <a:gd name="f115" fmla="*/ 2184 f109 1"/>
              <a:gd name="f116" fmla="*/ 1385 f109 1"/>
              <a:gd name="f117" fmla="*/ 5343 f108 1"/>
              <a:gd name="f118" fmla="*/ 2934 f109 1"/>
              <a:gd name="f119" fmla="*/ 5317 f108 1"/>
              <a:gd name="f120" fmla="*/ 4014 f108 1"/>
              <a:gd name="f121" fmla="*/ 4350 f109 1"/>
              <a:gd name="f122" fmla="*/ 3763 f109 1"/>
              <a:gd name="f123" fmla="*/ 6674 f108 1"/>
              <a:gd name="f124" fmla="*/ 3209 f109 1"/>
              <a:gd name="f125" fmla="*/ 7547 f108 1"/>
              <a:gd name="f126" fmla="*/ 2676 f109 1"/>
              <a:gd name="f127" fmla="*/ 1363 f109 1"/>
              <a:gd name="f128" fmla="*/ 5357 f108 1"/>
              <a:gd name="f129" fmla="*/ 1112 f109 1"/>
              <a:gd name="f130" fmla="*/ 564 f109 1"/>
              <a:gd name="f131" fmla="*/ 6686 f108 1"/>
              <a:gd name="f132" fmla="*/ 18 f109 1"/>
              <a:gd name="f133" fmla="*/ 0 f109 1"/>
              <a:gd name="f134" fmla="*/ 542 f109 1"/>
              <a:gd name="f135" fmla="*/ 5694 f108 1"/>
              <a:gd name="f136" fmla="*/ 1347 f109 1"/>
              <a:gd name="f137" fmla="*/ 5331 f108 1"/>
              <a:gd name="f138" fmla="*/ 4968 f108 1"/>
              <a:gd name="f139" fmla="*/ 3988 f108 1"/>
              <a:gd name="f140" fmla="*/ 3085 f108 1"/>
              <a:gd name="f141" fmla="*/ 576 f109 1"/>
              <a:gd name="f142" fmla="*/ 3994 f108 1"/>
              <a:gd name="f143" fmla="*/ 2148 f109 1"/>
              <a:gd name="f144" fmla="*/ 2154 f109 1"/>
              <a:gd name="f145" fmla="*/ 3990 f108 1"/>
              <a:gd name="f146" fmla="*/ 2684 f108 1"/>
              <a:gd name="f147" fmla="*/ 1357 f109 1"/>
              <a:gd name="f148" fmla="*/ 554 f109 1"/>
              <a:gd name="f149" fmla="*/ 1349 f108 1"/>
              <a:gd name="f150" fmla="*/ 552 f109 1"/>
              <a:gd name="f151" fmla="*/ 1343 f108 1"/>
              <a:gd name="f152" fmla="*/ 1335 f108 1"/>
              <a:gd name="f153" fmla="*/ 1353 f109 1"/>
              <a:gd name="f154" fmla="*/ 4 f108 1"/>
              <a:gd name="f155" fmla="*/ 0 f108 1"/>
              <a:gd name="f156" fmla="*/ 2963 f109 1"/>
              <a:gd name="f157" fmla="*/ 2967 f109 1"/>
              <a:gd name="f158" fmla="*/ 2971 f109 1"/>
              <a:gd name="f159" fmla="*/ 12 f108 1"/>
              <a:gd name="f160" fmla="*/ 2969 f109 1"/>
              <a:gd name="f161" fmla="*/ 20 f108 1"/>
              <a:gd name="f162" fmla="*/ 26 f108 1"/>
              <a:gd name="f163" fmla="*/ 1369 f109 1"/>
              <a:gd name="f164" fmla="*/ 2658 f108 1"/>
              <a:gd name="f165" fmla="*/ 2965 f109 1"/>
              <a:gd name="f166" fmla="*/ 2660 f108 1"/>
              <a:gd name="f167" fmla="*/ 2664 f108 1"/>
              <a:gd name="f168" fmla="*/ 3769 f109 1"/>
              <a:gd name="f169" fmla="*/ 3998 f108 1"/>
              <a:gd name="f170" fmla="*/ 4004 f108 1"/>
              <a:gd name="f171" fmla="*/ 2981 f109 1"/>
              <a:gd name="f172" fmla="*/ 4167 f109 1"/>
              <a:gd name="f173" fmla="*/ 3755 f109 1"/>
              <a:gd name="f174" fmla="*/ 6634 f108 1"/>
              <a:gd name="f175" fmla="*/ 4241 f109 1"/>
              <a:gd name="f176" fmla="*/ 5875 f108 1"/>
              <a:gd name="f177" fmla="*/ f110 1 f2"/>
              <a:gd name="f178" fmla="*/ f113 1 4354"/>
              <a:gd name="f179" fmla="*/ f114 1 7547"/>
              <a:gd name="f180" fmla="*/ f115 1 4354"/>
              <a:gd name="f181" fmla="*/ f116 1 4354"/>
              <a:gd name="f182" fmla="*/ f117 1 7547"/>
              <a:gd name="f183" fmla="*/ f118 1 4354"/>
              <a:gd name="f184" fmla="*/ f119 1 7547"/>
              <a:gd name="f185" fmla="*/ f120 1 7547"/>
              <a:gd name="f186" fmla="*/ f121 1 4354"/>
              <a:gd name="f187" fmla="*/ f122 1 4354"/>
              <a:gd name="f188" fmla="*/ f123 1 7547"/>
              <a:gd name="f189" fmla="*/ f124 1 4354"/>
              <a:gd name="f190" fmla="*/ f125 1 7547"/>
              <a:gd name="f191" fmla="*/ f126 1 4354"/>
              <a:gd name="f192" fmla="*/ f127 1 4354"/>
              <a:gd name="f193" fmla="*/ f128 1 7547"/>
              <a:gd name="f194" fmla="*/ f129 1 4354"/>
              <a:gd name="f195" fmla="*/ f130 1 4354"/>
              <a:gd name="f196" fmla="*/ f131 1 7547"/>
              <a:gd name="f197" fmla="*/ f132 1 4354"/>
              <a:gd name="f198" fmla="*/ f133 1 4354"/>
              <a:gd name="f199" fmla="*/ f134 1 4354"/>
              <a:gd name="f200" fmla="*/ f135 1 7547"/>
              <a:gd name="f201" fmla="*/ f136 1 4354"/>
              <a:gd name="f202" fmla="*/ f137 1 7547"/>
              <a:gd name="f203" fmla="*/ f138 1 7547"/>
              <a:gd name="f204" fmla="*/ f139 1 7547"/>
              <a:gd name="f205" fmla="*/ f140 1 7547"/>
              <a:gd name="f206" fmla="*/ f141 1 4354"/>
              <a:gd name="f207" fmla="*/ f142 1 7547"/>
              <a:gd name="f208" fmla="*/ f143 1 4354"/>
              <a:gd name="f209" fmla="*/ f144 1 4354"/>
              <a:gd name="f210" fmla="*/ f145 1 7547"/>
              <a:gd name="f211" fmla="*/ f146 1 7547"/>
              <a:gd name="f212" fmla="*/ f147 1 4354"/>
              <a:gd name="f213" fmla="*/ f148 1 4354"/>
              <a:gd name="f214" fmla="*/ f149 1 7547"/>
              <a:gd name="f215" fmla="*/ f150 1 4354"/>
              <a:gd name="f216" fmla="*/ f151 1 7547"/>
              <a:gd name="f217" fmla="*/ f152 1 7547"/>
              <a:gd name="f218" fmla="*/ f153 1 4354"/>
              <a:gd name="f219" fmla="*/ f154 1 7547"/>
              <a:gd name="f220" fmla="*/ f155 1 7547"/>
              <a:gd name="f221" fmla="*/ f156 1 4354"/>
              <a:gd name="f222" fmla="*/ f157 1 4354"/>
              <a:gd name="f223" fmla="*/ f158 1 4354"/>
              <a:gd name="f224" fmla="*/ f159 1 7547"/>
              <a:gd name="f225" fmla="*/ f160 1 4354"/>
              <a:gd name="f226" fmla="*/ f161 1 7547"/>
              <a:gd name="f227" fmla="*/ f162 1 7547"/>
              <a:gd name="f228" fmla="*/ f163 1 4354"/>
              <a:gd name="f229" fmla="*/ f164 1 7547"/>
              <a:gd name="f230" fmla="*/ f165 1 4354"/>
              <a:gd name="f231" fmla="*/ f166 1 7547"/>
              <a:gd name="f232" fmla="*/ f167 1 7547"/>
              <a:gd name="f233" fmla="*/ f168 1 4354"/>
              <a:gd name="f234" fmla="*/ f169 1 7547"/>
              <a:gd name="f235" fmla="*/ f170 1 7547"/>
              <a:gd name="f236" fmla="*/ f171 1 4354"/>
              <a:gd name="f237" fmla="*/ f172 1 4354"/>
              <a:gd name="f238" fmla="*/ f173 1 4354"/>
              <a:gd name="f239" fmla="*/ f174 1 7547"/>
              <a:gd name="f240" fmla="*/ f175 1 4354"/>
              <a:gd name="f241" fmla="*/ f176 1 7547"/>
              <a:gd name="f242" fmla="*/ 0 1 f111"/>
              <a:gd name="f243" fmla="*/ f6 1 f111"/>
              <a:gd name="f244" fmla="*/ 0 1 f112"/>
              <a:gd name="f245" fmla="*/ f7 1 f112"/>
              <a:gd name="f246" fmla="+- f177 0 f1"/>
              <a:gd name="f247" fmla="*/ f178 1 f111"/>
              <a:gd name="f248" fmla="*/ f179 1 f112"/>
              <a:gd name="f249" fmla="*/ f180 1 f111"/>
              <a:gd name="f250" fmla="*/ f181 1 f111"/>
              <a:gd name="f251" fmla="*/ f182 1 f112"/>
              <a:gd name="f252" fmla="*/ f183 1 f111"/>
              <a:gd name="f253" fmla="*/ f184 1 f112"/>
              <a:gd name="f254" fmla="*/ f185 1 f112"/>
              <a:gd name="f255" fmla="*/ f186 1 f111"/>
              <a:gd name="f256" fmla="*/ f187 1 f111"/>
              <a:gd name="f257" fmla="*/ f188 1 f112"/>
              <a:gd name="f258" fmla="*/ f189 1 f111"/>
              <a:gd name="f259" fmla="*/ f190 1 f112"/>
              <a:gd name="f260" fmla="*/ f191 1 f111"/>
              <a:gd name="f261" fmla="*/ f192 1 f111"/>
              <a:gd name="f262" fmla="*/ f193 1 f112"/>
              <a:gd name="f263" fmla="*/ f194 1 f111"/>
              <a:gd name="f264" fmla="*/ f195 1 f111"/>
              <a:gd name="f265" fmla="*/ f196 1 f112"/>
              <a:gd name="f266" fmla="*/ f197 1 f111"/>
              <a:gd name="f267" fmla="*/ f198 1 f111"/>
              <a:gd name="f268" fmla="*/ f199 1 f111"/>
              <a:gd name="f269" fmla="*/ f200 1 f112"/>
              <a:gd name="f270" fmla="*/ f201 1 f111"/>
              <a:gd name="f271" fmla="*/ f202 1 f112"/>
              <a:gd name="f272" fmla="*/ f203 1 f112"/>
              <a:gd name="f273" fmla="*/ f204 1 f112"/>
              <a:gd name="f274" fmla="*/ f205 1 f112"/>
              <a:gd name="f275" fmla="*/ f206 1 f111"/>
              <a:gd name="f276" fmla="*/ f207 1 f112"/>
              <a:gd name="f277" fmla="*/ f208 1 f111"/>
              <a:gd name="f278" fmla="*/ f209 1 f111"/>
              <a:gd name="f279" fmla="*/ f210 1 f112"/>
              <a:gd name="f280" fmla="*/ f211 1 f112"/>
              <a:gd name="f281" fmla="*/ f212 1 f111"/>
              <a:gd name="f282" fmla="*/ f213 1 f111"/>
              <a:gd name="f283" fmla="*/ f214 1 f112"/>
              <a:gd name="f284" fmla="*/ f215 1 f111"/>
              <a:gd name="f285" fmla="*/ f216 1 f112"/>
              <a:gd name="f286" fmla="*/ f217 1 f112"/>
              <a:gd name="f287" fmla="*/ f218 1 f111"/>
              <a:gd name="f288" fmla="*/ f219 1 f112"/>
              <a:gd name="f289" fmla="*/ f220 1 f112"/>
              <a:gd name="f290" fmla="*/ f221 1 f111"/>
              <a:gd name="f291" fmla="*/ f222 1 f111"/>
              <a:gd name="f292" fmla="*/ f223 1 f111"/>
              <a:gd name="f293" fmla="*/ f224 1 f112"/>
              <a:gd name="f294" fmla="*/ f225 1 f111"/>
              <a:gd name="f295" fmla="*/ f226 1 f112"/>
              <a:gd name="f296" fmla="*/ f227 1 f112"/>
              <a:gd name="f297" fmla="*/ f228 1 f111"/>
              <a:gd name="f298" fmla="*/ f229 1 f112"/>
              <a:gd name="f299" fmla="*/ f230 1 f111"/>
              <a:gd name="f300" fmla="*/ f231 1 f112"/>
              <a:gd name="f301" fmla="*/ f232 1 f112"/>
              <a:gd name="f302" fmla="*/ f233 1 f111"/>
              <a:gd name="f303" fmla="*/ f234 1 f112"/>
              <a:gd name="f304" fmla="*/ f235 1 f112"/>
              <a:gd name="f305" fmla="*/ f236 1 f111"/>
              <a:gd name="f306" fmla="*/ f237 1 f111"/>
              <a:gd name="f307" fmla="*/ f238 1 f111"/>
              <a:gd name="f308" fmla="*/ f239 1 f112"/>
              <a:gd name="f309" fmla="*/ f240 1 f111"/>
              <a:gd name="f310" fmla="*/ f241 1 f112"/>
              <a:gd name="f311" fmla="*/ f242 f106 1"/>
              <a:gd name="f312" fmla="*/ f243 f106 1"/>
              <a:gd name="f313" fmla="*/ f245 f107 1"/>
              <a:gd name="f314" fmla="*/ f244 f107 1"/>
              <a:gd name="f315" fmla="*/ f247 f106 1"/>
              <a:gd name="f316" fmla="*/ f248 f107 1"/>
              <a:gd name="f317" fmla="*/ f249 f106 1"/>
              <a:gd name="f318" fmla="*/ f250 f106 1"/>
              <a:gd name="f319" fmla="*/ f251 f107 1"/>
              <a:gd name="f320" fmla="*/ f252 f106 1"/>
              <a:gd name="f321" fmla="*/ f253 f107 1"/>
              <a:gd name="f322" fmla="*/ f254 f107 1"/>
              <a:gd name="f323" fmla="*/ f255 f106 1"/>
              <a:gd name="f324" fmla="*/ f256 f106 1"/>
              <a:gd name="f325" fmla="*/ f257 f107 1"/>
              <a:gd name="f326" fmla="*/ f258 f106 1"/>
              <a:gd name="f327" fmla="*/ f259 f107 1"/>
              <a:gd name="f328" fmla="*/ f260 f106 1"/>
              <a:gd name="f329" fmla="*/ f261 f106 1"/>
              <a:gd name="f330" fmla="*/ f262 f107 1"/>
              <a:gd name="f331" fmla="*/ f263 f106 1"/>
              <a:gd name="f332" fmla="*/ f264 f106 1"/>
              <a:gd name="f333" fmla="*/ f265 f107 1"/>
              <a:gd name="f334" fmla="*/ f266 f106 1"/>
              <a:gd name="f335" fmla="*/ f267 f106 1"/>
              <a:gd name="f336" fmla="*/ f268 f106 1"/>
              <a:gd name="f337" fmla="*/ f269 f107 1"/>
              <a:gd name="f338" fmla="*/ f270 f106 1"/>
              <a:gd name="f339" fmla="*/ f271 f107 1"/>
              <a:gd name="f340" fmla="*/ f272 f107 1"/>
              <a:gd name="f341" fmla="*/ f273 f107 1"/>
              <a:gd name="f342" fmla="*/ f274 f107 1"/>
              <a:gd name="f343" fmla="*/ f275 f106 1"/>
              <a:gd name="f344" fmla="*/ f276 f107 1"/>
              <a:gd name="f345" fmla="*/ f277 f106 1"/>
              <a:gd name="f346" fmla="*/ f278 f106 1"/>
              <a:gd name="f347" fmla="*/ f279 f107 1"/>
              <a:gd name="f348" fmla="*/ f280 f107 1"/>
              <a:gd name="f349" fmla="*/ f281 f106 1"/>
              <a:gd name="f350" fmla="*/ f282 f106 1"/>
              <a:gd name="f351" fmla="*/ f283 f107 1"/>
              <a:gd name="f352" fmla="*/ f284 f106 1"/>
              <a:gd name="f353" fmla="*/ f285 f107 1"/>
              <a:gd name="f354" fmla="*/ f286 f107 1"/>
              <a:gd name="f355" fmla="*/ f287 f106 1"/>
              <a:gd name="f356" fmla="*/ f288 f107 1"/>
              <a:gd name="f357" fmla="*/ f289 f107 1"/>
              <a:gd name="f358" fmla="*/ f290 f106 1"/>
              <a:gd name="f359" fmla="*/ f291 f106 1"/>
              <a:gd name="f360" fmla="*/ f292 f106 1"/>
              <a:gd name="f361" fmla="*/ f293 f107 1"/>
              <a:gd name="f362" fmla="*/ f294 f106 1"/>
              <a:gd name="f363" fmla="*/ f295 f107 1"/>
              <a:gd name="f364" fmla="*/ f296 f107 1"/>
              <a:gd name="f365" fmla="*/ f297 f106 1"/>
              <a:gd name="f366" fmla="*/ f298 f107 1"/>
              <a:gd name="f367" fmla="*/ f299 f106 1"/>
              <a:gd name="f368" fmla="*/ f300 f107 1"/>
              <a:gd name="f369" fmla="*/ f301 f107 1"/>
              <a:gd name="f370" fmla="*/ f302 f106 1"/>
              <a:gd name="f371" fmla="*/ f303 f107 1"/>
              <a:gd name="f372" fmla="*/ f304 f107 1"/>
              <a:gd name="f373" fmla="*/ f305 f106 1"/>
              <a:gd name="f374" fmla="*/ f306 f106 1"/>
              <a:gd name="f375" fmla="*/ f307 f106 1"/>
              <a:gd name="f376" fmla="*/ f308 f107 1"/>
              <a:gd name="f377" fmla="*/ f309 f106 1"/>
              <a:gd name="f378" fmla="*/ f310 f107 1"/>
            </a:gdLst>
            <a:ahLst/>
            <a:cxnLst>
              <a:cxn ang="3cd4">
                <a:pos x="hc" y="t"/>
              </a:cxn>
              <a:cxn ang="0">
                <a:pos x="r" y="vc"/>
              </a:cxn>
              <a:cxn ang="cd4">
                <a:pos x="hc" y="b"/>
              </a:cxn>
              <a:cxn ang="cd2">
                <a:pos x="l" y="vc"/>
              </a:cxn>
              <a:cxn ang="f246">
                <a:pos x="f315" y="f316"/>
              </a:cxn>
              <a:cxn ang="f246">
                <a:pos x="f317" y="f316"/>
              </a:cxn>
              <a:cxn ang="f246">
                <a:pos x="f318" y="f319"/>
              </a:cxn>
              <a:cxn ang="f246">
                <a:pos x="f320" y="f319"/>
              </a:cxn>
              <a:cxn ang="f246">
                <a:pos x="f318" y="f321"/>
              </a:cxn>
              <a:cxn ang="f246">
                <a:pos x="f315" y="f322"/>
              </a:cxn>
              <a:cxn ang="f246">
                <a:pos x="f323" y="f316"/>
              </a:cxn>
              <a:cxn ang="f246">
                <a:pos x="f324" y="f325"/>
              </a:cxn>
              <a:cxn ang="f246">
                <a:pos x="f326" y="f327"/>
              </a:cxn>
              <a:cxn ang="f246">
                <a:pos x="f317" y="f325"/>
              </a:cxn>
              <a:cxn ang="f246">
                <a:pos x="f328" y="f327"/>
              </a:cxn>
              <a:cxn ang="f246">
                <a:pos x="f329" y="f330"/>
              </a:cxn>
              <a:cxn ang="f246">
                <a:pos x="f331" y="f327"/>
              </a:cxn>
              <a:cxn ang="f246">
                <a:pos x="f332" y="f333"/>
              </a:cxn>
              <a:cxn ang="f246">
                <a:pos x="f334" y="f327"/>
              </a:cxn>
              <a:cxn ang="f246">
                <a:pos x="f335" y="f325"/>
              </a:cxn>
              <a:cxn ang="f246">
                <a:pos x="f336" y="f316"/>
              </a:cxn>
              <a:cxn ang="f246">
                <a:pos x="f335" y="f337"/>
              </a:cxn>
              <a:cxn ang="f246">
                <a:pos x="f338" y="f339"/>
              </a:cxn>
              <a:cxn ang="f246">
                <a:pos x="f335" y="f340"/>
              </a:cxn>
              <a:cxn ang="f246">
                <a:pos x="f336" y="f322"/>
              </a:cxn>
              <a:cxn ang="f246">
                <a:pos x="f335" y="f341"/>
              </a:cxn>
              <a:cxn ang="f246">
                <a:pos x="f335" y="f342"/>
              </a:cxn>
              <a:cxn ang="f246">
                <a:pos x="f343" y="f344"/>
              </a:cxn>
              <a:cxn ang="f246">
                <a:pos x="f345" y="f344"/>
              </a:cxn>
              <a:cxn ang="f246">
                <a:pos x="f346" y="f347"/>
              </a:cxn>
              <a:cxn ang="f246">
                <a:pos x="f315" y="f341"/>
              </a:cxn>
              <a:cxn ang="f246">
                <a:pos x="f329" y="f348"/>
              </a:cxn>
              <a:cxn ang="f246">
                <a:pos x="f349" y="f348"/>
              </a:cxn>
              <a:cxn ang="f246">
                <a:pos x="f350" y="f351"/>
              </a:cxn>
              <a:cxn ang="f246">
                <a:pos x="f352" y="f353"/>
              </a:cxn>
              <a:cxn ang="f246">
                <a:pos x="f350" y="f354"/>
              </a:cxn>
              <a:cxn ang="f246">
                <a:pos x="f355" y="f356"/>
              </a:cxn>
              <a:cxn ang="f246">
                <a:pos x="f329" y="f357"/>
              </a:cxn>
              <a:cxn ang="f246">
                <a:pos x="f358" y="f357"/>
              </a:cxn>
              <a:cxn ang="f246">
                <a:pos x="f359" y="f356"/>
              </a:cxn>
              <a:cxn ang="f246">
                <a:pos x="f360" y="f361"/>
              </a:cxn>
              <a:cxn ang="f246">
                <a:pos x="f362" y="f363"/>
              </a:cxn>
              <a:cxn ang="f246">
                <a:pos x="f358" y="f364"/>
              </a:cxn>
              <a:cxn ang="f246">
                <a:pos x="f365" y="f364"/>
              </a:cxn>
              <a:cxn ang="f246">
                <a:pos x="f365" y="f366"/>
              </a:cxn>
              <a:cxn ang="f246">
                <a:pos x="f367" y="f368"/>
              </a:cxn>
              <a:cxn ang="f246">
                <a:pos x="f362" y="f369"/>
              </a:cxn>
              <a:cxn ang="f246">
                <a:pos x="f370" y="f371"/>
              </a:cxn>
              <a:cxn ang="f246">
                <a:pos x="f370" y="f372"/>
              </a:cxn>
              <a:cxn ang="f246">
                <a:pos x="f373" y="f321"/>
              </a:cxn>
              <a:cxn ang="f246">
                <a:pos x="f374" y="f319"/>
              </a:cxn>
              <a:cxn ang="f246">
                <a:pos x="f375" y="f376"/>
              </a:cxn>
              <a:cxn ang="f246">
                <a:pos x="f377" y="f378"/>
              </a:cxn>
              <a:cxn ang="f246">
                <a:pos x="f323" y="f316"/>
              </a:cxn>
            </a:cxnLst>
            <a:rect l="f311" t="f314" r="f312" b="f313"/>
            <a:pathLst>
              <a:path w="4354" h="7547">
                <a:moveTo>
                  <a:pt x="f8" y="f9"/>
                </a:moveTo>
                <a:lnTo>
                  <a:pt x="f10" y="f9"/>
                </a:lnTo>
                <a:lnTo>
                  <a:pt x="f11" y="f12"/>
                </a:lnTo>
                <a:lnTo>
                  <a:pt x="f8" y="f9"/>
                </a:lnTo>
                <a:close/>
                <a:moveTo>
                  <a:pt x="f13" y="f14"/>
                </a:moveTo>
                <a:lnTo>
                  <a:pt x="f15" y="f14"/>
                </a:lnTo>
                <a:lnTo>
                  <a:pt x="f16" y="f17"/>
                </a:lnTo>
                <a:lnTo>
                  <a:pt x="f13" y="f14"/>
                </a:lnTo>
                <a:close/>
                <a:moveTo>
                  <a:pt x="f18" y="f19"/>
                </a:moveTo>
                <a:lnTo>
                  <a:pt x="f15" y="f20"/>
                </a:lnTo>
                <a:lnTo>
                  <a:pt x="f21" y="f20"/>
                </a:lnTo>
                <a:lnTo>
                  <a:pt x="f10" y="f19"/>
                </a:lnTo>
                <a:lnTo>
                  <a:pt x="f18" y="f19"/>
                </a:lnTo>
                <a:close/>
                <a:moveTo>
                  <a:pt x="f22" y="f9"/>
                </a:moveTo>
                <a:lnTo>
                  <a:pt x="f6" y="f23"/>
                </a:lnTo>
                <a:lnTo>
                  <a:pt x="f24" y="f23"/>
                </a:lnTo>
                <a:lnTo>
                  <a:pt x="f25" y="f7"/>
                </a:lnTo>
                <a:lnTo>
                  <a:pt x="f26" y="f7"/>
                </a:lnTo>
                <a:lnTo>
                  <a:pt x="f10" y="f23"/>
                </a:lnTo>
                <a:lnTo>
                  <a:pt x="f8" y="f23"/>
                </a:lnTo>
                <a:lnTo>
                  <a:pt x="f27" y="f7"/>
                </a:lnTo>
                <a:lnTo>
                  <a:pt x="f28" y="f7"/>
                </a:lnTo>
                <a:lnTo>
                  <a:pt x="f29" y="f30"/>
                </a:lnTo>
                <a:lnTo>
                  <a:pt x="f31" y="f12"/>
                </a:lnTo>
                <a:lnTo>
                  <a:pt x="f32" y="f33"/>
                </a:lnTo>
                <a:lnTo>
                  <a:pt x="f34" y="f7"/>
                </a:lnTo>
                <a:lnTo>
                  <a:pt x="f35" y="f7"/>
                </a:lnTo>
                <a:lnTo>
                  <a:pt x="f36" y="f37"/>
                </a:lnTo>
                <a:lnTo>
                  <a:pt x="f38" y="f7"/>
                </a:lnTo>
                <a:lnTo>
                  <a:pt x="f39" y="f7"/>
                </a:lnTo>
                <a:lnTo>
                  <a:pt x="f40" y="f23"/>
                </a:lnTo>
                <a:lnTo>
                  <a:pt x="f5" y="f23"/>
                </a:lnTo>
                <a:lnTo>
                  <a:pt x="f5" y="f9"/>
                </a:lnTo>
                <a:lnTo>
                  <a:pt x="f40" y="f9"/>
                </a:lnTo>
                <a:lnTo>
                  <a:pt x="f5" y="f41"/>
                </a:lnTo>
                <a:lnTo>
                  <a:pt x="f5" y="f42"/>
                </a:lnTo>
                <a:lnTo>
                  <a:pt x="f36" y="f17"/>
                </a:lnTo>
                <a:lnTo>
                  <a:pt x="f43" y="f44"/>
                </a:lnTo>
                <a:lnTo>
                  <a:pt x="f36" y="f45"/>
                </a:lnTo>
                <a:lnTo>
                  <a:pt x="f5" y="f46"/>
                </a:lnTo>
                <a:lnTo>
                  <a:pt x="f5" y="f47"/>
                </a:lnTo>
                <a:lnTo>
                  <a:pt x="f40" y="f19"/>
                </a:lnTo>
                <a:lnTo>
                  <a:pt x="f5" y="f19"/>
                </a:lnTo>
                <a:lnTo>
                  <a:pt x="f5" y="f48"/>
                </a:lnTo>
                <a:lnTo>
                  <a:pt x="f40" y="f48"/>
                </a:lnTo>
                <a:lnTo>
                  <a:pt x="f5" y="f49"/>
                </a:lnTo>
                <a:lnTo>
                  <a:pt x="f5" y="f50"/>
                </a:lnTo>
                <a:lnTo>
                  <a:pt x="f51" y="f52"/>
                </a:lnTo>
                <a:lnTo>
                  <a:pt x="f31" y="f53"/>
                </a:lnTo>
                <a:lnTo>
                  <a:pt x="f29" y="f52"/>
                </a:lnTo>
                <a:lnTo>
                  <a:pt x="f54" y="f55"/>
                </a:lnTo>
                <a:lnTo>
                  <a:pt x="f56" y="f57"/>
                </a:lnTo>
                <a:lnTo>
                  <a:pt x="f16" y="f48"/>
                </a:lnTo>
                <a:lnTo>
                  <a:pt x="f10" y="f48"/>
                </a:lnTo>
                <a:lnTo>
                  <a:pt x="f21" y="f58"/>
                </a:lnTo>
                <a:lnTo>
                  <a:pt x="f31" y="f58"/>
                </a:lnTo>
                <a:lnTo>
                  <a:pt x="f59" y="f58"/>
                </a:lnTo>
                <a:lnTo>
                  <a:pt x="f60" y="f58"/>
                </a:lnTo>
                <a:lnTo>
                  <a:pt x="f61" y="f62"/>
                </a:lnTo>
                <a:lnTo>
                  <a:pt x="f63" y="f64"/>
                </a:lnTo>
                <a:lnTo>
                  <a:pt x="f65" y="f66"/>
                </a:lnTo>
                <a:lnTo>
                  <a:pt x="f65" y="f67"/>
                </a:lnTo>
                <a:lnTo>
                  <a:pt x="f65" y="f68"/>
                </a:lnTo>
                <a:lnTo>
                  <a:pt x="f63" y="f69"/>
                </a:lnTo>
                <a:lnTo>
                  <a:pt x="f70" y="f71"/>
                </a:lnTo>
                <a:lnTo>
                  <a:pt x="f61" y="f72"/>
                </a:lnTo>
                <a:lnTo>
                  <a:pt x="f73" y="f74"/>
                </a:lnTo>
                <a:lnTo>
                  <a:pt x="f31" y="f5"/>
                </a:lnTo>
                <a:lnTo>
                  <a:pt x="f11" y="f5"/>
                </a:lnTo>
                <a:lnTo>
                  <a:pt x="f75" y="f5"/>
                </a:lnTo>
                <a:lnTo>
                  <a:pt x="f76" y="f74"/>
                </a:lnTo>
                <a:lnTo>
                  <a:pt x="f77" y="f72"/>
                </a:lnTo>
                <a:lnTo>
                  <a:pt x="f78" y="f79"/>
                </a:lnTo>
                <a:lnTo>
                  <a:pt x="f80" y="f81"/>
                </a:lnTo>
                <a:lnTo>
                  <a:pt x="f78" y="f39"/>
                </a:lnTo>
                <a:lnTo>
                  <a:pt x="f78" y="f82"/>
                </a:lnTo>
                <a:lnTo>
                  <a:pt x="f77" y="f83"/>
                </a:lnTo>
                <a:lnTo>
                  <a:pt x="f75" y="f84"/>
                </a:lnTo>
                <a:lnTo>
                  <a:pt x="f11" y="f84"/>
                </a:lnTo>
                <a:lnTo>
                  <a:pt x="f85" y="f84"/>
                </a:lnTo>
                <a:lnTo>
                  <a:pt x="f32" y="f67"/>
                </a:lnTo>
                <a:lnTo>
                  <a:pt x="f85" y="f86"/>
                </a:lnTo>
                <a:lnTo>
                  <a:pt x="f11" y="f86"/>
                </a:lnTo>
                <a:lnTo>
                  <a:pt x="f76" y="f87"/>
                </a:lnTo>
                <a:lnTo>
                  <a:pt x="f77" y="f88"/>
                </a:lnTo>
                <a:lnTo>
                  <a:pt x="f78" y="f89"/>
                </a:lnTo>
                <a:lnTo>
                  <a:pt x="f90" y="f52"/>
                </a:lnTo>
                <a:lnTo>
                  <a:pt x="f91" y="f92"/>
                </a:lnTo>
                <a:lnTo>
                  <a:pt x="f91" y="f93"/>
                </a:lnTo>
                <a:lnTo>
                  <a:pt x="f91" y="f94"/>
                </a:lnTo>
                <a:lnTo>
                  <a:pt x="f90" y="f95"/>
                </a:lnTo>
                <a:lnTo>
                  <a:pt x="f96" y="f20"/>
                </a:lnTo>
                <a:lnTo>
                  <a:pt x="f97" y="f20"/>
                </a:lnTo>
                <a:lnTo>
                  <a:pt x="f98" y="f14"/>
                </a:lnTo>
                <a:lnTo>
                  <a:pt x="f96" y="f14"/>
                </a:lnTo>
                <a:lnTo>
                  <a:pt x="f99" y="f17"/>
                </a:lnTo>
                <a:lnTo>
                  <a:pt x="f100" y="f101"/>
                </a:lnTo>
                <a:lnTo>
                  <a:pt x="f102" y="f103"/>
                </a:lnTo>
                <a:lnTo>
                  <a:pt x="f104" y="f9"/>
                </a:lnTo>
                <a:lnTo>
                  <a:pt x="f22" y="f9"/>
                </a:lnTo>
                <a:close/>
              </a:path>
            </a:pathLst>
          </a:custGeom>
          <a:solidFill>
            <a:srgbClr val="ABB2B7"/>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20" name="Freeform 8">
            <a:extLst>
              <a:ext uri="{FF2B5EF4-FFF2-40B4-BE49-F238E27FC236}">
                <a16:creationId xmlns:a16="http://schemas.microsoft.com/office/drawing/2014/main" id="{DB569B7E-07E6-49E2-B7A3-87BCFF69DEA9}"/>
              </a:ext>
            </a:extLst>
          </p:cNvPr>
          <p:cNvSpPr/>
          <p:nvPr userDrawn="1"/>
        </p:nvSpPr>
        <p:spPr>
          <a:xfrm>
            <a:off x="464284" y="3432404"/>
            <a:ext cx="2073496" cy="3001392"/>
          </a:xfrm>
          <a:custGeom>
            <a:avLst/>
            <a:gdLst>
              <a:gd name="f0" fmla="val 10800000"/>
              <a:gd name="f1" fmla="val 5400000"/>
              <a:gd name="f2" fmla="val 180"/>
              <a:gd name="f3" fmla="val w"/>
              <a:gd name="f4" fmla="val h"/>
              <a:gd name="f5" fmla="val 0"/>
              <a:gd name="f6" fmla="val 2772"/>
              <a:gd name="f7" fmla="val 4225"/>
              <a:gd name="f8" fmla="val 598"/>
              <a:gd name="f9" fmla="val 355"/>
              <a:gd name="f10" fmla="val 8"/>
              <a:gd name="f11" fmla="val 357"/>
              <a:gd name="f12" fmla="val 4"/>
              <a:gd name="f13" fmla="val 359"/>
              <a:gd name="f14" fmla="val 2"/>
              <a:gd name="f15" fmla="val 365"/>
              <a:gd name="f16" fmla="val 1164"/>
              <a:gd name="f17" fmla="val 1168"/>
              <a:gd name="f18" fmla="val 1170"/>
              <a:gd name="f19" fmla="val 1172"/>
              <a:gd name="f20" fmla="val 1176"/>
              <a:gd name="f21" fmla="val 10"/>
              <a:gd name="f22" fmla="val 14"/>
              <a:gd name="f23" fmla="val 20"/>
              <a:gd name="f24" fmla="val 1174"/>
              <a:gd name="f25" fmla="val 22"/>
              <a:gd name="f26" fmla="val 24"/>
              <a:gd name="f27" fmla="val 26"/>
              <a:gd name="f28" fmla="val 28"/>
              <a:gd name="f29" fmla="val 373"/>
              <a:gd name="f30" fmla="val 650"/>
              <a:gd name="f31" fmla="val 2336"/>
              <a:gd name="f32" fmla="val 3352"/>
              <a:gd name="f33" fmla="val 1570"/>
              <a:gd name="f34" fmla="val 1373"/>
              <a:gd name="f35" fmla="val 3677"/>
              <a:gd name="f36" fmla="val 1186"/>
              <a:gd name="f37" fmla="val 3990"/>
              <a:gd name="f38" fmla="val 1953"/>
              <a:gd name="f39" fmla="val 1539"/>
              <a:gd name="f40" fmla="val 787"/>
              <a:gd name="f41" fmla="val 3976"/>
              <a:gd name="f42" fmla="val 1351"/>
              <a:gd name="f43" fmla="val 3663"/>
              <a:gd name="f44" fmla="val 3324"/>
              <a:gd name="f45" fmla="val 2698"/>
              <a:gd name="f46" fmla="val 1961"/>
              <a:gd name="f47" fmla="val 1586"/>
              <a:gd name="f48" fmla="val 1937"/>
              <a:gd name="f49" fmla="val 2686"/>
              <a:gd name="f50" fmla="val 1562"/>
              <a:gd name="f51" fmla="val 3312"/>
              <a:gd name="f52" fmla="val 1140"/>
              <a:gd name="f53" fmla="val 389"/>
              <a:gd name="f54" fmla="val 765"/>
              <a:gd name="f55" fmla="val 771"/>
              <a:gd name="f56" fmla="val 2021"/>
              <a:gd name="f57" fmla="val 2661"/>
              <a:gd name="f58" fmla="val 1156"/>
              <a:gd name="f59" fmla="val 351"/>
              <a:gd name="f60" fmla="val 2673"/>
              <a:gd name="f61" fmla="val 2091"/>
              <a:gd name="f62" fmla="val 2039"/>
              <a:gd name="f63" fmla="val 2647"/>
              <a:gd name="f64" fmla="val 753"/>
              <a:gd name="f65" fmla="val 2001"/>
              <a:gd name="f66" fmla="val 755"/>
              <a:gd name="f67" fmla="val 1999"/>
              <a:gd name="f68" fmla="val 757"/>
              <a:gd name="f69" fmla="val 1997"/>
              <a:gd name="f70" fmla="val 1995"/>
              <a:gd name="f71" fmla="val 1682"/>
              <a:gd name="f72" fmla="val 1357"/>
              <a:gd name="f73" fmla="val 363"/>
              <a:gd name="f74" fmla="val 1355"/>
              <a:gd name="f75" fmla="val 1353"/>
              <a:gd name="f76" fmla="val 761"/>
              <a:gd name="f77" fmla="val 709"/>
              <a:gd name="f78" fmla="val 1331"/>
              <a:gd name="f79" fmla="val 1550"/>
              <a:gd name="f80" fmla="val 672"/>
              <a:gd name="f81" fmla="val 1552"/>
              <a:gd name="f82" fmla="val 670"/>
              <a:gd name="f83" fmla="val 1554"/>
              <a:gd name="f84" fmla="val 668"/>
              <a:gd name="f85" fmla="val 666"/>
              <a:gd name="f86" fmla="val 2360"/>
              <a:gd name="f87" fmla="val 2366"/>
              <a:gd name="f88" fmla="val 2370"/>
              <a:gd name="f89" fmla="val 2372"/>
              <a:gd name="f90" fmla="val 2770"/>
              <a:gd name="f91" fmla="val 1337"/>
              <a:gd name="f92" fmla="val 1339"/>
              <a:gd name="f93" fmla="val 1343"/>
              <a:gd name="f94" fmla="val 1347"/>
              <a:gd name="f95" fmla="val 2015"/>
              <a:gd name="f96" fmla="val 2368"/>
              <a:gd name="f97" fmla="val 2019"/>
              <a:gd name="f98" fmla="val 2364"/>
              <a:gd name="f99" fmla="val 2358"/>
              <a:gd name="f100" fmla="val 2354"/>
              <a:gd name="f101" fmla="val 2350"/>
              <a:gd name="f102" fmla="val 2017"/>
              <a:gd name="f103" fmla="val 2348"/>
              <a:gd name="f104" fmla="val 2011"/>
              <a:gd name="f105" fmla="val 2346"/>
              <a:gd name="f106" fmla="val 2007"/>
              <a:gd name="f107" fmla="val 2742"/>
              <a:gd name="f108" fmla="val 2352"/>
              <a:gd name="f109" fmla="val 692"/>
              <a:gd name="f110" fmla="val 1178"/>
              <a:gd name="f111" fmla="val 1572"/>
              <a:gd name="f112" fmla="val 1574"/>
              <a:gd name="f113" fmla="val 2005"/>
              <a:gd name="f114" fmla="val 1963"/>
              <a:gd name="f115" fmla="val 1967"/>
              <a:gd name="f116" fmla="val 1971"/>
              <a:gd name="f117" fmla="val 2665"/>
              <a:gd name="f118" fmla="val 3330"/>
              <a:gd name="f119" fmla="val 3996"/>
              <a:gd name="f120" fmla="val 4000"/>
              <a:gd name="f121" fmla="val 4002"/>
              <a:gd name="f122" fmla="val 4006"/>
              <a:gd name="f123" fmla="val 4010"/>
              <a:gd name="f124" fmla="val 2641"/>
              <a:gd name="f125" fmla="val 2609"/>
              <a:gd name="f126" fmla="val 3364"/>
              <a:gd name="f127" fmla="val 1973"/>
              <a:gd name="f128" fmla="val 4012"/>
              <a:gd name="f129" fmla="val 4014"/>
              <a:gd name="f130" fmla="val 4016"/>
              <a:gd name="f131" fmla="val 1311"/>
              <a:gd name="f132" fmla="val 1281"/>
              <a:gd name="f133" fmla="val 3420"/>
              <a:gd name="f134" fmla="val 3368"/>
              <a:gd name="f135" fmla="val 3344"/>
              <a:gd name="f136" fmla="val 177"/>
              <a:gd name="f137" fmla="val 3011"/>
              <a:gd name="f138" fmla="val 3308"/>
              <a:gd name="f139" fmla="val 3256"/>
              <a:gd name="f140" fmla="val 155"/>
              <a:gd name="f141" fmla="val 2999"/>
              <a:gd name="f142" fmla="+- 0 0 -90"/>
              <a:gd name="f143" fmla="*/ f3 1 2772"/>
              <a:gd name="f144" fmla="*/ f4 1 4225"/>
              <a:gd name="f145" fmla="+- f7 0 f5"/>
              <a:gd name="f146" fmla="+- f6 0 f5"/>
              <a:gd name="f147" fmla="*/ f142 f0 1"/>
              <a:gd name="f148" fmla="*/ f146 1 2772"/>
              <a:gd name="f149" fmla="*/ f145 1 4225"/>
              <a:gd name="f150" fmla="*/ 357 f146 1"/>
              <a:gd name="f151" fmla="*/ 4 f145 1"/>
              <a:gd name="f152" fmla="*/ 1164 f146 1"/>
              <a:gd name="f153" fmla="*/ 0 f145 1"/>
              <a:gd name="f154" fmla="*/ 1172 f146 1"/>
              <a:gd name="f155" fmla="*/ 1176 f146 1"/>
              <a:gd name="f156" fmla="*/ 20 f145 1"/>
              <a:gd name="f157" fmla="*/ 1168 f146 1"/>
              <a:gd name="f158" fmla="*/ 26 f145 1"/>
              <a:gd name="f159" fmla="*/ 0 f146 1"/>
              <a:gd name="f160" fmla="*/ 650 f145 1"/>
              <a:gd name="f161" fmla="*/ 1570 f146 1"/>
              <a:gd name="f162" fmla="*/ 3352 f145 1"/>
              <a:gd name="f163" fmla="*/ 1953 f146 1"/>
              <a:gd name="f164" fmla="*/ 3990 f145 1"/>
              <a:gd name="f165" fmla="*/ 787 f146 1"/>
              <a:gd name="f166" fmla="*/ 1539 f146 1"/>
              <a:gd name="f167" fmla="*/ 2698 f145 1"/>
              <a:gd name="f168" fmla="*/ 1961 f146 1"/>
              <a:gd name="f169" fmla="*/ 1937 f146 1"/>
              <a:gd name="f170" fmla="*/ 2686 f145 1"/>
              <a:gd name="f171" fmla="*/ 765 f146 1"/>
              <a:gd name="f172" fmla="*/ 3312 f145 1"/>
              <a:gd name="f173" fmla="*/ 389 f146 1"/>
              <a:gd name="f174" fmla="*/ 2661 f145 1"/>
              <a:gd name="f175" fmla="*/ 771 f146 1"/>
              <a:gd name="f176" fmla="*/ 2021 f145 1"/>
              <a:gd name="f177" fmla="*/ 2039 f145 1"/>
              <a:gd name="f178" fmla="*/ 755 f146 1"/>
              <a:gd name="f179" fmla="*/ 1999 f145 1"/>
              <a:gd name="f180" fmla="*/ 1995 f145 1"/>
              <a:gd name="f181" fmla="*/ 365 f146 1"/>
              <a:gd name="f182" fmla="*/ 1357 f145 1"/>
              <a:gd name="f183" fmla="*/ 1353 f145 1"/>
              <a:gd name="f184" fmla="*/ 373 f146 1"/>
              <a:gd name="f185" fmla="*/ 1331 f145 1"/>
              <a:gd name="f186" fmla="*/ 1552 f146 1"/>
              <a:gd name="f187" fmla="*/ 670 f145 1"/>
              <a:gd name="f188" fmla="*/ 2360 f146 1"/>
              <a:gd name="f189" fmla="*/ 666 f145 1"/>
              <a:gd name="f190" fmla="*/ 2372 f146 1"/>
              <a:gd name="f191" fmla="*/ 672 f145 1"/>
              <a:gd name="f192" fmla="*/ 2772 f146 1"/>
              <a:gd name="f193" fmla="*/ 1343 f145 1"/>
              <a:gd name="f194" fmla="*/ 2015 f145 1"/>
              <a:gd name="f195" fmla="*/ 2364 f146 1"/>
              <a:gd name="f196" fmla="*/ 2350 f146 1"/>
              <a:gd name="f197" fmla="*/ 2017 f145 1"/>
              <a:gd name="f198" fmla="*/ 2346 f146 1"/>
              <a:gd name="f199" fmla="*/ 2007 f145 1"/>
              <a:gd name="f200" fmla="*/ 2352 f146 1"/>
              <a:gd name="f201" fmla="*/ 692 f145 1"/>
              <a:gd name="f202" fmla="*/ 1572 f146 1"/>
              <a:gd name="f203" fmla="*/ 2001 f145 1"/>
              <a:gd name="f204" fmla="*/ 1574 f146 1"/>
              <a:gd name="f205" fmla="*/ 2011 f145 1"/>
              <a:gd name="f206" fmla="*/ 1971 f146 1"/>
              <a:gd name="f207" fmla="*/ 2665 f145 1"/>
              <a:gd name="f208" fmla="*/ 4000 f145 1"/>
              <a:gd name="f209" fmla="*/ 2770 f146 1"/>
              <a:gd name="f210" fmla="*/ 4010 f145 1"/>
              <a:gd name="f211" fmla="*/ 2742 f146 1"/>
              <a:gd name="f212" fmla="*/ 4002 f145 1"/>
              <a:gd name="f213" fmla="*/ 4012 f145 1"/>
              <a:gd name="f214" fmla="*/ 1186 f146 1"/>
              <a:gd name="f215" fmla="*/ 4016 f145 1"/>
              <a:gd name="f216" fmla="*/ 1156 f146 1"/>
              <a:gd name="f217" fmla="*/ 3368 f145 1"/>
              <a:gd name="f218" fmla="*/ 753 f146 1"/>
              <a:gd name="f219" fmla="*/ 3344 f145 1"/>
              <a:gd name="f220" fmla="*/ 3308 f145 1"/>
              <a:gd name="f221" fmla="*/ 351 f146 1"/>
              <a:gd name="f222" fmla="*/ 2673 f145 1"/>
              <a:gd name="f223" fmla="*/ f147 1 f2"/>
              <a:gd name="f224" fmla="*/ f150 1 2772"/>
              <a:gd name="f225" fmla="*/ f151 1 4225"/>
              <a:gd name="f226" fmla="*/ f152 1 2772"/>
              <a:gd name="f227" fmla="*/ f153 1 4225"/>
              <a:gd name="f228" fmla="*/ f154 1 2772"/>
              <a:gd name="f229" fmla="*/ f155 1 2772"/>
              <a:gd name="f230" fmla="*/ f156 1 4225"/>
              <a:gd name="f231" fmla="*/ f157 1 2772"/>
              <a:gd name="f232" fmla="*/ f158 1 4225"/>
              <a:gd name="f233" fmla="*/ f159 1 2772"/>
              <a:gd name="f234" fmla="*/ f160 1 4225"/>
              <a:gd name="f235" fmla="*/ f161 1 2772"/>
              <a:gd name="f236" fmla="*/ f162 1 4225"/>
              <a:gd name="f237" fmla="*/ f163 1 2772"/>
              <a:gd name="f238" fmla="*/ f164 1 4225"/>
              <a:gd name="f239" fmla="*/ f165 1 2772"/>
              <a:gd name="f240" fmla="*/ f166 1 2772"/>
              <a:gd name="f241" fmla="*/ f167 1 4225"/>
              <a:gd name="f242" fmla="*/ f168 1 2772"/>
              <a:gd name="f243" fmla="*/ f169 1 2772"/>
              <a:gd name="f244" fmla="*/ f170 1 4225"/>
              <a:gd name="f245" fmla="*/ f171 1 2772"/>
              <a:gd name="f246" fmla="*/ f172 1 4225"/>
              <a:gd name="f247" fmla="*/ f173 1 2772"/>
              <a:gd name="f248" fmla="*/ f174 1 4225"/>
              <a:gd name="f249" fmla="*/ f175 1 2772"/>
              <a:gd name="f250" fmla="*/ f176 1 4225"/>
              <a:gd name="f251" fmla="*/ f177 1 4225"/>
              <a:gd name="f252" fmla="*/ f178 1 2772"/>
              <a:gd name="f253" fmla="*/ f179 1 4225"/>
              <a:gd name="f254" fmla="*/ f180 1 4225"/>
              <a:gd name="f255" fmla="*/ f181 1 2772"/>
              <a:gd name="f256" fmla="*/ f182 1 4225"/>
              <a:gd name="f257" fmla="*/ f183 1 4225"/>
              <a:gd name="f258" fmla="*/ f184 1 2772"/>
              <a:gd name="f259" fmla="*/ f185 1 4225"/>
              <a:gd name="f260" fmla="*/ f186 1 2772"/>
              <a:gd name="f261" fmla="*/ f187 1 4225"/>
              <a:gd name="f262" fmla="*/ f188 1 2772"/>
              <a:gd name="f263" fmla="*/ f189 1 4225"/>
              <a:gd name="f264" fmla="*/ f190 1 2772"/>
              <a:gd name="f265" fmla="*/ f191 1 4225"/>
              <a:gd name="f266" fmla="*/ f192 1 2772"/>
              <a:gd name="f267" fmla="*/ f193 1 4225"/>
              <a:gd name="f268" fmla="*/ f194 1 4225"/>
              <a:gd name="f269" fmla="*/ f195 1 2772"/>
              <a:gd name="f270" fmla="*/ f196 1 2772"/>
              <a:gd name="f271" fmla="*/ f197 1 4225"/>
              <a:gd name="f272" fmla="*/ f198 1 2772"/>
              <a:gd name="f273" fmla="*/ f199 1 4225"/>
              <a:gd name="f274" fmla="*/ f200 1 2772"/>
              <a:gd name="f275" fmla="*/ f201 1 4225"/>
              <a:gd name="f276" fmla="*/ f202 1 2772"/>
              <a:gd name="f277" fmla="*/ f203 1 4225"/>
              <a:gd name="f278" fmla="*/ f204 1 2772"/>
              <a:gd name="f279" fmla="*/ f205 1 4225"/>
              <a:gd name="f280" fmla="*/ f206 1 2772"/>
              <a:gd name="f281" fmla="*/ f207 1 4225"/>
              <a:gd name="f282" fmla="*/ f208 1 4225"/>
              <a:gd name="f283" fmla="*/ f209 1 2772"/>
              <a:gd name="f284" fmla="*/ f210 1 4225"/>
              <a:gd name="f285" fmla="*/ f211 1 2772"/>
              <a:gd name="f286" fmla="*/ f212 1 4225"/>
              <a:gd name="f287" fmla="*/ f213 1 4225"/>
              <a:gd name="f288" fmla="*/ f214 1 2772"/>
              <a:gd name="f289" fmla="*/ f215 1 4225"/>
              <a:gd name="f290" fmla="*/ f216 1 2772"/>
              <a:gd name="f291" fmla="*/ f217 1 4225"/>
              <a:gd name="f292" fmla="*/ f218 1 2772"/>
              <a:gd name="f293" fmla="*/ f219 1 4225"/>
              <a:gd name="f294" fmla="*/ f220 1 4225"/>
              <a:gd name="f295" fmla="*/ f221 1 2772"/>
              <a:gd name="f296" fmla="*/ f222 1 4225"/>
              <a:gd name="f297" fmla="*/ 0 1 f148"/>
              <a:gd name="f298" fmla="*/ f6 1 f148"/>
              <a:gd name="f299" fmla="*/ 0 1 f149"/>
              <a:gd name="f300" fmla="*/ f7 1 f149"/>
              <a:gd name="f301" fmla="+- f223 0 f1"/>
              <a:gd name="f302" fmla="*/ f224 1 f148"/>
              <a:gd name="f303" fmla="*/ f225 1 f149"/>
              <a:gd name="f304" fmla="*/ f226 1 f148"/>
              <a:gd name="f305" fmla="*/ f227 1 f149"/>
              <a:gd name="f306" fmla="*/ f228 1 f148"/>
              <a:gd name="f307" fmla="*/ f229 1 f148"/>
              <a:gd name="f308" fmla="*/ f230 1 f149"/>
              <a:gd name="f309" fmla="*/ f231 1 f148"/>
              <a:gd name="f310" fmla="*/ f232 1 f149"/>
              <a:gd name="f311" fmla="*/ f233 1 f148"/>
              <a:gd name="f312" fmla="*/ f234 1 f149"/>
              <a:gd name="f313" fmla="*/ f235 1 f148"/>
              <a:gd name="f314" fmla="*/ f236 1 f149"/>
              <a:gd name="f315" fmla="*/ f237 1 f148"/>
              <a:gd name="f316" fmla="*/ f238 1 f149"/>
              <a:gd name="f317" fmla="*/ f239 1 f148"/>
              <a:gd name="f318" fmla="*/ f240 1 f148"/>
              <a:gd name="f319" fmla="*/ f241 1 f149"/>
              <a:gd name="f320" fmla="*/ f242 1 f148"/>
              <a:gd name="f321" fmla="*/ f243 1 f148"/>
              <a:gd name="f322" fmla="*/ f244 1 f149"/>
              <a:gd name="f323" fmla="*/ f245 1 f148"/>
              <a:gd name="f324" fmla="*/ f246 1 f149"/>
              <a:gd name="f325" fmla="*/ f247 1 f148"/>
              <a:gd name="f326" fmla="*/ f248 1 f149"/>
              <a:gd name="f327" fmla="*/ f249 1 f148"/>
              <a:gd name="f328" fmla="*/ f250 1 f149"/>
              <a:gd name="f329" fmla="*/ f251 1 f149"/>
              <a:gd name="f330" fmla="*/ f252 1 f148"/>
              <a:gd name="f331" fmla="*/ f253 1 f149"/>
              <a:gd name="f332" fmla="*/ f254 1 f149"/>
              <a:gd name="f333" fmla="*/ f255 1 f148"/>
              <a:gd name="f334" fmla="*/ f256 1 f149"/>
              <a:gd name="f335" fmla="*/ f257 1 f149"/>
              <a:gd name="f336" fmla="*/ f258 1 f148"/>
              <a:gd name="f337" fmla="*/ f259 1 f149"/>
              <a:gd name="f338" fmla="*/ f260 1 f148"/>
              <a:gd name="f339" fmla="*/ f261 1 f149"/>
              <a:gd name="f340" fmla="*/ f262 1 f148"/>
              <a:gd name="f341" fmla="*/ f263 1 f149"/>
              <a:gd name="f342" fmla="*/ f264 1 f148"/>
              <a:gd name="f343" fmla="*/ f265 1 f149"/>
              <a:gd name="f344" fmla="*/ f266 1 f148"/>
              <a:gd name="f345" fmla="*/ f267 1 f149"/>
              <a:gd name="f346" fmla="*/ f268 1 f149"/>
              <a:gd name="f347" fmla="*/ f269 1 f148"/>
              <a:gd name="f348" fmla="*/ f270 1 f148"/>
              <a:gd name="f349" fmla="*/ f271 1 f149"/>
              <a:gd name="f350" fmla="*/ f272 1 f148"/>
              <a:gd name="f351" fmla="*/ f273 1 f149"/>
              <a:gd name="f352" fmla="*/ f274 1 f148"/>
              <a:gd name="f353" fmla="*/ f275 1 f149"/>
              <a:gd name="f354" fmla="*/ f276 1 f148"/>
              <a:gd name="f355" fmla="*/ f277 1 f149"/>
              <a:gd name="f356" fmla="*/ f278 1 f148"/>
              <a:gd name="f357" fmla="*/ f279 1 f149"/>
              <a:gd name="f358" fmla="*/ f280 1 f148"/>
              <a:gd name="f359" fmla="*/ f281 1 f149"/>
              <a:gd name="f360" fmla="*/ f282 1 f149"/>
              <a:gd name="f361" fmla="*/ f283 1 f148"/>
              <a:gd name="f362" fmla="*/ f284 1 f149"/>
              <a:gd name="f363" fmla="*/ f285 1 f148"/>
              <a:gd name="f364" fmla="*/ f286 1 f149"/>
              <a:gd name="f365" fmla="*/ f287 1 f149"/>
              <a:gd name="f366" fmla="*/ f288 1 f148"/>
              <a:gd name="f367" fmla="*/ f289 1 f149"/>
              <a:gd name="f368" fmla="*/ f290 1 f148"/>
              <a:gd name="f369" fmla="*/ f291 1 f149"/>
              <a:gd name="f370" fmla="*/ f292 1 f148"/>
              <a:gd name="f371" fmla="*/ f293 1 f149"/>
              <a:gd name="f372" fmla="*/ f294 1 f149"/>
              <a:gd name="f373" fmla="*/ f295 1 f148"/>
              <a:gd name="f374" fmla="*/ f296 1 f149"/>
              <a:gd name="f375" fmla="*/ f297 f143 1"/>
              <a:gd name="f376" fmla="*/ f298 f143 1"/>
              <a:gd name="f377" fmla="*/ f300 f144 1"/>
              <a:gd name="f378" fmla="*/ f299 f144 1"/>
              <a:gd name="f379" fmla="*/ f302 f143 1"/>
              <a:gd name="f380" fmla="*/ f303 f144 1"/>
              <a:gd name="f381" fmla="*/ f304 f143 1"/>
              <a:gd name="f382" fmla="*/ f305 f144 1"/>
              <a:gd name="f383" fmla="*/ f306 f143 1"/>
              <a:gd name="f384" fmla="*/ f307 f143 1"/>
              <a:gd name="f385" fmla="*/ f308 f144 1"/>
              <a:gd name="f386" fmla="*/ f309 f143 1"/>
              <a:gd name="f387" fmla="*/ f310 f144 1"/>
              <a:gd name="f388" fmla="*/ f311 f143 1"/>
              <a:gd name="f389" fmla="*/ f312 f144 1"/>
              <a:gd name="f390" fmla="*/ f313 f143 1"/>
              <a:gd name="f391" fmla="*/ f314 f144 1"/>
              <a:gd name="f392" fmla="*/ f315 f143 1"/>
              <a:gd name="f393" fmla="*/ f316 f144 1"/>
              <a:gd name="f394" fmla="*/ f317 f143 1"/>
              <a:gd name="f395" fmla="*/ f318 f143 1"/>
              <a:gd name="f396" fmla="*/ f319 f144 1"/>
              <a:gd name="f397" fmla="*/ f320 f143 1"/>
              <a:gd name="f398" fmla="*/ f321 f143 1"/>
              <a:gd name="f399" fmla="*/ f322 f144 1"/>
              <a:gd name="f400" fmla="*/ f323 f143 1"/>
              <a:gd name="f401" fmla="*/ f324 f144 1"/>
              <a:gd name="f402" fmla="*/ f325 f143 1"/>
              <a:gd name="f403" fmla="*/ f326 f144 1"/>
              <a:gd name="f404" fmla="*/ f327 f143 1"/>
              <a:gd name="f405" fmla="*/ f328 f144 1"/>
              <a:gd name="f406" fmla="*/ f329 f144 1"/>
              <a:gd name="f407" fmla="*/ f330 f143 1"/>
              <a:gd name="f408" fmla="*/ f331 f144 1"/>
              <a:gd name="f409" fmla="*/ f332 f144 1"/>
              <a:gd name="f410" fmla="*/ f333 f143 1"/>
              <a:gd name="f411" fmla="*/ f334 f144 1"/>
              <a:gd name="f412" fmla="*/ f335 f144 1"/>
              <a:gd name="f413" fmla="*/ f336 f143 1"/>
              <a:gd name="f414" fmla="*/ f337 f144 1"/>
              <a:gd name="f415" fmla="*/ f338 f143 1"/>
              <a:gd name="f416" fmla="*/ f339 f144 1"/>
              <a:gd name="f417" fmla="*/ f340 f143 1"/>
              <a:gd name="f418" fmla="*/ f341 f144 1"/>
              <a:gd name="f419" fmla="*/ f342 f143 1"/>
              <a:gd name="f420" fmla="*/ f343 f144 1"/>
              <a:gd name="f421" fmla="*/ f344 f143 1"/>
              <a:gd name="f422" fmla="*/ f345 f144 1"/>
              <a:gd name="f423" fmla="*/ f346 f144 1"/>
              <a:gd name="f424" fmla="*/ f347 f143 1"/>
              <a:gd name="f425" fmla="*/ f348 f143 1"/>
              <a:gd name="f426" fmla="*/ f349 f144 1"/>
              <a:gd name="f427" fmla="*/ f350 f143 1"/>
              <a:gd name="f428" fmla="*/ f351 f144 1"/>
              <a:gd name="f429" fmla="*/ f352 f143 1"/>
              <a:gd name="f430" fmla="*/ f353 f144 1"/>
              <a:gd name="f431" fmla="*/ f354 f143 1"/>
              <a:gd name="f432" fmla="*/ f355 f144 1"/>
              <a:gd name="f433" fmla="*/ f356 f143 1"/>
              <a:gd name="f434" fmla="*/ f357 f144 1"/>
              <a:gd name="f435" fmla="*/ f358 f143 1"/>
              <a:gd name="f436" fmla="*/ f359 f144 1"/>
              <a:gd name="f437" fmla="*/ f360 f144 1"/>
              <a:gd name="f438" fmla="*/ f361 f143 1"/>
              <a:gd name="f439" fmla="*/ f362 f144 1"/>
              <a:gd name="f440" fmla="*/ f363 f143 1"/>
              <a:gd name="f441" fmla="*/ f364 f144 1"/>
              <a:gd name="f442" fmla="*/ f365 f144 1"/>
              <a:gd name="f443" fmla="*/ f366 f143 1"/>
              <a:gd name="f444" fmla="*/ f367 f144 1"/>
              <a:gd name="f445" fmla="*/ f368 f143 1"/>
              <a:gd name="f446" fmla="*/ f369 f144 1"/>
              <a:gd name="f447" fmla="*/ f370 f143 1"/>
              <a:gd name="f448" fmla="*/ f371 f144 1"/>
              <a:gd name="f449" fmla="*/ f372 f144 1"/>
              <a:gd name="f450" fmla="*/ f373 f143 1"/>
              <a:gd name="f451" fmla="*/ f374 f144 1"/>
            </a:gdLst>
            <a:ahLst/>
            <a:cxnLst>
              <a:cxn ang="3cd4">
                <a:pos x="hc" y="t"/>
              </a:cxn>
              <a:cxn ang="0">
                <a:pos x="r" y="vc"/>
              </a:cxn>
              <a:cxn ang="cd4">
                <a:pos x="hc" y="b"/>
              </a:cxn>
              <a:cxn ang="cd2">
                <a:pos x="l" y="vc"/>
              </a:cxn>
              <a:cxn ang="f301">
                <a:pos x="f379" y="f380"/>
              </a:cxn>
              <a:cxn ang="f301">
                <a:pos x="f381" y="f382"/>
              </a:cxn>
              <a:cxn ang="f301">
                <a:pos x="f383" y="f380"/>
              </a:cxn>
              <a:cxn ang="f301">
                <a:pos x="f384" y="f385"/>
              </a:cxn>
              <a:cxn ang="f301">
                <a:pos x="f386" y="f387"/>
              </a:cxn>
              <a:cxn ang="f301">
                <a:pos x="f388" y="f389"/>
              </a:cxn>
              <a:cxn ang="f301">
                <a:pos x="f390" y="f391"/>
              </a:cxn>
              <a:cxn ang="f301">
                <a:pos x="f392" y="f393"/>
              </a:cxn>
              <a:cxn ang="f301">
                <a:pos x="f394" y="f391"/>
              </a:cxn>
              <a:cxn ang="f301">
                <a:pos x="f395" y="f391"/>
              </a:cxn>
              <a:cxn ang="f301">
                <a:pos x="f381" y="f396"/>
              </a:cxn>
              <a:cxn ang="f301">
                <a:pos x="f397" y="f396"/>
              </a:cxn>
              <a:cxn ang="f301">
                <a:pos x="f398" y="f399"/>
              </a:cxn>
              <a:cxn ang="f301">
                <a:pos x="f398" y="f399"/>
              </a:cxn>
              <a:cxn ang="f301">
                <a:pos x="f400" y="f401"/>
              </a:cxn>
              <a:cxn ang="f301">
                <a:pos x="f402" y="f403"/>
              </a:cxn>
              <a:cxn ang="f301">
                <a:pos x="f404" y="f405"/>
              </a:cxn>
              <a:cxn ang="f301">
                <a:pos x="f388" y="f406"/>
              </a:cxn>
              <a:cxn ang="f301">
                <a:pos x="f407" y="f408"/>
              </a:cxn>
              <a:cxn ang="f301">
                <a:pos x="f395" y="f409"/>
              </a:cxn>
              <a:cxn ang="f301">
                <a:pos x="f410" y="f411"/>
              </a:cxn>
              <a:cxn ang="f301">
                <a:pos x="f379" y="f412"/>
              </a:cxn>
              <a:cxn ang="f301">
                <a:pos x="f413" y="f414"/>
              </a:cxn>
              <a:cxn ang="f301">
                <a:pos x="f415" y="f416"/>
              </a:cxn>
              <a:cxn ang="f301">
                <a:pos x="f417" y="f418"/>
              </a:cxn>
              <a:cxn ang="f301">
                <a:pos x="f419" y="f420"/>
              </a:cxn>
              <a:cxn ang="f301">
                <a:pos x="f421" y="f422"/>
              </a:cxn>
              <a:cxn ang="f301">
                <a:pos x="f419" y="f423"/>
              </a:cxn>
              <a:cxn ang="f301">
                <a:pos x="f424" y="f405"/>
              </a:cxn>
              <a:cxn ang="f301">
                <a:pos x="f425" y="f426"/>
              </a:cxn>
              <a:cxn ang="f301">
                <a:pos x="f427" y="f428"/>
              </a:cxn>
              <a:cxn ang="f301">
                <a:pos x="f429" y="f430"/>
              </a:cxn>
              <a:cxn ang="f301">
                <a:pos x="f431" y="f432"/>
              </a:cxn>
              <a:cxn ang="f301">
                <a:pos x="f433" y="f434"/>
              </a:cxn>
              <a:cxn ang="f301">
                <a:pos x="f397" y="f403"/>
              </a:cxn>
              <a:cxn ang="f301">
                <a:pos x="f435" y="f436"/>
              </a:cxn>
              <a:cxn ang="f301">
                <a:pos x="f421" y="f437"/>
              </a:cxn>
              <a:cxn ang="f301">
                <a:pos x="f438" y="f439"/>
              </a:cxn>
              <a:cxn ang="f301">
                <a:pos x="f440" y="f441"/>
              </a:cxn>
              <a:cxn ang="f301">
                <a:pos x="f435" y="f442"/>
              </a:cxn>
              <a:cxn ang="f301">
                <a:pos x="f443" y="f444"/>
              </a:cxn>
              <a:cxn ang="f301">
                <a:pos x="f445" y="f444"/>
              </a:cxn>
              <a:cxn ang="f301">
                <a:pos x="f379" y="f442"/>
              </a:cxn>
              <a:cxn ang="f301">
                <a:pos x="f388" y="f446"/>
              </a:cxn>
              <a:cxn ang="f301">
                <a:pos x="f447" y="f448"/>
              </a:cxn>
              <a:cxn ang="f301">
                <a:pos x="f388" y="f449"/>
              </a:cxn>
              <a:cxn ang="f301">
                <a:pos x="f450" y="f451"/>
              </a:cxn>
            </a:cxnLst>
            <a:rect l="f375" t="f378" r="f376" b="f377"/>
            <a:pathLst>
              <a:path w="2772" h="4225">
                <a:moveTo>
                  <a:pt x="f5" y="f8"/>
                </a:moveTo>
                <a:lnTo>
                  <a:pt x="f9" y="f10"/>
                </a:lnTo>
                <a:lnTo>
                  <a:pt x="f11" y="f12"/>
                </a:lnTo>
                <a:lnTo>
                  <a:pt x="f13" y="f14"/>
                </a:lnTo>
                <a:lnTo>
                  <a:pt x="f15" y="f5"/>
                </a:lnTo>
                <a:lnTo>
                  <a:pt x="f16" y="f5"/>
                </a:lnTo>
                <a:lnTo>
                  <a:pt x="f17" y="f14"/>
                </a:lnTo>
                <a:lnTo>
                  <a:pt x="f18" y="f12"/>
                </a:lnTo>
                <a:lnTo>
                  <a:pt x="f19" y="f12"/>
                </a:lnTo>
                <a:lnTo>
                  <a:pt x="f20" y="f21"/>
                </a:lnTo>
                <a:lnTo>
                  <a:pt x="f20" y="f22"/>
                </a:lnTo>
                <a:lnTo>
                  <a:pt x="f20" y="f23"/>
                </a:lnTo>
                <a:lnTo>
                  <a:pt x="f24" y="f25"/>
                </a:lnTo>
                <a:lnTo>
                  <a:pt x="f19" y="f26"/>
                </a:lnTo>
                <a:lnTo>
                  <a:pt x="f17" y="f27"/>
                </a:lnTo>
                <a:lnTo>
                  <a:pt x="f16" y="f28"/>
                </a:lnTo>
                <a:lnTo>
                  <a:pt x="f29" y="f28"/>
                </a:lnTo>
                <a:lnTo>
                  <a:pt x="f5" y="f30"/>
                </a:lnTo>
                <a:lnTo>
                  <a:pt x="f5" y="f8"/>
                </a:lnTo>
                <a:close/>
                <a:moveTo>
                  <a:pt x="f31" y="f32"/>
                </a:moveTo>
                <a:lnTo>
                  <a:pt x="f33" y="f32"/>
                </a:lnTo>
                <a:lnTo>
                  <a:pt x="f34" y="f35"/>
                </a:lnTo>
                <a:lnTo>
                  <a:pt x="f36" y="f37"/>
                </a:lnTo>
                <a:lnTo>
                  <a:pt x="f38" y="f37"/>
                </a:lnTo>
                <a:lnTo>
                  <a:pt x="f31" y="f32"/>
                </a:lnTo>
                <a:close/>
                <a:moveTo>
                  <a:pt x="f39" y="f32"/>
                </a:moveTo>
                <a:lnTo>
                  <a:pt x="f40" y="f32"/>
                </a:lnTo>
                <a:lnTo>
                  <a:pt x="f16" y="f41"/>
                </a:lnTo>
                <a:lnTo>
                  <a:pt x="f42" y="f43"/>
                </a:lnTo>
                <a:lnTo>
                  <a:pt x="f39" y="f32"/>
                </a:lnTo>
                <a:close/>
                <a:moveTo>
                  <a:pt x="f40" y="f44"/>
                </a:moveTo>
                <a:lnTo>
                  <a:pt x="f39" y="f44"/>
                </a:lnTo>
                <a:lnTo>
                  <a:pt x="f16" y="f45"/>
                </a:lnTo>
                <a:lnTo>
                  <a:pt x="f40" y="f44"/>
                </a:lnTo>
                <a:close/>
                <a:moveTo>
                  <a:pt x="f31" y="f44"/>
                </a:moveTo>
                <a:lnTo>
                  <a:pt x="f46" y="f45"/>
                </a:lnTo>
                <a:lnTo>
                  <a:pt x="f47" y="f44"/>
                </a:lnTo>
                <a:lnTo>
                  <a:pt x="f31" y="f44"/>
                </a:lnTo>
                <a:close/>
                <a:moveTo>
                  <a:pt x="f48" y="f49"/>
                </a:moveTo>
                <a:lnTo>
                  <a:pt x="f36" y="f49"/>
                </a:lnTo>
                <a:lnTo>
                  <a:pt x="f50" y="f51"/>
                </a:lnTo>
                <a:lnTo>
                  <a:pt x="f48" y="f49"/>
                </a:lnTo>
                <a:close/>
                <a:moveTo>
                  <a:pt x="f52" y="f49"/>
                </a:moveTo>
                <a:lnTo>
                  <a:pt x="f53" y="f49"/>
                </a:lnTo>
                <a:lnTo>
                  <a:pt x="f54" y="f51"/>
                </a:lnTo>
                <a:lnTo>
                  <a:pt x="f52" y="f49"/>
                </a:lnTo>
                <a:close/>
                <a:moveTo>
                  <a:pt x="f55" y="f56"/>
                </a:moveTo>
                <a:lnTo>
                  <a:pt x="f53" y="f57"/>
                </a:lnTo>
                <a:lnTo>
                  <a:pt x="f58" y="f57"/>
                </a:lnTo>
                <a:lnTo>
                  <a:pt x="f39" y="f56"/>
                </a:lnTo>
                <a:lnTo>
                  <a:pt x="f55" y="f56"/>
                </a:lnTo>
                <a:close/>
                <a:moveTo>
                  <a:pt x="f59" y="f60"/>
                </a:moveTo>
                <a:lnTo>
                  <a:pt x="f5" y="f61"/>
                </a:lnTo>
                <a:lnTo>
                  <a:pt x="f5" y="f62"/>
                </a:lnTo>
                <a:lnTo>
                  <a:pt x="f15" y="f63"/>
                </a:lnTo>
                <a:lnTo>
                  <a:pt x="f64" y="f65"/>
                </a:lnTo>
                <a:lnTo>
                  <a:pt x="f66" y="f67"/>
                </a:lnTo>
                <a:lnTo>
                  <a:pt x="f68" y="f69"/>
                </a:lnTo>
                <a:lnTo>
                  <a:pt x="f54" y="f70"/>
                </a:lnTo>
                <a:lnTo>
                  <a:pt x="f39" y="f70"/>
                </a:lnTo>
                <a:lnTo>
                  <a:pt x="f42" y="f71"/>
                </a:lnTo>
                <a:lnTo>
                  <a:pt x="f58" y="f72"/>
                </a:lnTo>
                <a:lnTo>
                  <a:pt x="f15" y="f72"/>
                </a:lnTo>
                <a:lnTo>
                  <a:pt x="f73" y="f72"/>
                </a:lnTo>
                <a:lnTo>
                  <a:pt x="f13" y="f74"/>
                </a:lnTo>
                <a:lnTo>
                  <a:pt x="f11" y="f75"/>
                </a:lnTo>
                <a:lnTo>
                  <a:pt x="f5" y="f76"/>
                </a:lnTo>
                <a:lnTo>
                  <a:pt x="f5" y="f77"/>
                </a:lnTo>
                <a:lnTo>
                  <a:pt x="f29" y="f78"/>
                </a:lnTo>
                <a:lnTo>
                  <a:pt x="f58" y="f78"/>
                </a:lnTo>
                <a:lnTo>
                  <a:pt x="f79" y="f80"/>
                </a:lnTo>
                <a:lnTo>
                  <a:pt x="f81" y="f82"/>
                </a:lnTo>
                <a:lnTo>
                  <a:pt x="f83" y="f84"/>
                </a:lnTo>
                <a:lnTo>
                  <a:pt x="f50" y="f85"/>
                </a:lnTo>
                <a:lnTo>
                  <a:pt x="f86" y="f85"/>
                </a:lnTo>
                <a:lnTo>
                  <a:pt x="f87" y="f84"/>
                </a:lnTo>
                <a:lnTo>
                  <a:pt x="f88" y="f82"/>
                </a:lnTo>
                <a:lnTo>
                  <a:pt x="f89" y="f80"/>
                </a:lnTo>
                <a:lnTo>
                  <a:pt x="f90" y="f91"/>
                </a:lnTo>
                <a:lnTo>
                  <a:pt x="f6" y="f92"/>
                </a:lnTo>
                <a:lnTo>
                  <a:pt x="f6" y="f93"/>
                </a:lnTo>
                <a:lnTo>
                  <a:pt x="f6" y="f94"/>
                </a:lnTo>
                <a:lnTo>
                  <a:pt x="f90" y="f42"/>
                </a:lnTo>
                <a:lnTo>
                  <a:pt x="f89" y="f95"/>
                </a:lnTo>
                <a:lnTo>
                  <a:pt x="f96" y="f97"/>
                </a:lnTo>
                <a:lnTo>
                  <a:pt x="f87" y="f56"/>
                </a:lnTo>
                <a:lnTo>
                  <a:pt x="f98" y="f56"/>
                </a:lnTo>
                <a:lnTo>
                  <a:pt x="f99" y="f56"/>
                </a:lnTo>
                <a:lnTo>
                  <a:pt x="f100" y="f56"/>
                </a:lnTo>
                <a:lnTo>
                  <a:pt x="f101" y="f102"/>
                </a:lnTo>
                <a:lnTo>
                  <a:pt x="f103" y="f95"/>
                </a:lnTo>
                <a:lnTo>
                  <a:pt x="f103" y="f104"/>
                </a:lnTo>
                <a:lnTo>
                  <a:pt x="f105" y="f106"/>
                </a:lnTo>
                <a:lnTo>
                  <a:pt x="f103" y="f65"/>
                </a:lnTo>
                <a:lnTo>
                  <a:pt x="f107" y="f93"/>
                </a:lnTo>
                <a:lnTo>
                  <a:pt x="f108" y="f109"/>
                </a:lnTo>
                <a:lnTo>
                  <a:pt x="f33" y="f109"/>
                </a:lnTo>
                <a:lnTo>
                  <a:pt x="f110" y="f93"/>
                </a:lnTo>
                <a:lnTo>
                  <a:pt x="f111" y="f65"/>
                </a:lnTo>
                <a:lnTo>
                  <a:pt x="f112" y="f113"/>
                </a:lnTo>
                <a:lnTo>
                  <a:pt x="f112" y="f106"/>
                </a:lnTo>
                <a:lnTo>
                  <a:pt x="f112" y="f104"/>
                </a:lnTo>
                <a:lnTo>
                  <a:pt x="f112" y="f95"/>
                </a:lnTo>
                <a:lnTo>
                  <a:pt x="f36" y="f57"/>
                </a:lnTo>
                <a:lnTo>
                  <a:pt x="f46" y="f57"/>
                </a:lnTo>
                <a:lnTo>
                  <a:pt x="f114" y="f57"/>
                </a:lnTo>
                <a:lnTo>
                  <a:pt x="f115" y="f57"/>
                </a:lnTo>
                <a:lnTo>
                  <a:pt x="f116" y="f117"/>
                </a:lnTo>
                <a:lnTo>
                  <a:pt x="f89" y="f118"/>
                </a:lnTo>
                <a:lnTo>
                  <a:pt x="f90" y="f119"/>
                </a:lnTo>
                <a:lnTo>
                  <a:pt x="f6" y="f120"/>
                </a:lnTo>
                <a:lnTo>
                  <a:pt x="f6" y="f121"/>
                </a:lnTo>
                <a:lnTo>
                  <a:pt x="f6" y="f122"/>
                </a:lnTo>
                <a:lnTo>
                  <a:pt x="f90" y="f123"/>
                </a:lnTo>
                <a:lnTo>
                  <a:pt x="f124" y="f7"/>
                </a:lnTo>
                <a:lnTo>
                  <a:pt x="f125" y="f7"/>
                </a:lnTo>
                <a:lnTo>
                  <a:pt x="f107" y="f121"/>
                </a:lnTo>
                <a:lnTo>
                  <a:pt x="f86" y="f126"/>
                </a:lnTo>
                <a:lnTo>
                  <a:pt x="f127" y="f123"/>
                </a:lnTo>
                <a:lnTo>
                  <a:pt x="f116" y="f128"/>
                </a:lnTo>
                <a:lnTo>
                  <a:pt x="f115" y="f129"/>
                </a:lnTo>
                <a:lnTo>
                  <a:pt x="f46" y="f130"/>
                </a:lnTo>
                <a:lnTo>
                  <a:pt x="f36" y="f130"/>
                </a:lnTo>
                <a:lnTo>
                  <a:pt x="f131" y="f7"/>
                </a:lnTo>
                <a:lnTo>
                  <a:pt x="f132" y="f7"/>
                </a:lnTo>
                <a:lnTo>
                  <a:pt x="f58" y="f130"/>
                </a:lnTo>
                <a:lnTo>
                  <a:pt x="f15" y="f130"/>
                </a:lnTo>
                <a:lnTo>
                  <a:pt x="f13" y="f129"/>
                </a:lnTo>
                <a:lnTo>
                  <a:pt x="f11" y="f128"/>
                </a:lnTo>
                <a:lnTo>
                  <a:pt x="f9" y="f123"/>
                </a:lnTo>
                <a:lnTo>
                  <a:pt x="f5" y="f133"/>
                </a:lnTo>
                <a:lnTo>
                  <a:pt x="f5" y="f134"/>
                </a:lnTo>
                <a:lnTo>
                  <a:pt x="f29" y="f37"/>
                </a:lnTo>
                <a:lnTo>
                  <a:pt x="f52" y="f37"/>
                </a:lnTo>
                <a:lnTo>
                  <a:pt x="f64" y="f135"/>
                </a:lnTo>
                <a:lnTo>
                  <a:pt x="f15" y="f45"/>
                </a:lnTo>
                <a:lnTo>
                  <a:pt x="f136" y="f137"/>
                </a:lnTo>
                <a:lnTo>
                  <a:pt x="f5" y="f138"/>
                </a:lnTo>
                <a:lnTo>
                  <a:pt x="f5" y="f139"/>
                </a:lnTo>
                <a:lnTo>
                  <a:pt x="f140" y="f141"/>
                </a:lnTo>
                <a:lnTo>
                  <a:pt x="f59" y="f60"/>
                </a:lnTo>
                <a:close/>
              </a:path>
            </a:pathLst>
          </a:custGeom>
          <a:solidFill>
            <a:srgbClr val="C3C8CB"/>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21" name="Freeform 9">
            <a:extLst>
              <a:ext uri="{FF2B5EF4-FFF2-40B4-BE49-F238E27FC236}">
                <a16:creationId xmlns:a16="http://schemas.microsoft.com/office/drawing/2014/main" id="{DFD0BAE0-A87F-4B80-AAC7-ADA0C2CFFD46}"/>
              </a:ext>
            </a:extLst>
          </p:cNvPr>
          <p:cNvSpPr/>
          <p:nvPr userDrawn="1"/>
        </p:nvSpPr>
        <p:spPr>
          <a:xfrm>
            <a:off x="464284" y="540065"/>
            <a:ext cx="2073496" cy="3090876"/>
          </a:xfrm>
          <a:custGeom>
            <a:avLst/>
            <a:gdLst>
              <a:gd name="f0" fmla="val 10800000"/>
              <a:gd name="f1" fmla="val 5400000"/>
              <a:gd name="f2" fmla="val 180"/>
              <a:gd name="f3" fmla="val w"/>
              <a:gd name="f4" fmla="val h"/>
              <a:gd name="f5" fmla="val 0"/>
              <a:gd name="f6" fmla="val 2772"/>
              <a:gd name="f7" fmla="val 4353"/>
              <a:gd name="f8" fmla="val 269"/>
              <a:gd name="f9" fmla="val 161"/>
              <a:gd name="f10" fmla="val 193"/>
              <a:gd name="f11" fmla="val 321"/>
              <a:gd name="f12" fmla="val 1156"/>
              <a:gd name="f13" fmla="val 2360"/>
              <a:gd name="f14" fmla="val 389"/>
              <a:gd name="f15" fmla="val 771"/>
              <a:gd name="f16" fmla="val 2997"/>
              <a:gd name="f17" fmla="val 1539"/>
              <a:gd name="f18" fmla="val 1694"/>
              <a:gd name="f19" fmla="val 2332"/>
              <a:gd name="f20" fmla="val 1969"/>
              <a:gd name="f21" fmla="val 1030"/>
              <a:gd name="f22" fmla="val 1586"/>
              <a:gd name="f23" fmla="val 1668"/>
              <a:gd name="f24" fmla="val 2352"/>
              <a:gd name="f25" fmla="val 2734"/>
              <a:gd name="f26" fmla="val 1164"/>
              <a:gd name="f27" fmla="val 1042"/>
              <a:gd name="f28" fmla="val 787"/>
              <a:gd name="f29" fmla="val 373"/>
              <a:gd name="f30" fmla="val 1002"/>
              <a:gd name="f31" fmla="val 1140"/>
              <a:gd name="f32" fmla="val 757"/>
              <a:gd name="f33" fmla="val 365"/>
              <a:gd name="f34" fmla="val 339"/>
              <a:gd name="f35" fmla="val 765"/>
              <a:gd name="f36" fmla="val 341"/>
              <a:gd name="f37" fmla="val 773"/>
              <a:gd name="f38" fmla="val 343"/>
              <a:gd name="f39" fmla="val 775"/>
              <a:gd name="f40" fmla="val 345"/>
              <a:gd name="f41" fmla="val 990"/>
              <a:gd name="f42" fmla="val 1546"/>
              <a:gd name="f43" fmla="val 351"/>
              <a:gd name="f44" fmla="val 1335"/>
              <a:gd name="f45" fmla="val 1367"/>
              <a:gd name="f46" fmla="val 1570"/>
              <a:gd name="f47" fmla="val 2555"/>
              <a:gd name="f48" fmla="val 2587"/>
              <a:gd name="f49" fmla="val 2372"/>
              <a:gd name="f50" fmla="val 359"/>
              <a:gd name="f51" fmla="val 2368"/>
              <a:gd name="f52" fmla="val 361"/>
              <a:gd name="f53" fmla="val 2366"/>
              <a:gd name="f54" fmla="val 363"/>
              <a:gd name="f55" fmla="val 2362"/>
              <a:gd name="f56" fmla="val 1178"/>
              <a:gd name="f57" fmla="val 1016"/>
              <a:gd name="f58" fmla="val 1562"/>
              <a:gd name="f59" fmla="val 1656"/>
              <a:gd name="f60" fmla="val 1949"/>
              <a:gd name="f61" fmla="val 1010"/>
              <a:gd name="f62" fmla="val 1951"/>
              <a:gd name="f63" fmla="val 1006"/>
              <a:gd name="f64" fmla="val 1955"/>
              <a:gd name="f65" fmla="val 1004"/>
              <a:gd name="f66" fmla="val 1961"/>
              <a:gd name="f67" fmla="val 2758"/>
              <a:gd name="f68" fmla="val 2762"/>
              <a:gd name="f69" fmla="val 2766"/>
              <a:gd name="f70" fmla="val 2768"/>
              <a:gd name="f71" fmla="val 2770"/>
              <a:gd name="f72" fmla="val 1012"/>
              <a:gd name="f73" fmla="val 1020"/>
              <a:gd name="f74" fmla="val 1022"/>
              <a:gd name="f75" fmla="val 1688"/>
              <a:gd name="f76" fmla="val 2370"/>
              <a:gd name="f77" fmla="val 1690"/>
              <a:gd name="f78" fmla="val 1692"/>
              <a:gd name="f79" fmla="val 1973"/>
              <a:gd name="f80" fmla="val 2340"/>
              <a:gd name="f81" fmla="val 2342"/>
              <a:gd name="f82" fmla="val 1975"/>
              <a:gd name="f83" fmla="val 2346"/>
              <a:gd name="f84" fmla="val 2350"/>
              <a:gd name="f85" fmla="val 1971"/>
              <a:gd name="f86" fmla="val 2356"/>
              <a:gd name="f87" fmla="val 1967"/>
              <a:gd name="f88" fmla="val 2358"/>
              <a:gd name="f89" fmla="val 1963"/>
              <a:gd name="f90" fmla="val 1957"/>
              <a:gd name="f91" fmla="val 1953"/>
              <a:gd name="f92" fmla="val 1706"/>
              <a:gd name="f93" fmla="val 1574"/>
              <a:gd name="f94" fmla="val 3003"/>
              <a:gd name="f95" fmla="val 3669"/>
              <a:gd name="f96" fmla="val 3671"/>
              <a:gd name="f97" fmla="val 3675"/>
              <a:gd name="f98" fmla="val 3679"/>
              <a:gd name="f99" fmla="val 3681"/>
              <a:gd name="f100" fmla="val 3685"/>
              <a:gd name="f101" fmla="val 3687"/>
              <a:gd name="f102" fmla="val 3689"/>
              <a:gd name="f103" fmla="val 3683"/>
              <a:gd name="f104" fmla="val 3037"/>
              <a:gd name="f105" fmla="val 1174"/>
              <a:gd name="f106" fmla="val 1172"/>
              <a:gd name="f107" fmla="val 1168"/>
              <a:gd name="f108" fmla="val 1166"/>
              <a:gd name="f109" fmla="val 1162"/>
              <a:gd name="f110" fmla="val 1152"/>
              <a:gd name="f111" fmla="val 1150"/>
              <a:gd name="f112" fmla="val 3673"/>
              <a:gd name="f113" fmla="val 3023"/>
              <a:gd name="f114" fmla="val 381"/>
              <a:gd name="f115" fmla="val 4327"/>
              <a:gd name="f116" fmla="val 1566"/>
              <a:gd name="f117" fmla="val 4329"/>
              <a:gd name="f118" fmla="val 1572"/>
              <a:gd name="f119" fmla="val 4331"/>
              <a:gd name="f120" fmla="val 4335"/>
              <a:gd name="f121" fmla="val 4341"/>
              <a:gd name="f122" fmla="val 4345"/>
              <a:gd name="f123" fmla="val 4347"/>
              <a:gd name="f124" fmla="val 4349"/>
              <a:gd name="f125" fmla="val 4351"/>
              <a:gd name="f126" fmla="val 755"/>
              <a:gd name="f127" fmla="val 753"/>
              <a:gd name="f128" fmla="val 355"/>
              <a:gd name="f129" fmla="val 3093"/>
              <a:gd name="f130" fmla="val 3041"/>
              <a:gd name="f131" fmla="val 3649"/>
              <a:gd name="f132" fmla="val 749"/>
              <a:gd name="f133" fmla="val 3011"/>
              <a:gd name="f134" fmla="val 2979"/>
              <a:gd name="f135" fmla="val 2930"/>
              <a:gd name="f136" fmla="val 1764"/>
              <a:gd name="f137" fmla="val 1712"/>
              <a:gd name="f138" fmla="val 2320"/>
              <a:gd name="f139" fmla="val 741"/>
              <a:gd name="f140" fmla="val 1650"/>
              <a:gd name="f141" fmla="val 1598"/>
              <a:gd name="f142" fmla="val 432"/>
              <a:gd name="f143" fmla="val 383"/>
              <a:gd name="f144" fmla="+- 0 0 -90"/>
              <a:gd name="f145" fmla="*/ f3 1 2772"/>
              <a:gd name="f146" fmla="*/ f4 1 4353"/>
              <a:gd name="f147" fmla="+- f7 0 f5"/>
              <a:gd name="f148" fmla="+- f6 0 f5"/>
              <a:gd name="f149" fmla="*/ f144 f0 1"/>
              <a:gd name="f150" fmla="*/ f148 1 2772"/>
              <a:gd name="f151" fmla="*/ f147 1 4353"/>
              <a:gd name="f152" fmla="*/ 193 f148 1"/>
              <a:gd name="f153" fmla="*/ 0 f147 1"/>
              <a:gd name="f154" fmla="*/ 1156 f148 1"/>
              <a:gd name="f155" fmla="*/ 2360 f147 1"/>
              <a:gd name="f156" fmla="*/ 1539 f148 1"/>
              <a:gd name="f157" fmla="*/ 2997 f147 1"/>
              <a:gd name="f158" fmla="*/ 771 f148 1"/>
              <a:gd name="f159" fmla="*/ 1694 f147 1"/>
              <a:gd name="f160" fmla="*/ 2352 f148 1"/>
              <a:gd name="f161" fmla="*/ 1668 f147 1"/>
              <a:gd name="f162" fmla="*/ 757 f148 1"/>
              <a:gd name="f163" fmla="*/ 365 f147 1"/>
              <a:gd name="f164" fmla="*/ 765 f148 1"/>
              <a:gd name="f165" fmla="*/ 339 f147 1"/>
              <a:gd name="f166" fmla="*/ 775 f148 1"/>
              <a:gd name="f167" fmla="*/ 345 f147 1"/>
              <a:gd name="f168" fmla="*/ 1335 f148 1"/>
              <a:gd name="f169" fmla="*/ 2372 f148 1"/>
              <a:gd name="f170" fmla="*/ 359 f147 1"/>
              <a:gd name="f171" fmla="*/ 2362 f148 1"/>
              <a:gd name="f172" fmla="*/ 1562 f148 1"/>
              <a:gd name="f173" fmla="*/ 1656 f147 1"/>
              <a:gd name="f174" fmla="*/ 1955 f148 1"/>
              <a:gd name="f175" fmla="*/ 1004 f147 1"/>
              <a:gd name="f176" fmla="*/ 2762 f148 1"/>
              <a:gd name="f177" fmla="*/ 2770 f148 1"/>
              <a:gd name="f178" fmla="*/ 1010 f147 1"/>
              <a:gd name="f179" fmla="*/ 2772 f148 1"/>
              <a:gd name="f180" fmla="*/ 1020 f147 1"/>
              <a:gd name="f181" fmla="*/ 2370 f148 1"/>
              <a:gd name="f182" fmla="*/ 1690 f147 1"/>
              <a:gd name="f183" fmla="*/ 1586 f148 1"/>
              <a:gd name="f184" fmla="*/ 1975 f148 1"/>
              <a:gd name="f185" fmla="*/ 2346 f147 1"/>
              <a:gd name="f186" fmla="*/ 1971 f148 1"/>
              <a:gd name="f187" fmla="*/ 2356 f147 1"/>
              <a:gd name="f188" fmla="*/ 1957 f148 1"/>
              <a:gd name="f189" fmla="*/ 1706 f147 1"/>
              <a:gd name="f190" fmla="*/ 1973 f148 1"/>
              <a:gd name="f191" fmla="*/ 3669 f147 1"/>
              <a:gd name="f192" fmla="*/ 3679 f147 1"/>
              <a:gd name="f193" fmla="*/ 1967 f148 1"/>
              <a:gd name="f194" fmla="*/ 3687 f147 1"/>
              <a:gd name="f195" fmla="*/ 1953 f148 1"/>
              <a:gd name="f196" fmla="*/ 1174 f148 1"/>
              <a:gd name="f197" fmla="*/ 3683 f147 1"/>
              <a:gd name="f198" fmla="*/ 1166 f148 1"/>
              <a:gd name="f199" fmla="*/ 3689 f147 1"/>
              <a:gd name="f200" fmla="*/ 1152 f148 1"/>
              <a:gd name="f201" fmla="*/ 381 f148 1"/>
              <a:gd name="f202" fmla="*/ 3675 f147 1"/>
              <a:gd name="f203" fmla="*/ 1566 f148 1"/>
              <a:gd name="f204" fmla="*/ 4329 f147 1"/>
              <a:gd name="f205" fmla="*/ 1574 f148 1"/>
              <a:gd name="f206" fmla="*/ 4335 f147 1"/>
              <a:gd name="f207" fmla="*/ 1572 f148 1"/>
              <a:gd name="f208" fmla="*/ 4347 f147 1"/>
              <a:gd name="f209" fmla="*/ 4353 f147 1"/>
              <a:gd name="f210" fmla="*/ 755 f148 1"/>
              <a:gd name="f211" fmla="*/ 4349 f147 1"/>
              <a:gd name="f212" fmla="*/ 0 f148 1"/>
              <a:gd name="f213" fmla="*/ 3093 f147 1"/>
              <a:gd name="f214" fmla="*/ 749 f148 1"/>
              <a:gd name="f215" fmla="*/ 3011 f147 1"/>
              <a:gd name="f216" fmla="*/ 2930 f147 1"/>
              <a:gd name="f217" fmla="*/ 1712 f147 1"/>
              <a:gd name="f218" fmla="*/ 1140 f148 1"/>
              <a:gd name="f219" fmla="*/ 1030 f147 1"/>
              <a:gd name="f220" fmla="*/ 1598 f147 1"/>
              <a:gd name="f221" fmla="*/ 383 f147 1"/>
              <a:gd name="f222" fmla="*/ f149 1 f2"/>
              <a:gd name="f223" fmla="*/ f152 1 2772"/>
              <a:gd name="f224" fmla="*/ f153 1 4353"/>
              <a:gd name="f225" fmla="*/ f154 1 2772"/>
              <a:gd name="f226" fmla="*/ f155 1 4353"/>
              <a:gd name="f227" fmla="*/ f156 1 2772"/>
              <a:gd name="f228" fmla="*/ f157 1 4353"/>
              <a:gd name="f229" fmla="*/ f158 1 2772"/>
              <a:gd name="f230" fmla="*/ f159 1 4353"/>
              <a:gd name="f231" fmla="*/ f160 1 2772"/>
              <a:gd name="f232" fmla="*/ f161 1 4353"/>
              <a:gd name="f233" fmla="*/ f162 1 2772"/>
              <a:gd name="f234" fmla="*/ f163 1 4353"/>
              <a:gd name="f235" fmla="*/ f164 1 2772"/>
              <a:gd name="f236" fmla="*/ f165 1 4353"/>
              <a:gd name="f237" fmla="*/ f166 1 2772"/>
              <a:gd name="f238" fmla="*/ f167 1 4353"/>
              <a:gd name="f239" fmla="*/ f168 1 2772"/>
              <a:gd name="f240" fmla="*/ f169 1 2772"/>
              <a:gd name="f241" fmla="*/ f170 1 4353"/>
              <a:gd name="f242" fmla="*/ f171 1 2772"/>
              <a:gd name="f243" fmla="*/ f172 1 2772"/>
              <a:gd name="f244" fmla="*/ f173 1 4353"/>
              <a:gd name="f245" fmla="*/ f174 1 2772"/>
              <a:gd name="f246" fmla="*/ f175 1 4353"/>
              <a:gd name="f247" fmla="*/ f176 1 2772"/>
              <a:gd name="f248" fmla="*/ f177 1 2772"/>
              <a:gd name="f249" fmla="*/ f178 1 4353"/>
              <a:gd name="f250" fmla="*/ f179 1 2772"/>
              <a:gd name="f251" fmla="*/ f180 1 4353"/>
              <a:gd name="f252" fmla="*/ f181 1 2772"/>
              <a:gd name="f253" fmla="*/ f182 1 4353"/>
              <a:gd name="f254" fmla="*/ f183 1 2772"/>
              <a:gd name="f255" fmla="*/ f184 1 2772"/>
              <a:gd name="f256" fmla="*/ f185 1 4353"/>
              <a:gd name="f257" fmla="*/ f186 1 2772"/>
              <a:gd name="f258" fmla="*/ f187 1 4353"/>
              <a:gd name="f259" fmla="*/ f188 1 2772"/>
              <a:gd name="f260" fmla="*/ f189 1 4353"/>
              <a:gd name="f261" fmla="*/ f190 1 2772"/>
              <a:gd name="f262" fmla="*/ f191 1 4353"/>
              <a:gd name="f263" fmla="*/ f192 1 4353"/>
              <a:gd name="f264" fmla="*/ f193 1 2772"/>
              <a:gd name="f265" fmla="*/ f194 1 4353"/>
              <a:gd name="f266" fmla="*/ f195 1 2772"/>
              <a:gd name="f267" fmla="*/ f196 1 2772"/>
              <a:gd name="f268" fmla="*/ f197 1 4353"/>
              <a:gd name="f269" fmla="*/ f198 1 2772"/>
              <a:gd name="f270" fmla="*/ f199 1 4353"/>
              <a:gd name="f271" fmla="*/ f200 1 2772"/>
              <a:gd name="f272" fmla="*/ f201 1 2772"/>
              <a:gd name="f273" fmla="*/ f202 1 4353"/>
              <a:gd name="f274" fmla="*/ f203 1 2772"/>
              <a:gd name="f275" fmla="*/ f204 1 4353"/>
              <a:gd name="f276" fmla="*/ f205 1 2772"/>
              <a:gd name="f277" fmla="*/ f206 1 4353"/>
              <a:gd name="f278" fmla="*/ f207 1 2772"/>
              <a:gd name="f279" fmla="*/ f208 1 4353"/>
              <a:gd name="f280" fmla="*/ f209 1 4353"/>
              <a:gd name="f281" fmla="*/ f210 1 2772"/>
              <a:gd name="f282" fmla="*/ f211 1 4353"/>
              <a:gd name="f283" fmla="*/ f212 1 2772"/>
              <a:gd name="f284" fmla="*/ f213 1 4353"/>
              <a:gd name="f285" fmla="*/ f214 1 2772"/>
              <a:gd name="f286" fmla="*/ f215 1 4353"/>
              <a:gd name="f287" fmla="*/ f216 1 4353"/>
              <a:gd name="f288" fmla="*/ f217 1 4353"/>
              <a:gd name="f289" fmla="*/ f218 1 2772"/>
              <a:gd name="f290" fmla="*/ f219 1 4353"/>
              <a:gd name="f291" fmla="*/ f220 1 4353"/>
              <a:gd name="f292" fmla="*/ f221 1 4353"/>
              <a:gd name="f293" fmla="*/ 0 1 f150"/>
              <a:gd name="f294" fmla="*/ f6 1 f150"/>
              <a:gd name="f295" fmla="*/ 0 1 f151"/>
              <a:gd name="f296" fmla="*/ f7 1 f151"/>
              <a:gd name="f297" fmla="+- f222 0 f1"/>
              <a:gd name="f298" fmla="*/ f223 1 f150"/>
              <a:gd name="f299" fmla="*/ f224 1 f151"/>
              <a:gd name="f300" fmla="*/ f225 1 f150"/>
              <a:gd name="f301" fmla="*/ f226 1 f151"/>
              <a:gd name="f302" fmla="*/ f227 1 f150"/>
              <a:gd name="f303" fmla="*/ f228 1 f151"/>
              <a:gd name="f304" fmla="*/ f229 1 f150"/>
              <a:gd name="f305" fmla="*/ f230 1 f151"/>
              <a:gd name="f306" fmla="*/ f231 1 f150"/>
              <a:gd name="f307" fmla="*/ f232 1 f151"/>
              <a:gd name="f308" fmla="*/ f233 1 f150"/>
              <a:gd name="f309" fmla="*/ f234 1 f151"/>
              <a:gd name="f310" fmla="*/ f235 1 f150"/>
              <a:gd name="f311" fmla="*/ f236 1 f151"/>
              <a:gd name="f312" fmla="*/ f237 1 f150"/>
              <a:gd name="f313" fmla="*/ f238 1 f151"/>
              <a:gd name="f314" fmla="*/ f239 1 f150"/>
              <a:gd name="f315" fmla="*/ f240 1 f150"/>
              <a:gd name="f316" fmla="*/ f241 1 f151"/>
              <a:gd name="f317" fmla="*/ f242 1 f150"/>
              <a:gd name="f318" fmla="*/ f243 1 f150"/>
              <a:gd name="f319" fmla="*/ f244 1 f151"/>
              <a:gd name="f320" fmla="*/ f245 1 f150"/>
              <a:gd name="f321" fmla="*/ f246 1 f151"/>
              <a:gd name="f322" fmla="*/ f247 1 f150"/>
              <a:gd name="f323" fmla="*/ f248 1 f150"/>
              <a:gd name="f324" fmla="*/ f249 1 f151"/>
              <a:gd name="f325" fmla="*/ f250 1 f150"/>
              <a:gd name="f326" fmla="*/ f251 1 f151"/>
              <a:gd name="f327" fmla="*/ f252 1 f150"/>
              <a:gd name="f328" fmla="*/ f253 1 f151"/>
              <a:gd name="f329" fmla="*/ f254 1 f150"/>
              <a:gd name="f330" fmla="*/ f255 1 f150"/>
              <a:gd name="f331" fmla="*/ f256 1 f151"/>
              <a:gd name="f332" fmla="*/ f257 1 f150"/>
              <a:gd name="f333" fmla="*/ f258 1 f151"/>
              <a:gd name="f334" fmla="*/ f259 1 f150"/>
              <a:gd name="f335" fmla="*/ f260 1 f151"/>
              <a:gd name="f336" fmla="*/ f261 1 f150"/>
              <a:gd name="f337" fmla="*/ f262 1 f151"/>
              <a:gd name="f338" fmla="*/ f263 1 f151"/>
              <a:gd name="f339" fmla="*/ f264 1 f150"/>
              <a:gd name="f340" fmla="*/ f265 1 f151"/>
              <a:gd name="f341" fmla="*/ f266 1 f150"/>
              <a:gd name="f342" fmla="*/ f267 1 f150"/>
              <a:gd name="f343" fmla="*/ f268 1 f151"/>
              <a:gd name="f344" fmla="*/ f269 1 f150"/>
              <a:gd name="f345" fmla="*/ f270 1 f151"/>
              <a:gd name="f346" fmla="*/ f271 1 f150"/>
              <a:gd name="f347" fmla="*/ f272 1 f150"/>
              <a:gd name="f348" fmla="*/ f273 1 f151"/>
              <a:gd name="f349" fmla="*/ f274 1 f150"/>
              <a:gd name="f350" fmla="*/ f275 1 f151"/>
              <a:gd name="f351" fmla="*/ f276 1 f150"/>
              <a:gd name="f352" fmla="*/ f277 1 f151"/>
              <a:gd name="f353" fmla="*/ f278 1 f150"/>
              <a:gd name="f354" fmla="*/ f279 1 f151"/>
              <a:gd name="f355" fmla="*/ f280 1 f151"/>
              <a:gd name="f356" fmla="*/ f281 1 f150"/>
              <a:gd name="f357" fmla="*/ f282 1 f151"/>
              <a:gd name="f358" fmla="*/ f283 1 f150"/>
              <a:gd name="f359" fmla="*/ f284 1 f151"/>
              <a:gd name="f360" fmla="*/ f285 1 f150"/>
              <a:gd name="f361" fmla="*/ f286 1 f151"/>
              <a:gd name="f362" fmla="*/ f287 1 f151"/>
              <a:gd name="f363" fmla="*/ f288 1 f151"/>
              <a:gd name="f364" fmla="*/ f289 1 f150"/>
              <a:gd name="f365" fmla="*/ f290 1 f151"/>
              <a:gd name="f366" fmla="*/ f291 1 f151"/>
              <a:gd name="f367" fmla="*/ f292 1 f151"/>
              <a:gd name="f368" fmla="*/ f293 f145 1"/>
              <a:gd name="f369" fmla="*/ f294 f145 1"/>
              <a:gd name="f370" fmla="*/ f296 f146 1"/>
              <a:gd name="f371" fmla="*/ f295 f146 1"/>
              <a:gd name="f372" fmla="*/ f298 f145 1"/>
              <a:gd name="f373" fmla="*/ f299 f146 1"/>
              <a:gd name="f374" fmla="*/ f300 f145 1"/>
              <a:gd name="f375" fmla="*/ f301 f146 1"/>
              <a:gd name="f376" fmla="*/ f302 f145 1"/>
              <a:gd name="f377" fmla="*/ f303 f146 1"/>
              <a:gd name="f378" fmla="*/ f304 f145 1"/>
              <a:gd name="f379" fmla="*/ f305 f146 1"/>
              <a:gd name="f380" fmla="*/ f306 f145 1"/>
              <a:gd name="f381" fmla="*/ f307 f146 1"/>
              <a:gd name="f382" fmla="*/ f308 f145 1"/>
              <a:gd name="f383" fmla="*/ f309 f146 1"/>
              <a:gd name="f384" fmla="*/ f310 f145 1"/>
              <a:gd name="f385" fmla="*/ f311 f146 1"/>
              <a:gd name="f386" fmla="*/ f312 f145 1"/>
              <a:gd name="f387" fmla="*/ f313 f146 1"/>
              <a:gd name="f388" fmla="*/ f314 f145 1"/>
              <a:gd name="f389" fmla="*/ f315 f145 1"/>
              <a:gd name="f390" fmla="*/ f316 f146 1"/>
              <a:gd name="f391" fmla="*/ f317 f145 1"/>
              <a:gd name="f392" fmla="*/ f318 f145 1"/>
              <a:gd name="f393" fmla="*/ f319 f146 1"/>
              <a:gd name="f394" fmla="*/ f320 f145 1"/>
              <a:gd name="f395" fmla="*/ f321 f146 1"/>
              <a:gd name="f396" fmla="*/ f322 f145 1"/>
              <a:gd name="f397" fmla="*/ f323 f145 1"/>
              <a:gd name="f398" fmla="*/ f324 f146 1"/>
              <a:gd name="f399" fmla="*/ f325 f145 1"/>
              <a:gd name="f400" fmla="*/ f326 f146 1"/>
              <a:gd name="f401" fmla="*/ f327 f145 1"/>
              <a:gd name="f402" fmla="*/ f328 f146 1"/>
              <a:gd name="f403" fmla="*/ f329 f145 1"/>
              <a:gd name="f404" fmla="*/ f330 f145 1"/>
              <a:gd name="f405" fmla="*/ f331 f146 1"/>
              <a:gd name="f406" fmla="*/ f332 f145 1"/>
              <a:gd name="f407" fmla="*/ f333 f146 1"/>
              <a:gd name="f408" fmla="*/ f334 f145 1"/>
              <a:gd name="f409" fmla="*/ f335 f146 1"/>
              <a:gd name="f410" fmla="*/ f336 f145 1"/>
              <a:gd name="f411" fmla="*/ f337 f146 1"/>
              <a:gd name="f412" fmla="*/ f338 f146 1"/>
              <a:gd name="f413" fmla="*/ f339 f145 1"/>
              <a:gd name="f414" fmla="*/ f340 f146 1"/>
              <a:gd name="f415" fmla="*/ f341 f145 1"/>
              <a:gd name="f416" fmla="*/ f342 f145 1"/>
              <a:gd name="f417" fmla="*/ f343 f146 1"/>
              <a:gd name="f418" fmla="*/ f344 f145 1"/>
              <a:gd name="f419" fmla="*/ f345 f146 1"/>
              <a:gd name="f420" fmla="*/ f346 f145 1"/>
              <a:gd name="f421" fmla="*/ f347 f145 1"/>
              <a:gd name="f422" fmla="*/ f348 f146 1"/>
              <a:gd name="f423" fmla="*/ f349 f145 1"/>
              <a:gd name="f424" fmla="*/ f350 f146 1"/>
              <a:gd name="f425" fmla="*/ f351 f145 1"/>
              <a:gd name="f426" fmla="*/ f352 f146 1"/>
              <a:gd name="f427" fmla="*/ f353 f145 1"/>
              <a:gd name="f428" fmla="*/ f354 f146 1"/>
              <a:gd name="f429" fmla="*/ f355 f146 1"/>
              <a:gd name="f430" fmla="*/ f356 f145 1"/>
              <a:gd name="f431" fmla="*/ f357 f146 1"/>
              <a:gd name="f432" fmla="*/ f358 f145 1"/>
              <a:gd name="f433" fmla="*/ f359 f146 1"/>
              <a:gd name="f434" fmla="*/ f360 f145 1"/>
              <a:gd name="f435" fmla="*/ f361 f146 1"/>
              <a:gd name="f436" fmla="*/ f362 f146 1"/>
              <a:gd name="f437" fmla="*/ f363 f146 1"/>
              <a:gd name="f438" fmla="*/ f364 f145 1"/>
              <a:gd name="f439" fmla="*/ f365 f146 1"/>
              <a:gd name="f440" fmla="*/ f366 f146 1"/>
              <a:gd name="f441" fmla="*/ f367 f146 1"/>
            </a:gdLst>
            <a:ahLst/>
            <a:cxnLst>
              <a:cxn ang="3cd4">
                <a:pos x="hc" y="t"/>
              </a:cxn>
              <a:cxn ang="0">
                <a:pos x="r" y="vc"/>
              </a:cxn>
              <a:cxn ang="cd4">
                <a:pos x="hc" y="b"/>
              </a:cxn>
              <a:cxn ang="cd2">
                <a:pos x="l" y="vc"/>
              </a:cxn>
              <a:cxn ang="f297">
                <a:pos x="f372" y="f373"/>
              </a:cxn>
              <a:cxn ang="f297">
                <a:pos x="f374" y="f375"/>
              </a:cxn>
              <a:cxn ang="f297">
                <a:pos x="f376" y="f377"/>
              </a:cxn>
              <a:cxn ang="f297">
                <a:pos x="f378" y="f379"/>
              </a:cxn>
              <a:cxn ang="f297">
                <a:pos x="f376" y="f379"/>
              </a:cxn>
              <a:cxn ang="f297">
                <a:pos x="f380" y="f381"/>
              </a:cxn>
              <a:cxn ang="f297">
                <a:pos x="f376" y="f381"/>
              </a:cxn>
              <a:cxn ang="f297">
                <a:pos x="f376" y="f381"/>
              </a:cxn>
              <a:cxn ang="f297">
                <a:pos x="f382" y="f383"/>
              </a:cxn>
              <a:cxn ang="f297">
                <a:pos x="f384" y="f385"/>
              </a:cxn>
              <a:cxn ang="f297">
                <a:pos x="f386" y="f387"/>
              </a:cxn>
              <a:cxn ang="f297">
                <a:pos x="f388" y="f373"/>
              </a:cxn>
              <a:cxn ang="f297">
                <a:pos x="f380" y="f385"/>
              </a:cxn>
              <a:cxn ang="f297">
                <a:pos x="f389" y="f390"/>
              </a:cxn>
              <a:cxn ang="f297">
                <a:pos x="f391" y="f383"/>
              </a:cxn>
              <a:cxn ang="f297">
                <a:pos x="f392" y="f393"/>
              </a:cxn>
              <a:cxn ang="f297">
                <a:pos x="f394" y="f395"/>
              </a:cxn>
              <a:cxn ang="f297">
                <a:pos x="f396" y="f395"/>
              </a:cxn>
              <a:cxn ang="f297">
                <a:pos x="f397" y="f398"/>
              </a:cxn>
              <a:cxn ang="f297">
                <a:pos x="f399" y="f400"/>
              </a:cxn>
              <a:cxn ang="f297">
                <a:pos x="f401" y="f402"/>
              </a:cxn>
              <a:cxn ang="f297">
                <a:pos x="f403" y="f379"/>
              </a:cxn>
              <a:cxn ang="f297">
                <a:pos x="f404" y="f405"/>
              </a:cxn>
              <a:cxn ang="f297">
                <a:pos x="f406" y="f407"/>
              </a:cxn>
              <a:cxn ang="f297">
                <a:pos x="f408" y="f375"/>
              </a:cxn>
              <a:cxn ang="f297">
                <a:pos x="f392" y="f409"/>
              </a:cxn>
              <a:cxn ang="f297">
                <a:pos x="f410" y="f411"/>
              </a:cxn>
              <a:cxn ang="f297">
                <a:pos x="f410" y="f412"/>
              </a:cxn>
              <a:cxn ang="f297">
                <a:pos x="f413" y="f414"/>
              </a:cxn>
              <a:cxn ang="f297">
                <a:pos x="f415" y="f414"/>
              </a:cxn>
              <a:cxn ang="f297">
                <a:pos x="f416" y="f417"/>
              </a:cxn>
              <a:cxn ang="f297">
                <a:pos x="f418" y="f419"/>
              </a:cxn>
              <a:cxn ang="f297">
                <a:pos x="f420" y="f417"/>
              </a:cxn>
              <a:cxn ang="f297">
                <a:pos x="f420" y="f411"/>
              </a:cxn>
              <a:cxn ang="f297">
                <a:pos x="f421" y="f422"/>
              </a:cxn>
              <a:cxn ang="f297">
                <a:pos x="f423" y="f424"/>
              </a:cxn>
              <a:cxn ang="f297">
                <a:pos x="f425" y="f426"/>
              </a:cxn>
              <a:cxn ang="f297">
                <a:pos x="f427" y="f428"/>
              </a:cxn>
              <a:cxn ang="f297">
                <a:pos x="f392" y="f429"/>
              </a:cxn>
              <a:cxn ang="f297">
                <a:pos x="f430" y="f431"/>
              </a:cxn>
              <a:cxn ang="f297">
                <a:pos x="f432" y="f433"/>
              </a:cxn>
              <a:cxn ang="f297">
                <a:pos x="f434" y="f435"/>
              </a:cxn>
              <a:cxn ang="f297">
                <a:pos x="f432" y="f436"/>
              </a:cxn>
              <a:cxn ang="f297">
                <a:pos x="f432" y="f437"/>
              </a:cxn>
              <a:cxn ang="f297">
                <a:pos x="f432" y="f379"/>
              </a:cxn>
              <a:cxn ang="f297">
                <a:pos x="f438" y="f439"/>
              </a:cxn>
              <a:cxn ang="f297">
                <a:pos x="f432" y="f440"/>
              </a:cxn>
              <a:cxn ang="f297">
                <a:pos x="f432" y="f441"/>
              </a:cxn>
            </a:cxnLst>
            <a:rect l="f368" t="f371" r="f369" b="f370"/>
            <a:pathLst>
              <a:path w="2772" h="4353">
                <a:moveTo>
                  <a:pt x="f5" y="f8"/>
                </a:moveTo>
                <a:lnTo>
                  <a:pt x="f9" y="f5"/>
                </a:lnTo>
                <a:lnTo>
                  <a:pt x="f10" y="f5"/>
                </a:lnTo>
                <a:lnTo>
                  <a:pt x="f5" y="f11"/>
                </a:lnTo>
                <a:lnTo>
                  <a:pt x="f5" y="f8"/>
                </a:lnTo>
                <a:close/>
                <a:moveTo>
                  <a:pt x="f12" y="f13"/>
                </a:moveTo>
                <a:lnTo>
                  <a:pt x="f14" y="f13"/>
                </a:lnTo>
                <a:lnTo>
                  <a:pt x="f15" y="f16"/>
                </a:lnTo>
                <a:lnTo>
                  <a:pt x="f17" y="f16"/>
                </a:lnTo>
                <a:lnTo>
                  <a:pt x="f12" y="f13"/>
                </a:lnTo>
                <a:close/>
                <a:moveTo>
                  <a:pt x="f17" y="f18"/>
                </a:moveTo>
                <a:lnTo>
                  <a:pt x="f15" y="f18"/>
                </a:lnTo>
                <a:lnTo>
                  <a:pt x="f14" y="f19"/>
                </a:lnTo>
                <a:lnTo>
                  <a:pt x="f12" y="f19"/>
                </a:lnTo>
                <a:lnTo>
                  <a:pt x="f17" y="f18"/>
                </a:lnTo>
                <a:close/>
                <a:moveTo>
                  <a:pt x="f20" y="f21"/>
                </a:moveTo>
                <a:lnTo>
                  <a:pt x="f22" y="f23"/>
                </a:lnTo>
                <a:lnTo>
                  <a:pt x="f24" y="f23"/>
                </a:lnTo>
                <a:lnTo>
                  <a:pt x="f25" y="f21"/>
                </a:lnTo>
                <a:lnTo>
                  <a:pt x="f20" y="f21"/>
                </a:lnTo>
                <a:close/>
                <a:moveTo>
                  <a:pt x="f17" y="f23"/>
                </a:moveTo>
                <a:lnTo>
                  <a:pt x="f26" y="f27"/>
                </a:lnTo>
                <a:lnTo>
                  <a:pt x="f28" y="f23"/>
                </a:lnTo>
                <a:lnTo>
                  <a:pt x="f17" y="f23"/>
                </a:lnTo>
                <a:close/>
                <a:moveTo>
                  <a:pt x="f29" y="f30"/>
                </a:moveTo>
                <a:lnTo>
                  <a:pt x="f31" y="f30"/>
                </a:lnTo>
                <a:lnTo>
                  <a:pt x="f32" y="f33"/>
                </a:lnTo>
                <a:lnTo>
                  <a:pt x="f5" y="f33"/>
                </a:lnTo>
                <a:lnTo>
                  <a:pt x="f5" y="f34"/>
                </a:lnTo>
                <a:lnTo>
                  <a:pt x="f35" y="f34"/>
                </a:lnTo>
                <a:lnTo>
                  <a:pt x="f15" y="f36"/>
                </a:lnTo>
                <a:lnTo>
                  <a:pt x="f37" y="f38"/>
                </a:lnTo>
                <a:lnTo>
                  <a:pt x="f39" y="f40"/>
                </a:lnTo>
                <a:lnTo>
                  <a:pt x="f26" y="f41"/>
                </a:lnTo>
                <a:lnTo>
                  <a:pt x="f42" y="f43"/>
                </a:lnTo>
                <a:lnTo>
                  <a:pt x="f44" y="f5"/>
                </a:lnTo>
                <a:lnTo>
                  <a:pt x="f45" y="f5"/>
                </a:lnTo>
                <a:lnTo>
                  <a:pt x="f46" y="f34"/>
                </a:lnTo>
                <a:lnTo>
                  <a:pt x="f24" y="f34"/>
                </a:lnTo>
                <a:lnTo>
                  <a:pt x="f47" y="f5"/>
                </a:lnTo>
                <a:lnTo>
                  <a:pt x="f48" y="f5"/>
                </a:lnTo>
                <a:lnTo>
                  <a:pt x="f49" y="f50"/>
                </a:lnTo>
                <a:lnTo>
                  <a:pt x="f51" y="f52"/>
                </a:lnTo>
                <a:lnTo>
                  <a:pt x="f53" y="f54"/>
                </a:lnTo>
                <a:lnTo>
                  <a:pt x="f55" y="f33"/>
                </a:lnTo>
                <a:lnTo>
                  <a:pt x="f46" y="f33"/>
                </a:lnTo>
                <a:lnTo>
                  <a:pt x="f56" y="f57"/>
                </a:lnTo>
                <a:lnTo>
                  <a:pt x="f58" y="f59"/>
                </a:lnTo>
                <a:lnTo>
                  <a:pt x="f60" y="f61"/>
                </a:lnTo>
                <a:lnTo>
                  <a:pt x="f62" y="f63"/>
                </a:lnTo>
                <a:lnTo>
                  <a:pt x="f64" y="f65"/>
                </a:lnTo>
                <a:lnTo>
                  <a:pt x="f66" y="f30"/>
                </a:lnTo>
                <a:lnTo>
                  <a:pt x="f67" y="f30"/>
                </a:lnTo>
                <a:lnTo>
                  <a:pt x="f68" y="f65"/>
                </a:lnTo>
                <a:lnTo>
                  <a:pt x="f69" y="f65"/>
                </a:lnTo>
                <a:lnTo>
                  <a:pt x="f70" y="f63"/>
                </a:lnTo>
                <a:lnTo>
                  <a:pt x="f71" y="f61"/>
                </a:lnTo>
                <a:lnTo>
                  <a:pt x="f6" y="f72"/>
                </a:lnTo>
                <a:lnTo>
                  <a:pt x="f6" y="f57"/>
                </a:lnTo>
                <a:lnTo>
                  <a:pt x="f6" y="f73"/>
                </a:lnTo>
                <a:lnTo>
                  <a:pt x="f71" y="f74"/>
                </a:lnTo>
                <a:lnTo>
                  <a:pt x="f49" y="f75"/>
                </a:lnTo>
                <a:lnTo>
                  <a:pt x="f76" y="f77"/>
                </a:lnTo>
                <a:lnTo>
                  <a:pt x="f53" y="f78"/>
                </a:lnTo>
                <a:lnTo>
                  <a:pt x="f13" y="f18"/>
                </a:lnTo>
                <a:lnTo>
                  <a:pt x="f22" y="f18"/>
                </a:lnTo>
                <a:lnTo>
                  <a:pt x="f79" y="f80"/>
                </a:lnTo>
                <a:lnTo>
                  <a:pt x="f79" y="f81"/>
                </a:lnTo>
                <a:lnTo>
                  <a:pt x="f82" y="f83"/>
                </a:lnTo>
                <a:lnTo>
                  <a:pt x="f79" y="f84"/>
                </a:lnTo>
                <a:lnTo>
                  <a:pt x="f79" y="f24"/>
                </a:lnTo>
                <a:lnTo>
                  <a:pt x="f85" y="f86"/>
                </a:lnTo>
                <a:lnTo>
                  <a:pt x="f87" y="f88"/>
                </a:lnTo>
                <a:lnTo>
                  <a:pt x="f89" y="f13"/>
                </a:lnTo>
                <a:lnTo>
                  <a:pt x="f90" y="f13"/>
                </a:lnTo>
                <a:lnTo>
                  <a:pt x="f91" y="f86"/>
                </a:lnTo>
                <a:lnTo>
                  <a:pt x="f60" y="f24"/>
                </a:lnTo>
                <a:lnTo>
                  <a:pt x="f58" y="f92"/>
                </a:lnTo>
                <a:lnTo>
                  <a:pt x="f56" y="f83"/>
                </a:lnTo>
                <a:lnTo>
                  <a:pt x="f93" y="f94"/>
                </a:lnTo>
                <a:lnTo>
                  <a:pt x="f79" y="f95"/>
                </a:lnTo>
                <a:lnTo>
                  <a:pt x="f79" y="f96"/>
                </a:lnTo>
                <a:lnTo>
                  <a:pt x="f82" y="f97"/>
                </a:lnTo>
                <a:lnTo>
                  <a:pt x="f79" y="f98"/>
                </a:lnTo>
                <a:lnTo>
                  <a:pt x="f79" y="f99"/>
                </a:lnTo>
                <a:lnTo>
                  <a:pt x="f85" y="f100"/>
                </a:lnTo>
                <a:lnTo>
                  <a:pt x="f87" y="f101"/>
                </a:lnTo>
                <a:lnTo>
                  <a:pt x="f89" y="f102"/>
                </a:lnTo>
                <a:lnTo>
                  <a:pt x="f90" y="f102"/>
                </a:lnTo>
                <a:lnTo>
                  <a:pt x="f91" y="f101"/>
                </a:lnTo>
                <a:lnTo>
                  <a:pt x="f60" y="f103"/>
                </a:lnTo>
                <a:lnTo>
                  <a:pt x="f58" y="f104"/>
                </a:lnTo>
                <a:lnTo>
                  <a:pt x="f105" y="f103"/>
                </a:lnTo>
                <a:lnTo>
                  <a:pt x="f106" y="f101"/>
                </a:lnTo>
                <a:lnTo>
                  <a:pt x="f107" y="f101"/>
                </a:lnTo>
                <a:lnTo>
                  <a:pt x="f108" y="f102"/>
                </a:lnTo>
                <a:lnTo>
                  <a:pt x="f109" y="f102"/>
                </a:lnTo>
                <a:lnTo>
                  <a:pt x="f12" y="f101"/>
                </a:lnTo>
                <a:lnTo>
                  <a:pt x="f110" y="f103"/>
                </a:lnTo>
                <a:lnTo>
                  <a:pt x="f111" y="f98"/>
                </a:lnTo>
                <a:lnTo>
                  <a:pt x="f111" y="f112"/>
                </a:lnTo>
                <a:lnTo>
                  <a:pt x="f110" y="f95"/>
                </a:lnTo>
                <a:lnTo>
                  <a:pt x="f17" y="f113"/>
                </a:lnTo>
                <a:lnTo>
                  <a:pt x="f15" y="f113"/>
                </a:lnTo>
                <a:lnTo>
                  <a:pt x="f114" y="f97"/>
                </a:lnTo>
                <a:lnTo>
                  <a:pt x="f15" y="f115"/>
                </a:lnTo>
                <a:lnTo>
                  <a:pt x="f58" y="f115"/>
                </a:lnTo>
                <a:lnTo>
                  <a:pt x="f116" y="f117"/>
                </a:lnTo>
                <a:lnTo>
                  <a:pt x="f46" y="f117"/>
                </a:lnTo>
                <a:lnTo>
                  <a:pt x="f118" y="f119"/>
                </a:lnTo>
                <a:lnTo>
                  <a:pt x="f93" y="f120"/>
                </a:lnTo>
                <a:lnTo>
                  <a:pt x="f93" y="f121"/>
                </a:lnTo>
                <a:lnTo>
                  <a:pt x="f93" y="f122"/>
                </a:lnTo>
                <a:lnTo>
                  <a:pt x="f118" y="f123"/>
                </a:lnTo>
                <a:lnTo>
                  <a:pt x="f118" y="f124"/>
                </a:lnTo>
                <a:lnTo>
                  <a:pt x="f116" y="f7"/>
                </a:lnTo>
                <a:lnTo>
                  <a:pt x="f58" y="f7"/>
                </a:lnTo>
                <a:lnTo>
                  <a:pt x="f35" y="f7"/>
                </a:lnTo>
                <a:lnTo>
                  <a:pt x="f32" y="f125"/>
                </a:lnTo>
                <a:lnTo>
                  <a:pt x="f126" y="f124"/>
                </a:lnTo>
                <a:lnTo>
                  <a:pt x="f127" y="f123"/>
                </a:lnTo>
                <a:lnTo>
                  <a:pt x="f128" y="f103"/>
                </a:lnTo>
                <a:lnTo>
                  <a:pt x="f5" y="f129"/>
                </a:lnTo>
                <a:lnTo>
                  <a:pt x="f5" y="f130"/>
                </a:lnTo>
                <a:lnTo>
                  <a:pt x="f33" y="f131"/>
                </a:lnTo>
                <a:lnTo>
                  <a:pt x="f132" y="f133"/>
                </a:lnTo>
                <a:lnTo>
                  <a:pt x="f33" y="f49"/>
                </a:lnTo>
                <a:lnTo>
                  <a:pt x="f5" y="f134"/>
                </a:lnTo>
                <a:lnTo>
                  <a:pt x="f5" y="f135"/>
                </a:lnTo>
                <a:lnTo>
                  <a:pt x="f43" y="f83"/>
                </a:lnTo>
                <a:lnTo>
                  <a:pt x="f5" y="f136"/>
                </a:lnTo>
                <a:lnTo>
                  <a:pt x="f5" y="f137"/>
                </a:lnTo>
                <a:lnTo>
                  <a:pt x="f33" y="f138"/>
                </a:lnTo>
                <a:lnTo>
                  <a:pt x="f139" y="f18"/>
                </a:lnTo>
                <a:lnTo>
                  <a:pt x="f5" y="f18"/>
                </a:lnTo>
                <a:lnTo>
                  <a:pt x="f5" y="f23"/>
                </a:lnTo>
                <a:lnTo>
                  <a:pt x="f32" y="f23"/>
                </a:lnTo>
                <a:lnTo>
                  <a:pt x="f31" y="f21"/>
                </a:lnTo>
                <a:lnTo>
                  <a:pt x="f29" y="f21"/>
                </a:lnTo>
                <a:lnTo>
                  <a:pt x="f5" y="f140"/>
                </a:lnTo>
                <a:lnTo>
                  <a:pt x="f5" y="f141"/>
                </a:lnTo>
                <a:lnTo>
                  <a:pt x="f43" y="f57"/>
                </a:lnTo>
                <a:lnTo>
                  <a:pt x="f5" y="f142"/>
                </a:lnTo>
                <a:lnTo>
                  <a:pt x="f5" y="f143"/>
                </a:lnTo>
                <a:lnTo>
                  <a:pt x="f29" y="f30"/>
                </a:lnTo>
                <a:close/>
              </a:path>
            </a:pathLst>
          </a:custGeom>
          <a:solidFill>
            <a:srgbClr val="939CA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22" name="Cím 1">
            <a:extLst>
              <a:ext uri="{FF2B5EF4-FFF2-40B4-BE49-F238E27FC236}">
                <a16:creationId xmlns:a16="http://schemas.microsoft.com/office/drawing/2014/main" id="{1FE0FF06-7D0F-46E1-ACE0-C6999CBC9A8F}"/>
              </a:ext>
            </a:extLst>
          </p:cNvPr>
          <p:cNvSpPr>
            <a:spLocks noGrp="1"/>
          </p:cNvSpPr>
          <p:nvPr>
            <p:ph type="title"/>
          </p:nvPr>
        </p:nvSpPr>
        <p:spPr>
          <a:xfrm>
            <a:off x="767857" y="933450"/>
            <a:ext cx="3031852" cy="1722419"/>
          </a:xfrm>
        </p:spPr>
        <p:txBody>
          <a:bodyPr rtlCol="0" anchor="b">
            <a:normAutofit/>
          </a:bodyPr>
          <a:lstStyle>
            <a:lvl1pPr algn="l">
              <a:defRPr sz="2400" b="0">
                <a:solidFill>
                  <a:srgbClr val="FFFFFF"/>
                </a:solidFill>
              </a:defRPr>
            </a:lvl1pPr>
          </a:lstStyle>
          <a:p>
            <a:pPr rtl="0"/>
            <a:r>
              <a:rPr lang="hu-HU" dirty="0"/>
              <a:t>Mintacím szerkesztése</a:t>
            </a:r>
            <a:endParaRPr lang="en-US" dirty="0"/>
          </a:p>
        </p:txBody>
      </p:sp>
      <p:sp>
        <p:nvSpPr>
          <p:cNvPr id="23" name="Szöveg helye 3">
            <a:extLst>
              <a:ext uri="{FF2B5EF4-FFF2-40B4-BE49-F238E27FC236}">
                <a16:creationId xmlns:a16="http://schemas.microsoft.com/office/drawing/2014/main" id="{30CBD251-6D02-4BE5-9D4F-23DD3DC438CF}"/>
              </a:ext>
            </a:extLst>
          </p:cNvPr>
          <p:cNvSpPr>
            <a:spLocks noGrp="1"/>
          </p:cNvSpPr>
          <p:nvPr>
            <p:ph type="body" sz="half" idx="2"/>
          </p:nvPr>
        </p:nvSpPr>
        <p:spPr>
          <a:xfrm>
            <a:off x="767857" y="2836654"/>
            <a:ext cx="3031852" cy="3001392"/>
          </a:xfrm>
        </p:spPr>
        <p:txBody>
          <a:bodyPr rtlCol="0"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hu-HU"/>
              <a:t>Mintaszöveg szerkesztése</a:t>
            </a:r>
          </a:p>
        </p:txBody>
      </p:sp>
    </p:spTree>
    <p:extLst>
      <p:ext uri="{BB962C8B-B14F-4D97-AF65-F5344CB8AC3E}">
        <p14:creationId xmlns:p14="http://schemas.microsoft.com/office/powerpoint/2010/main" val="2699058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artalomrész képaláírással">
    <p:spTree>
      <p:nvGrpSpPr>
        <p:cNvPr id="1" name=""/>
        <p:cNvGrpSpPr/>
        <p:nvPr/>
      </p:nvGrpSpPr>
      <p:grpSpPr>
        <a:xfrm>
          <a:off x="0" y="0"/>
          <a:ext cx="0" cy="0"/>
          <a:chOff x="0" y="0"/>
          <a:chExt cx="0" cy="0"/>
        </a:xfrm>
      </p:grpSpPr>
      <p:sp>
        <p:nvSpPr>
          <p:cNvPr id="3" name="Tartalom helye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hu-HU"/>
              <a:t>Mintaszöveg szerkesztése</a:t>
            </a:r>
          </a:p>
          <a:p>
            <a:pPr lvl="1" rtl="0"/>
            <a:r>
              <a:rPr lang="hu-HU"/>
              <a:t>Második szint</a:t>
            </a:r>
          </a:p>
          <a:p>
            <a:pPr lvl="2" rtl="0"/>
            <a:r>
              <a:rPr lang="hu-HU"/>
              <a:t>Harmadik szint</a:t>
            </a:r>
          </a:p>
          <a:p>
            <a:pPr lvl="3" rtl="0"/>
            <a:r>
              <a:rPr lang="hu-HU"/>
              <a:t>Negyedik szint</a:t>
            </a:r>
          </a:p>
          <a:p>
            <a:pPr lvl="4" rtl="0"/>
            <a:r>
              <a:rPr lang="hu-HU"/>
              <a:t>Ötödik szint</a:t>
            </a:r>
            <a:endParaRPr lang="en-US" dirty="0"/>
          </a:p>
        </p:txBody>
      </p:sp>
      <p:sp>
        <p:nvSpPr>
          <p:cNvPr id="11" name="Dia számának helye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en-US" smtClean="0"/>
              <a:pPr/>
              <a:t>‹#›</a:t>
            </a:fld>
            <a:endParaRPr lang="en-US" dirty="0"/>
          </a:p>
        </p:txBody>
      </p:sp>
      <p:sp>
        <p:nvSpPr>
          <p:cNvPr id="12" name="Dátum helye 3">
            <a:extLst>
              <a:ext uri="{FF2B5EF4-FFF2-40B4-BE49-F238E27FC236}">
                <a16:creationId xmlns:a16="http://schemas.microsoft.com/office/drawing/2014/main" id="{9C219B91-05CC-4148-B86D-C9F3B31927A2}"/>
              </a:ext>
            </a:extLst>
          </p:cNvPr>
          <p:cNvSpPr>
            <a:spLocks noGrp="1"/>
          </p:cNvSpPr>
          <p:nvPr>
            <p:ph type="dt" sz="half" idx="13"/>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algn="ctr"/>
            <a:r>
              <a:rPr lang="hu" dirty="0"/>
              <a:t>VIS Complex Kft.</a:t>
            </a:r>
            <a:endParaRPr lang="en-US" dirty="0"/>
          </a:p>
        </p:txBody>
      </p:sp>
      <p:sp>
        <p:nvSpPr>
          <p:cNvPr id="13" name="Élőláb helye 4">
            <a:extLst>
              <a:ext uri="{FF2B5EF4-FFF2-40B4-BE49-F238E27FC236}">
                <a16:creationId xmlns:a16="http://schemas.microsoft.com/office/drawing/2014/main" id="{D85DED68-70AF-4BDB-9FB8-7B891B930720}"/>
              </a:ext>
            </a:extLst>
          </p:cNvPr>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algn="ctr"/>
            <a:r>
              <a:rPr lang="hu-HU" dirty="0"/>
              <a:t>M</a:t>
            </a:r>
            <a:r>
              <a:rPr lang="hu" dirty="0"/>
              <a:t>obil: +36-70/33-44-212	Email: </a:t>
            </a:r>
            <a:r>
              <a:rPr lang="hu" dirty="0">
                <a:hlinkClick r:id="rId2"/>
              </a:rPr>
              <a:t>jt.vcomplex@gmail.com</a:t>
            </a:r>
            <a:endParaRPr lang="en-US" dirty="0"/>
          </a:p>
        </p:txBody>
      </p:sp>
      <p:sp>
        <p:nvSpPr>
          <p:cNvPr id="14" name="Freeform 6">
            <a:extLst>
              <a:ext uri="{FF2B5EF4-FFF2-40B4-BE49-F238E27FC236}">
                <a16:creationId xmlns:a16="http://schemas.microsoft.com/office/drawing/2014/main" id="{8A09A9CA-7AD1-4603-999D-3C853FECD9C7}"/>
              </a:ext>
            </a:extLst>
          </p:cNvPr>
          <p:cNvSpPr/>
          <p:nvPr userDrawn="1"/>
        </p:nvSpPr>
        <p:spPr>
          <a:xfrm>
            <a:off x="454592" y="524232"/>
            <a:ext cx="4112407" cy="5909564"/>
          </a:xfrm>
          <a:custGeom>
            <a:avLst/>
            <a:gdLst>
              <a:gd name="f0" fmla="val 10800000"/>
              <a:gd name="f1" fmla="val 5400000"/>
              <a:gd name="f2" fmla="val 180"/>
              <a:gd name="f3" fmla="val w"/>
              <a:gd name="f4" fmla="val h"/>
              <a:gd name="f5" fmla="val 0"/>
              <a:gd name="f6" fmla="val 4478"/>
              <a:gd name="f7" fmla="val 7886"/>
              <a:gd name="f8" fmla="val 3364"/>
              <a:gd name="f9" fmla="val 3501"/>
              <a:gd name="f10" fmla="val 984"/>
              <a:gd name="f11" fmla="val 3641"/>
              <a:gd name="f12" fmla="val 1971"/>
              <a:gd name="f13" fmla="val 3780"/>
              <a:gd name="f14" fmla="val 2955"/>
              <a:gd name="f15" fmla="val 3920"/>
              <a:gd name="f16" fmla="val 3942"/>
              <a:gd name="f17" fmla="val 4060"/>
              <a:gd name="f18" fmla="val 4927"/>
              <a:gd name="f19" fmla="val 4199"/>
              <a:gd name="f20" fmla="val 5913"/>
              <a:gd name="f21" fmla="val 4339"/>
              <a:gd name="f22" fmla="val 6900"/>
              <a:gd name="f23" fmla="val 3358"/>
              <a:gd name="f24" fmla="val 2238"/>
              <a:gd name="f25" fmla="val 1118"/>
              <a:gd name="f26" fmla="val 841"/>
              <a:gd name="f27" fmla="val 1682"/>
              <a:gd name="f28" fmla="val 2523"/>
              <a:gd name="f29" fmla="+- 0 0 -90"/>
              <a:gd name="f30" fmla="*/ f3 1 4478"/>
              <a:gd name="f31" fmla="*/ f4 1 7886"/>
              <a:gd name="f32" fmla="+- f7 0 f5"/>
              <a:gd name="f33" fmla="+- f6 0 f5"/>
              <a:gd name="f34" fmla="*/ f29 f0 1"/>
              <a:gd name="f35" fmla="*/ f33 1 4478"/>
              <a:gd name="f36" fmla="*/ f32 1 7886"/>
              <a:gd name="f37" fmla="*/ 3364 f33 1"/>
              <a:gd name="f38" fmla="*/ 0 f32 1"/>
              <a:gd name="f39" fmla="*/ 3501 f33 1"/>
              <a:gd name="f40" fmla="*/ 984 f32 1"/>
              <a:gd name="f41" fmla="*/ 3641 f33 1"/>
              <a:gd name="f42" fmla="*/ 1971 f32 1"/>
              <a:gd name="f43" fmla="*/ 3780 f33 1"/>
              <a:gd name="f44" fmla="*/ 2955 f32 1"/>
              <a:gd name="f45" fmla="*/ 3920 f33 1"/>
              <a:gd name="f46" fmla="*/ 3942 f32 1"/>
              <a:gd name="f47" fmla="*/ 4060 f33 1"/>
              <a:gd name="f48" fmla="*/ 4927 f32 1"/>
              <a:gd name="f49" fmla="*/ 4199 f33 1"/>
              <a:gd name="f50" fmla="*/ 5913 f32 1"/>
              <a:gd name="f51" fmla="*/ 4339 f33 1"/>
              <a:gd name="f52" fmla="*/ 6900 f32 1"/>
              <a:gd name="f53" fmla="*/ 4478 f33 1"/>
              <a:gd name="f54" fmla="*/ 7886 f32 1"/>
              <a:gd name="f55" fmla="*/ 3358 f33 1"/>
              <a:gd name="f56" fmla="*/ 2238 f33 1"/>
              <a:gd name="f57" fmla="*/ 1118 f33 1"/>
              <a:gd name="f58" fmla="*/ 0 f33 1"/>
              <a:gd name="f59" fmla="*/ 841 f33 1"/>
              <a:gd name="f60" fmla="*/ 1682 f33 1"/>
              <a:gd name="f61" fmla="*/ 2523 f33 1"/>
              <a:gd name="f62" fmla="*/ f34 1 f2"/>
              <a:gd name="f63" fmla="*/ f37 1 4478"/>
              <a:gd name="f64" fmla="*/ f38 1 7886"/>
              <a:gd name="f65" fmla="*/ f39 1 4478"/>
              <a:gd name="f66" fmla="*/ f40 1 7886"/>
              <a:gd name="f67" fmla="*/ f41 1 4478"/>
              <a:gd name="f68" fmla="*/ f42 1 7886"/>
              <a:gd name="f69" fmla="*/ f43 1 4478"/>
              <a:gd name="f70" fmla="*/ f44 1 7886"/>
              <a:gd name="f71" fmla="*/ f45 1 4478"/>
              <a:gd name="f72" fmla="*/ f46 1 7886"/>
              <a:gd name="f73" fmla="*/ f47 1 4478"/>
              <a:gd name="f74" fmla="*/ f48 1 7886"/>
              <a:gd name="f75" fmla="*/ f49 1 4478"/>
              <a:gd name="f76" fmla="*/ f50 1 7886"/>
              <a:gd name="f77" fmla="*/ f51 1 4478"/>
              <a:gd name="f78" fmla="*/ f52 1 7886"/>
              <a:gd name="f79" fmla="*/ f53 1 4478"/>
              <a:gd name="f80" fmla="*/ f54 1 7886"/>
              <a:gd name="f81" fmla="*/ f55 1 4478"/>
              <a:gd name="f82" fmla="*/ f56 1 4478"/>
              <a:gd name="f83" fmla="*/ f57 1 4478"/>
              <a:gd name="f84" fmla="*/ f58 1 4478"/>
              <a:gd name="f85" fmla="*/ f59 1 4478"/>
              <a:gd name="f86" fmla="*/ f60 1 4478"/>
              <a:gd name="f87" fmla="*/ f61 1 4478"/>
              <a:gd name="f88" fmla="*/ 0 1 f35"/>
              <a:gd name="f89" fmla="*/ f6 1 f35"/>
              <a:gd name="f90" fmla="*/ 0 1 f36"/>
              <a:gd name="f91" fmla="*/ f7 1 f36"/>
              <a:gd name="f92" fmla="+- f62 0 f1"/>
              <a:gd name="f93" fmla="*/ f63 1 f35"/>
              <a:gd name="f94" fmla="*/ f64 1 f36"/>
              <a:gd name="f95" fmla="*/ f65 1 f35"/>
              <a:gd name="f96" fmla="*/ f66 1 f36"/>
              <a:gd name="f97" fmla="*/ f67 1 f35"/>
              <a:gd name="f98" fmla="*/ f68 1 f36"/>
              <a:gd name="f99" fmla="*/ f69 1 f35"/>
              <a:gd name="f100" fmla="*/ f70 1 f36"/>
              <a:gd name="f101" fmla="*/ f71 1 f35"/>
              <a:gd name="f102" fmla="*/ f72 1 f36"/>
              <a:gd name="f103" fmla="*/ f73 1 f35"/>
              <a:gd name="f104" fmla="*/ f74 1 f36"/>
              <a:gd name="f105" fmla="*/ f75 1 f35"/>
              <a:gd name="f106" fmla="*/ f76 1 f36"/>
              <a:gd name="f107" fmla="*/ f77 1 f35"/>
              <a:gd name="f108" fmla="*/ f78 1 f36"/>
              <a:gd name="f109" fmla="*/ f79 1 f35"/>
              <a:gd name="f110" fmla="*/ f80 1 f36"/>
              <a:gd name="f111" fmla="*/ f81 1 f35"/>
              <a:gd name="f112" fmla="*/ f82 1 f35"/>
              <a:gd name="f113" fmla="*/ f83 1 f35"/>
              <a:gd name="f114" fmla="*/ f84 1 f35"/>
              <a:gd name="f115" fmla="*/ f85 1 f35"/>
              <a:gd name="f116" fmla="*/ f86 1 f35"/>
              <a:gd name="f117" fmla="*/ f87 1 f35"/>
              <a:gd name="f118" fmla="*/ f88 f30 1"/>
              <a:gd name="f119" fmla="*/ f89 f30 1"/>
              <a:gd name="f120" fmla="*/ f91 f31 1"/>
              <a:gd name="f121" fmla="*/ f90 f31 1"/>
              <a:gd name="f122" fmla="*/ f93 f30 1"/>
              <a:gd name="f123" fmla="*/ f94 f31 1"/>
              <a:gd name="f124" fmla="*/ f95 f30 1"/>
              <a:gd name="f125" fmla="*/ f96 f31 1"/>
              <a:gd name="f126" fmla="*/ f97 f30 1"/>
              <a:gd name="f127" fmla="*/ f98 f31 1"/>
              <a:gd name="f128" fmla="*/ f99 f30 1"/>
              <a:gd name="f129" fmla="*/ f100 f31 1"/>
              <a:gd name="f130" fmla="*/ f101 f30 1"/>
              <a:gd name="f131" fmla="*/ f102 f31 1"/>
              <a:gd name="f132" fmla="*/ f103 f30 1"/>
              <a:gd name="f133" fmla="*/ f104 f31 1"/>
              <a:gd name="f134" fmla="*/ f105 f30 1"/>
              <a:gd name="f135" fmla="*/ f106 f31 1"/>
              <a:gd name="f136" fmla="*/ f107 f30 1"/>
              <a:gd name="f137" fmla="*/ f108 f31 1"/>
              <a:gd name="f138" fmla="*/ f109 f30 1"/>
              <a:gd name="f139" fmla="*/ f110 f31 1"/>
              <a:gd name="f140" fmla="*/ f111 f30 1"/>
              <a:gd name="f141" fmla="*/ f112 f30 1"/>
              <a:gd name="f142" fmla="*/ f113 f30 1"/>
              <a:gd name="f143" fmla="*/ f114 f30 1"/>
              <a:gd name="f144" fmla="*/ f115 f30 1"/>
              <a:gd name="f145" fmla="*/ f116 f30 1"/>
              <a:gd name="f146" fmla="*/ f117 f30 1"/>
            </a:gdLst>
            <a:ahLst/>
            <a:cxnLst>
              <a:cxn ang="3cd4">
                <a:pos x="hc" y="t"/>
              </a:cxn>
              <a:cxn ang="0">
                <a:pos x="r" y="vc"/>
              </a:cxn>
              <a:cxn ang="cd4">
                <a:pos x="hc" y="b"/>
              </a:cxn>
              <a:cxn ang="cd2">
                <a:pos x="l" y="vc"/>
              </a:cxn>
              <a:cxn ang="f92">
                <a:pos x="f122" y="f123"/>
              </a:cxn>
              <a:cxn ang="f92">
                <a:pos x="f124" y="f125"/>
              </a:cxn>
              <a:cxn ang="f92">
                <a:pos x="f126" y="f127"/>
              </a:cxn>
              <a:cxn ang="f92">
                <a:pos x="f128" y="f129"/>
              </a:cxn>
              <a:cxn ang="f92">
                <a:pos x="f130" y="f131"/>
              </a:cxn>
              <a:cxn ang="f92">
                <a:pos x="f132" y="f133"/>
              </a:cxn>
              <a:cxn ang="f92">
                <a:pos x="f134" y="f135"/>
              </a:cxn>
              <a:cxn ang="f92">
                <a:pos x="f136" y="f137"/>
              </a:cxn>
              <a:cxn ang="f92">
                <a:pos x="f138" y="f139"/>
              </a:cxn>
              <a:cxn ang="f92">
                <a:pos x="f140" y="f139"/>
              </a:cxn>
              <a:cxn ang="f92">
                <a:pos x="f141" y="f139"/>
              </a:cxn>
              <a:cxn ang="f92">
                <a:pos x="f142" y="f139"/>
              </a:cxn>
              <a:cxn ang="f92">
                <a:pos x="f143" y="f139"/>
              </a:cxn>
              <a:cxn ang="f92">
                <a:pos x="f143" y="f137"/>
              </a:cxn>
              <a:cxn ang="f92">
                <a:pos x="f143" y="f135"/>
              </a:cxn>
              <a:cxn ang="f92">
                <a:pos x="f143" y="f133"/>
              </a:cxn>
              <a:cxn ang="f92">
                <a:pos x="f143" y="f131"/>
              </a:cxn>
              <a:cxn ang="f92">
                <a:pos x="f143" y="f129"/>
              </a:cxn>
              <a:cxn ang="f92">
                <a:pos x="f143" y="f127"/>
              </a:cxn>
              <a:cxn ang="f92">
                <a:pos x="f143" y="f125"/>
              </a:cxn>
              <a:cxn ang="f92">
                <a:pos x="f143" y="f123"/>
              </a:cxn>
              <a:cxn ang="f92">
                <a:pos x="f144" y="f123"/>
              </a:cxn>
              <a:cxn ang="f92">
                <a:pos x="f145" y="f123"/>
              </a:cxn>
              <a:cxn ang="f92">
                <a:pos x="f146" y="f123"/>
              </a:cxn>
              <a:cxn ang="f92">
                <a:pos x="f122" y="f123"/>
              </a:cxn>
            </a:cxnLst>
            <a:rect l="f118" t="f121" r="f119" b="f120"/>
            <a:pathLst>
              <a:path w="4478" h="7886">
                <a:moveTo>
                  <a:pt x="f8" y="f5"/>
                </a:moveTo>
                <a:lnTo>
                  <a:pt x="f9" y="f10"/>
                </a:lnTo>
                <a:lnTo>
                  <a:pt x="f11" y="f12"/>
                </a:lnTo>
                <a:lnTo>
                  <a:pt x="f13" y="f14"/>
                </a:lnTo>
                <a:lnTo>
                  <a:pt x="f15" y="f16"/>
                </a:lnTo>
                <a:lnTo>
                  <a:pt x="f17" y="f18"/>
                </a:lnTo>
                <a:lnTo>
                  <a:pt x="f19" y="f20"/>
                </a:lnTo>
                <a:lnTo>
                  <a:pt x="f21" y="f22"/>
                </a:lnTo>
                <a:lnTo>
                  <a:pt x="f6" y="f7"/>
                </a:lnTo>
                <a:lnTo>
                  <a:pt x="f23" y="f7"/>
                </a:lnTo>
                <a:lnTo>
                  <a:pt x="f24" y="f7"/>
                </a:lnTo>
                <a:lnTo>
                  <a:pt x="f25" y="f7"/>
                </a:lnTo>
                <a:lnTo>
                  <a:pt x="f5" y="f7"/>
                </a:lnTo>
                <a:lnTo>
                  <a:pt x="f5" y="f22"/>
                </a:lnTo>
                <a:lnTo>
                  <a:pt x="f5" y="f20"/>
                </a:lnTo>
                <a:lnTo>
                  <a:pt x="f5" y="f18"/>
                </a:lnTo>
                <a:lnTo>
                  <a:pt x="f5" y="f16"/>
                </a:lnTo>
                <a:lnTo>
                  <a:pt x="f5" y="f14"/>
                </a:lnTo>
                <a:lnTo>
                  <a:pt x="f5" y="f12"/>
                </a:lnTo>
                <a:lnTo>
                  <a:pt x="f5" y="f10"/>
                </a:lnTo>
                <a:lnTo>
                  <a:pt x="f5" y="f5"/>
                </a:lnTo>
                <a:lnTo>
                  <a:pt x="f26" y="f5"/>
                </a:lnTo>
                <a:lnTo>
                  <a:pt x="f27" y="f5"/>
                </a:lnTo>
                <a:lnTo>
                  <a:pt x="f28" y="f5"/>
                </a:lnTo>
                <a:lnTo>
                  <a:pt x="f8" y="f5"/>
                </a:lnTo>
                <a:close/>
              </a:path>
            </a:pathLst>
          </a:custGeom>
          <a:solidFill>
            <a:srgbClr val="00B0F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15" name="Freeform 7">
            <a:extLst>
              <a:ext uri="{FF2B5EF4-FFF2-40B4-BE49-F238E27FC236}">
                <a16:creationId xmlns:a16="http://schemas.microsoft.com/office/drawing/2014/main" id="{1F8186C4-9823-42D5-8E77-92D26BF2BC55}"/>
              </a:ext>
            </a:extLst>
          </p:cNvPr>
          <p:cNvSpPr/>
          <p:nvPr userDrawn="1"/>
        </p:nvSpPr>
        <p:spPr>
          <a:xfrm>
            <a:off x="667442" y="1048486"/>
            <a:ext cx="3256857" cy="5360748"/>
          </a:xfrm>
          <a:custGeom>
            <a:avLst/>
            <a:gdLst>
              <a:gd name="f0" fmla="val 10800000"/>
              <a:gd name="f1" fmla="val 5400000"/>
              <a:gd name="f2" fmla="val 180"/>
              <a:gd name="f3" fmla="val w"/>
              <a:gd name="f4" fmla="val h"/>
              <a:gd name="f5" fmla="val 0"/>
              <a:gd name="f6" fmla="val 4354"/>
              <a:gd name="f7" fmla="val 7547"/>
              <a:gd name="f8" fmla="val 2184"/>
              <a:gd name="f9" fmla="val 6646"/>
              <a:gd name="f10" fmla="val 3733"/>
              <a:gd name="f11" fmla="val 2957"/>
              <a:gd name="f12" fmla="val 5357"/>
              <a:gd name="f13" fmla="val 2934"/>
              <a:gd name="f14" fmla="val 5343"/>
              <a:gd name="f15" fmla="val 1385"/>
              <a:gd name="f16" fmla="val 2160"/>
              <a:gd name="f17" fmla="val 6634"/>
              <a:gd name="f18" fmla="val 2168"/>
              <a:gd name="f19" fmla="val 4014"/>
              <a:gd name="f20" fmla="val 5317"/>
              <a:gd name="f21" fmla="val 2949"/>
              <a:gd name="f22" fmla="val 4350"/>
              <a:gd name="f23" fmla="val 6674"/>
              <a:gd name="f24" fmla="val 3763"/>
              <a:gd name="f25" fmla="val 3238"/>
              <a:gd name="f26" fmla="val 3209"/>
              <a:gd name="f27" fmla="val 2708"/>
              <a:gd name="f28" fmla="val 2676"/>
              <a:gd name="f29" fmla="val 2148"/>
              <a:gd name="f30" fmla="val 6666"/>
              <a:gd name="f31" fmla="val 1363"/>
              <a:gd name="f32" fmla="val 580"/>
              <a:gd name="f33" fmla="val 6660"/>
              <a:gd name="f34" fmla="val 1112"/>
              <a:gd name="f35" fmla="val 1082"/>
              <a:gd name="f36" fmla="val 564"/>
              <a:gd name="f37" fmla="val 6686"/>
              <a:gd name="f38" fmla="val 48"/>
              <a:gd name="f39" fmla="val 18"/>
              <a:gd name="f40" fmla="val 542"/>
              <a:gd name="f41" fmla="val 5745"/>
              <a:gd name="f42" fmla="val 5694"/>
              <a:gd name="f43" fmla="val 1347"/>
              <a:gd name="f44" fmla="val 5331"/>
              <a:gd name="f45" fmla="val 4027"/>
              <a:gd name="f46" fmla="val 4968"/>
              <a:gd name="f47" fmla="val 4916"/>
              <a:gd name="f48" fmla="val 3988"/>
              <a:gd name="f49" fmla="val 3085"/>
              <a:gd name="f50" fmla="val 3035"/>
              <a:gd name="f51" fmla="val 576"/>
              <a:gd name="f52" fmla="val 3994"/>
              <a:gd name="f53" fmla="val 5305"/>
              <a:gd name="f54" fmla="val 2150"/>
              <a:gd name="f55" fmla="val 3992"/>
              <a:gd name="f56" fmla="val 2154"/>
              <a:gd name="f57" fmla="val 3990"/>
              <a:gd name="f58" fmla="val 2684"/>
              <a:gd name="f59" fmla="val 1359"/>
              <a:gd name="f60" fmla="val 1357"/>
              <a:gd name="f61" fmla="val 1353"/>
              <a:gd name="f62" fmla="val 2680"/>
              <a:gd name="f63" fmla="val 554"/>
              <a:gd name="f64" fmla="val 1349"/>
              <a:gd name="f65" fmla="val 552"/>
              <a:gd name="f66" fmla="val 1345"/>
              <a:gd name="f67" fmla="val 1343"/>
              <a:gd name="f68" fmla="val 1339"/>
              <a:gd name="f69" fmla="val 1335"/>
              <a:gd name="f70" fmla="val 1351"/>
              <a:gd name="f71" fmla="val 6"/>
              <a:gd name="f72" fmla="val 4"/>
              <a:gd name="f73" fmla="val 1355"/>
              <a:gd name="f74" fmla="val 2"/>
              <a:gd name="f75" fmla="val 2963"/>
              <a:gd name="f76" fmla="val 2965"/>
              <a:gd name="f77" fmla="val 2967"/>
              <a:gd name="f78" fmla="val 2969"/>
              <a:gd name="f79" fmla="val 8"/>
              <a:gd name="f80" fmla="val 2971"/>
              <a:gd name="f81" fmla="val 12"/>
              <a:gd name="f82" fmla="val 20"/>
              <a:gd name="f83" fmla="val 22"/>
              <a:gd name="f84" fmla="val 26"/>
              <a:gd name="f85" fmla="val 1369"/>
              <a:gd name="f86" fmla="val 2658"/>
              <a:gd name="f87" fmla="val 2660"/>
              <a:gd name="f88" fmla="val 2662"/>
              <a:gd name="f89" fmla="val 2664"/>
              <a:gd name="f90" fmla="val 3767"/>
              <a:gd name="f91" fmla="val 3769"/>
              <a:gd name="f92" fmla="val 3998"/>
              <a:gd name="f93" fmla="val 4002"/>
              <a:gd name="f94" fmla="val 4004"/>
              <a:gd name="f95" fmla="val 4008"/>
              <a:gd name="f96" fmla="val 2981"/>
              <a:gd name="f97" fmla="val 4163"/>
              <a:gd name="f98" fmla="val 4167"/>
              <a:gd name="f99" fmla="val 3755"/>
              <a:gd name="f100" fmla="val 4235"/>
              <a:gd name="f101" fmla="val 5833"/>
              <a:gd name="f102" fmla="val 4241"/>
              <a:gd name="f103" fmla="val 5875"/>
              <a:gd name="f104" fmla="val 3779"/>
              <a:gd name="f105" fmla="+- 0 0 -90"/>
              <a:gd name="f106" fmla="*/ f3 1 4354"/>
              <a:gd name="f107" fmla="*/ f4 1 7547"/>
              <a:gd name="f108" fmla="+- f7 0 f5"/>
              <a:gd name="f109" fmla="+- f6 0 f5"/>
              <a:gd name="f110" fmla="*/ f105 f0 1"/>
              <a:gd name="f111" fmla="*/ f109 1 4354"/>
              <a:gd name="f112" fmla="*/ f108 1 7547"/>
              <a:gd name="f113" fmla="*/ 3733 f109 1"/>
              <a:gd name="f114" fmla="*/ 6646 f108 1"/>
              <a:gd name="f115" fmla="*/ 2184 f109 1"/>
              <a:gd name="f116" fmla="*/ 1385 f109 1"/>
              <a:gd name="f117" fmla="*/ 5343 f108 1"/>
              <a:gd name="f118" fmla="*/ 2934 f109 1"/>
              <a:gd name="f119" fmla="*/ 5317 f108 1"/>
              <a:gd name="f120" fmla="*/ 4014 f108 1"/>
              <a:gd name="f121" fmla="*/ 4350 f109 1"/>
              <a:gd name="f122" fmla="*/ 3763 f109 1"/>
              <a:gd name="f123" fmla="*/ 6674 f108 1"/>
              <a:gd name="f124" fmla="*/ 3209 f109 1"/>
              <a:gd name="f125" fmla="*/ 7547 f108 1"/>
              <a:gd name="f126" fmla="*/ 2676 f109 1"/>
              <a:gd name="f127" fmla="*/ 1363 f109 1"/>
              <a:gd name="f128" fmla="*/ 5357 f108 1"/>
              <a:gd name="f129" fmla="*/ 1112 f109 1"/>
              <a:gd name="f130" fmla="*/ 564 f109 1"/>
              <a:gd name="f131" fmla="*/ 6686 f108 1"/>
              <a:gd name="f132" fmla="*/ 18 f109 1"/>
              <a:gd name="f133" fmla="*/ 0 f109 1"/>
              <a:gd name="f134" fmla="*/ 542 f109 1"/>
              <a:gd name="f135" fmla="*/ 5694 f108 1"/>
              <a:gd name="f136" fmla="*/ 1347 f109 1"/>
              <a:gd name="f137" fmla="*/ 5331 f108 1"/>
              <a:gd name="f138" fmla="*/ 4968 f108 1"/>
              <a:gd name="f139" fmla="*/ 3988 f108 1"/>
              <a:gd name="f140" fmla="*/ 3085 f108 1"/>
              <a:gd name="f141" fmla="*/ 576 f109 1"/>
              <a:gd name="f142" fmla="*/ 3994 f108 1"/>
              <a:gd name="f143" fmla="*/ 2148 f109 1"/>
              <a:gd name="f144" fmla="*/ 2154 f109 1"/>
              <a:gd name="f145" fmla="*/ 3990 f108 1"/>
              <a:gd name="f146" fmla="*/ 2684 f108 1"/>
              <a:gd name="f147" fmla="*/ 1357 f109 1"/>
              <a:gd name="f148" fmla="*/ 554 f109 1"/>
              <a:gd name="f149" fmla="*/ 1349 f108 1"/>
              <a:gd name="f150" fmla="*/ 552 f109 1"/>
              <a:gd name="f151" fmla="*/ 1343 f108 1"/>
              <a:gd name="f152" fmla="*/ 1335 f108 1"/>
              <a:gd name="f153" fmla="*/ 1353 f109 1"/>
              <a:gd name="f154" fmla="*/ 4 f108 1"/>
              <a:gd name="f155" fmla="*/ 0 f108 1"/>
              <a:gd name="f156" fmla="*/ 2963 f109 1"/>
              <a:gd name="f157" fmla="*/ 2967 f109 1"/>
              <a:gd name="f158" fmla="*/ 2971 f109 1"/>
              <a:gd name="f159" fmla="*/ 12 f108 1"/>
              <a:gd name="f160" fmla="*/ 2969 f109 1"/>
              <a:gd name="f161" fmla="*/ 20 f108 1"/>
              <a:gd name="f162" fmla="*/ 26 f108 1"/>
              <a:gd name="f163" fmla="*/ 1369 f109 1"/>
              <a:gd name="f164" fmla="*/ 2658 f108 1"/>
              <a:gd name="f165" fmla="*/ 2965 f109 1"/>
              <a:gd name="f166" fmla="*/ 2660 f108 1"/>
              <a:gd name="f167" fmla="*/ 2664 f108 1"/>
              <a:gd name="f168" fmla="*/ 3769 f109 1"/>
              <a:gd name="f169" fmla="*/ 3998 f108 1"/>
              <a:gd name="f170" fmla="*/ 4004 f108 1"/>
              <a:gd name="f171" fmla="*/ 2981 f109 1"/>
              <a:gd name="f172" fmla="*/ 4167 f109 1"/>
              <a:gd name="f173" fmla="*/ 3755 f109 1"/>
              <a:gd name="f174" fmla="*/ 6634 f108 1"/>
              <a:gd name="f175" fmla="*/ 4241 f109 1"/>
              <a:gd name="f176" fmla="*/ 5875 f108 1"/>
              <a:gd name="f177" fmla="*/ f110 1 f2"/>
              <a:gd name="f178" fmla="*/ f113 1 4354"/>
              <a:gd name="f179" fmla="*/ f114 1 7547"/>
              <a:gd name="f180" fmla="*/ f115 1 4354"/>
              <a:gd name="f181" fmla="*/ f116 1 4354"/>
              <a:gd name="f182" fmla="*/ f117 1 7547"/>
              <a:gd name="f183" fmla="*/ f118 1 4354"/>
              <a:gd name="f184" fmla="*/ f119 1 7547"/>
              <a:gd name="f185" fmla="*/ f120 1 7547"/>
              <a:gd name="f186" fmla="*/ f121 1 4354"/>
              <a:gd name="f187" fmla="*/ f122 1 4354"/>
              <a:gd name="f188" fmla="*/ f123 1 7547"/>
              <a:gd name="f189" fmla="*/ f124 1 4354"/>
              <a:gd name="f190" fmla="*/ f125 1 7547"/>
              <a:gd name="f191" fmla="*/ f126 1 4354"/>
              <a:gd name="f192" fmla="*/ f127 1 4354"/>
              <a:gd name="f193" fmla="*/ f128 1 7547"/>
              <a:gd name="f194" fmla="*/ f129 1 4354"/>
              <a:gd name="f195" fmla="*/ f130 1 4354"/>
              <a:gd name="f196" fmla="*/ f131 1 7547"/>
              <a:gd name="f197" fmla="*/ f132 1 4354"/>
              <a:gd name="f198" fmla="*/ f133 1 4354"/>
              <a:gd name="f199" fmla="*/ f134 1 4354"/>
              <a:gd name="f200" fmla="*/ f135 1 7547"/>
              <a:gd name="f201" fmla="*/ f136 1 4354"/>
              <a:gd name="f202" fmla="*/ f137 1 7547"/>
              <a:gd name="f203" fmla="*/ f138 1 7547"/>
              <a:gd name="f204" fmla="*/ f139 1 7547"/>
              <a:gd name="f205" fmla="*/ f140 1 7547"/>
              <a:gd name="f206" fmla="*/ f141 1 4354"/>
              <a:gd name="f207" fmla="*/ f142 1 7547"/>
              <a:gd name="f208" fmla="*/ f143 1 4354"/>
              <a:gd name="f209" fmla="*/ f144 1 4354"/>
              <a:gd name="f210" fmla="*/ f145 1 7547"/>
              <a:gd name="f211" fmla="*/ f146 1 7547"/>
              <a:gd name="f212" fmla="*/ f147 1 4354"/>
              <a:gd name="f213" fmla="*/ f148 1 4354"/>
              <a:gd name="f214" fmla="*/ f149 1 7547"/>
              <a:gd name="f215" fmla="*/ f150 1 4354"/>
              <a:gd name="f216" fmla="*/ f151 1 7547"/>
              <a:gd name="f217" fmla="*/ f152 1 7547"/>
              <a:gd name="f218" fmla="*/ f153 1 4354"/>
              <a:gd name="f219" fmla="*/ f154 1 7547"/>
              <a:gd name="f220" fmla="*/ f155 1 7547"/>
              <a:gd name="f221" fmla="*/ f156 1 4354"/>
              <a:gd name="f222" fmla="*/ f157 1 4354"/>
              <a:gd name="f223" fmla="*/ f158 1 4354"/>
              <a:gd name="f224" fmla="*/ f159 1 7547"/>
              <a:gd name="f225" fmla="*/ f160 1 4354"/>
              <a:gd name="f226" fmla="*/ f161 1 7547"/>
              <a:gd name="f227" fmla="*/ f162 1 7547"/>
              <a:gd name="f228" fmla="*/ f163 1 4354"/>
              <a:gd name="f229" fmla="*/ f164 1 7547"/>
              <a:gd name="f230" fmla="*/ f165 1 4354"/>
              <a:gd name="f231" fmla="*/ f166 1 7547"/>
              <a:gd name="f232" fmla="*/ f167 1 7547"/>
              <a:gd name="f233" fmla="*/ f168 1 4354"/>
              <a:gd name="f234" fmla="*/ f169 1 7547"/>
              <a:gd name="f235" fmla="*/ f170 1 7547"/>
              <a:gd name="f236" fmla="*/ f171 1 4354"/>
              <a:gd name="f237" fmla="*/ f172 1 4354"/>
              <a:gd name="f238" fmla="*/ f173 1 4354"/>
              <a:gd name="f239" fmla="*/ f174 1 7547"/>
              <a:gd name="f240" fmla="*/ f175 1 4354"/>
              <a:gd name="f241" fmla="*/ f176 1 7547"/>
              <a:gd name="f242" fmla="*/ 0 1 f111"/>
              <a:gd name="f243" fmla="*/ f6 1 f111"/>
              <a:gd name="f244" fmla="*/ 0 1 f112"/>
              <a:gd name="f245" fmla="*/ f7 1 f112"/>
              <a:gd name="f246" fmla="+- f177 0 f1"/>
              <a:gd name="f247" fmla="*/ f178 1 f111"/>
              <a:gd name="f248" fmla="*/ f179 1 f112"/>
              <a:gd name="f249" fmla="*/ f180 1 f111"/>
              <a:gd name="f250" fmla="*/ f181 1 f111"/>
              <a:gd name="f251" fmla="*/ f182 1 f112"/>
              <a:gd name="f252" fmla="*/ f183 1 f111"/>
              <a:gd name="f253" fmla="*/ f184 1 f112"/>
              <a:gd name="f254" fmla="*/ f185 1 f112"/>
              <a:gd name="f255" fmla="*/ f186 1 f111"/>
              <a:gd name="f256" fmla="*/ f187 1 f111"/>
              <a:gd name="f257" fmla="*/ f188 1 f112"/>
              <a:gd name="f258" fmla="*/ f189 1 f111"/>
              <a:gd name="f259" fmla="*/ f190 1 f112"/>
              <a:gd name="f260" fmla="*/ f191 1 f111"/>
              <a:gd name="f261" fmla="*/ f192 1 f111"/>
              <a:gd name="f262" fmla="*/ f193 1 f112"/>
              <a:gd name="f263" fmla="*/ f194 1 f111"/>
              <a:gd name="f264" fmla="*/ f195 1 f111"/>
              <a:gd name="f265" fmla="*/ f196 1 f112"/>
              <a:gd name="f266" fmla="*/ f197 1 f111"/>
              <a:gd name="f267" fmla="*/ f198 1 f111"/>
              <a:gd name="f268" fmla="*/ f199 1 f111"/>
              <a:gd name="f269" fmla="*/ f200 1 f112"/>
              <a:gd name="f270" fmla="*/ f201 1 f111"/>
              <a:gd name="f271" fmla="*/ f202 1 f112"/>
              <a:gd name="f272" fmla="*/ f203 1 f112"/>
              <a:gd name="f273" fmla="*/ f204 1 f112"/>
              <a:gd name="f274" fmla="*/ f205 1 f112"/>
              <a:gd name="f275" fmla="*/ f206 1 f111"/>
              <a:gd name="f276" fmla="*/ f207 1 f112"/>
              <a:gd name="f277" fmla="*/ f208 1 f111"/>
              <a:gd name="f278" fmla="*/ f209 1 f111"/>
              <a:gd name="f279" fmla="*/ f210 1 f112"/>
              <a:gd name="f280" fmla="*/ f211 1 f112"/>
              <a:gd name="f281" fmla="*/ f212 1 f111"/>
              <a:gd name="f282" fmla="*/ f213 1 f111"/>
              <a:gd name="f283" fmla="*/ f214 1 f112"/>
              <a:gd name="f284" fmla="*/ f215 1 f111"/>
              <a:gd name="f285" fmla="*/ f216 1 f112"/>
              <a:gd name="f286" fmla="*/ f217 1 f112"/>
              <a:gd name="f287" fmla="*/ f218 1 f111"/>
              <a:gd name="f288" fmla="*/ f219 1 f112"/>
              <a:gd name="f289" fmla="*/ f220 1 f112"/>
              <a:gd name="f290" fmla="*/ f221 1 f111"/>
              <a:gd name="f291" fmla="*/ f222 1 f111"/>
              <a:gd name="f292" fmla="*/ f223 1 f111"/>
              <a:gd name="f293" fmla="*/ f224 1 f112"/>
              <a:gd name="f294" fmla="*/ f225 1 f111"/>
              <a:gd name="f295" fmla="*/ f226 1 f112"/>
              <a:gd name="f296" fmla="*/ f227 1 f112"/>
              <a:gd name="f297" fmla="*/ f228 1 f111"/>
              <a:gd name="f298" fmla="*/ f229 1 f112"/>
              <a:gd name="f299" fmla="*/ f230 1 f111"/>
              <a:gd name="f300" fmla="*/ f231 1 f112"/>
              <a:gd name="f301" fmla="*/ f232 1 f112"/>
              <a:gd name="f302" fmla="*/ f233 1 f111"/>
              <a:gd name="f303" fmla="*/ f234 1 f112"/>
              <a:gd name="f304" fmla="*/ f235 1 f112"/>
              <a:gd name="f305" fmla="*/ f236 1 f111"/>
              <a:gd name="f306" fmla="*/ f237 1 f111"/>
              <a:gd name="f307" fmla="*/ f238 1 f111"/>
              <a:gd name="f308" fmla="*/ f239 1 f112"/>
              <a:gd name="f309" fmla="*/ f240 1 f111"/>
              <a:gd name="f310" fmla="*/ f241 1 f112"/>
              <a:gd name="f311" fmla="*/ f242 f106 1"/>
              <a:gd name="f312" fmla="*/ f243 f106 1"/>
              <a:gd name="f313" fmla="*/ f245 f107 1"/>
              <a:gd name="f314" fmla="*/ f244 f107 1"/>
              <a:gd name="f315" fmla="*/ f247 f106 1"/>
              <a:gd name="f316" fmla="*/ f248 f107 1"/>
              <a:gd name="f317" fmla="*/ f249 f106 1"/>
              <a:gd name="f318" fmla="*/ f250 f106 1"/>
              <a:gd name="f319" fmla="*/ f251 f107 1"/>
              <a:gd name="f320" fmla="*/ f252 f106 1"/>
              <a:gd name="f321" fmla="*/ f253 f107 1"/>
              <a:gd name="f322" fmla="*/ f254 f107 1"/>
              <a:gd name="f323" fmla="*/ f255 f106 1"/>
              <a:gd name="f324" fmla="*/ f256 f106 1"/>
              <a:gd name="f325" fmla="*/ f257 f107 1"/>
              <a:gd name="f326" fmla="*/ f258 f106 1"/>
              <a:gd name="f327" fmla="*/ f259 f107 1"/>
              <a:gd name="f328" fmla="*/ f260 f106 1"/>
              <a:gd name="f329" fmla="*/ f261 f106 1"/>
              <a:gd name="f330" fmla="*/ f262 f107 1"/>
              <a:gd name="f331" fmla="*/ f263 f106 1"/>
              <a:gd name="f332" fmla="*/ f264 f106 1"/>
              <a:gd name="f333" fmla="*/ f265 f107 1"/>
              <a:gd name="f334" fmla="*/ f266 f106 1"/>
              <a:gd name="f335" fmla="*/ f267 f106 1"/>
              <a:gd name="f336" fmla="*/ f268 f106 1"/>
              <a:gd name="f337" fmla="*/ f269 f107 1"/>
              <a:gd name="f338" fmla="*/ f270 f106 1"/>
              <a:gd name="f339" fmla="*/ f271 f107 1"/>
              <a:gd name="f340" fmla="*/ f272 f107 1"/>
              <a:gd name="f341" fmla="*/ f273 f107 1"/>
              <a:gd name="f342" fmla="*/ f274 f107 1"/>
              <a:gd name="f343" fmla="*/ f275 f106 1"/>
              <a:gd name="f344" fmla="*/ f276 f107 1"/>
              <a:gd name="f345" fmla="*/ f277 f106 1"/>
              <a:gd name="f346" fmla="*/ f278 f106 1"/>
              <a:gd name="f347" fmla="*/ f279 f107 1"/>
              <a:gd name="f348" fmla="*/ f280 f107 1"/>
              <a:gd name="f349" fmla="*/ f281 f106 1"/>
              <a:gd name="f350" fmla="*/ f282 f106 1"/>
              <a:gd name="f351" fmla="*/ f283 f107 1"/>
              <a:gd name="f352" fmla="*/ f284 f106 1"/>
              <a:gd name="f353" fmla="*/ f285 f107 1"/>
              <a:gd name="f354" fmla="*/ f286 f107 1"/>
              <a:gd name="f355" fmla="*/ f287 f106 1"/>
              <a:gd name="f356" fmla="*/ f288 f107 1"/>
              <a:gd name="f357" fmla="*/ f289 f107 1"/>
              <a:gd name="f358" fmla="*/ f290 f106 1"/>
              <a:gd name="f359" fmla="*/ f291 f106 1"/>
              <a:gd name="f360" fmla="*/ f292 f106 1"/>
              <a:gd name="f361" fmla="*/ f293 f107 1"/>
              <a:gd name="f362" fmla="*/ f294 f106 1"/>
              <a:gd name="f363" fmla="*/ f295 f107 1"/>
              <a:gd name="f364" fmla="*/ f296 f107 1"/>
              <a:gd name="f365" fmla="*/ f297 f106 1"/>
              <a:gd name="f366" fmla="*/ f298 f107 1"/>
              <a:gd name="f367" fmla="*/ f299 f106 1"/>
              <a:gd name="f368" fmla="*/ f300 f107 1"/>
              <a:gd name="f369" fmla="*/ f301 f107 1"/>
              <a:gd name="f370" fmla="*/ f302 f106 1"/>
              <a:gd name="f371" fmla="*/ f303 f107 1"/>
              <a:gd name="f372" fmla="*/ f304 f107 1"/>
              <a:gd name="f373" fmla="*/ f305 f106 1"/>
              <a:gd name="f374" fmla="*/ f306 f106 1"/>
              <a:gd name="f375" fmla="*/ f307 f106 1"/>
              <a:gd name="f376" fmla="*/ f308 f107 1"/>
              <a:gd name="f377" fmla="*/ f309 f106 1"/>
              <a:gd name="f378" fmla="*/ f310 f107 1"/>
            </a:gdLst>
            <a:ahLst/>
            <a:cxnLst>
              <a:cxn ang="3cd4">
                <a:pos x="hc" y="t"/>
              </a:cxn>
              <a:cxn ang="0">
                <a:pos x="r" y="vc"/>
              </a:cxn>
              <a:cxn ang="cd4">
                <a:pos x="hc" y="b"/>
              </a:cxn>
              <a:cxn ang="cd2">
                <a:pos x="l" y="vc"/>
              </a:cxn>
              <a:cxn ang="f246">
                <a:pos x="f315" y="f316"/>
              </a:cxn>
              <a:cxn ang="f246">
                <a:pos x="f317" y="f316"/>
              </a:cxn>
              <a:cxn ang="f246">
                <a:pos x="f318" y="f319"/>
              </a:cxn>
              <a:cxn ang="f246">
                <a:pos x="f320" y="f319"/>
              </a:cxn>
              <a:cxn ang="f246">
                <a:pos x="f318" y="f321"/>
              </a:cxn>
              <a:cxn ang="f246">
                <a:pos x="f315" y="f322"/>
              </a:cxn>
              <a:cxn ang="f246">
                <a:pos x="f323" y="f316"/>
              </a:cxn>
              <a:cxn ang="f246">
                <a:pos x="f324" y="f325"/>
              </a:cxn>
              <a:cxn ang="f246">
                <a:pos x="f326" y="f327"/>
              </a:cxn>
              <a:cxn ang="f246">
                <a:pos x="f317" y="f325"/>
              </a:cxn>
              <a:cxn ang="f246">
                <a:pos x="f328" y="f327"/>
              </a:cxn>
              <a:cxn ang="f246">
                <a:pos x="f329" y="f330"/>
              </a:cxn>
              <a:cxn ang="f246">
                <a:pos x="f331" y="f327"/>
              </a:cxn>
              <a:cxn ang="f246">
                <a:pos x="f332" y="f333"/>
              </a:cxn>
              <a:cxn ang="f246">
                <a:pos x="f334" y="f327"/>
              </a:cxn>
              <a:cxn ang="f246">
                <a:pos x="f335" y="f325"/>
              </a:cxn>
              <a:cxn ang="f246">
                <a:pos x="f336" y="f316"/>
              </a:cxn>
              <a:cxn ang="f246">
                <a:pos x="f335" y="f337"/>
              </a:cxn>
              <a:cxn ang="f246">
                <a:pos x="f338" y="f339"/>
              </a:cxn>
              <a:cxn ang="f246">
                <a:pos x="f335" y="f340"/>
              </a:cxn>
              <a:cxn ang="f246">
                <a:pos x="f336" y="f322"/>
              </a:cxn>
              <a:cxn ang="f246">
                <a:pos x="f335" y="f341"/>
              </a:cxn>
              <a:cxn ang="f246">
                <a:pos x="f335" y="f342"/>
              </a:cxn>
              <a:cxn ang="f246">
                <a:pos x="f343" y="f344"/>
              </a:cxn>
              <a:cxn ang="f246">
                <a:pos x="f345" y="f344"/>
              </a:cxn>
              <a:cxn ang="f246">
                <a:pos x="f346" y="f347"/>
              </a:cxn>
              <a:cxn ang="f246">
                <a:pos x="f315" y="f341"/>
              </a:cxn>
              <a:cxn ang="f246">
                <a:pos x="f329" y="f348"/>
              </a:cxn>
              <a:cxn ang="f246">
                <a:pos x="f349" y="f348"/>
              </a:cxn>
              <a:cxn ang="f246">
                <a:pos x="f350" y="f351"/>
              </a:cxn>
              <a:cxn ang="f246">
                <a:pos x="f352" y="f353"/>
              </a:cxn>
              <a:cxn ang="f246">
                <a:pos x="f350" y="f354"/>
              </a:cxn>
              <a:cxn ang="f246">
                <a:pos x="f355" y="f356"/>
              </a:cxn>
              <a:cxn ang="f246">
                <a:pos x="f329" y="f357"/>
              </a:cxn>
              <a:cxn ang="f246">
                <a:pos x="f358" y="f357"/>
              </a:cxn>
              <a:cxn ang="f246">
                <a:pos x="f359" y="f356"/>
              </a:cxn>
              <a:cxn ang="f246">
                <a:pos x="f360" y="f361"/>
              </a:cxn>
              <a:cxn ang="f246">
                <a:pos x="f362" y="f363"/>
              </a:cxn>
              <a:cxn ang="f246">
                <a:pos x="f358" y="f364"/>
              </a:cxn>
              <a:cxn ang="f246">
                <a:pos x="f365" y="f364"/>
              </a:cxn>
              <a:cxn ang="f246">
                <a:pos x="f365" y="f366"/>
              </a:cxn>
              <a:cxn ang="f246">
                <a:pos x="f367" y="f368"/>
              </a:cxn>
              <a:cxn ang="f246">
                <a:pos x="f362" y="f369"/>
              </a:cxn>
              <a:cxn ang="f246">
                <a:pos x="f370" y="f371"/>
              </a:cxn>
              <a:cxn ang="f246">
                <a:pos x="f370" y="f372"/>
              </a:cxn>
              <a:cxn ang="f246">
                <a:pos x="f373" y="f321"/>
              </a:cxn>
              <a:cxn ang="f246">
                <a:pos x="f374" y="f319"/>
              </a:cxn>
              <a:cxn ang="f246">
                <a:pos x="f375" y="f376"/>
              </a:cxn>
              <a:cxn ang="f246">
                <a:pos x="f377" y="f378"/>
              </a:cxn>
              <a:cxn ang="f246">
                <a:pos x="f323" y="f316"/>
              </a:cxn>
            </a:cxnLst>
            <a:rect l="f311" t="f314" r="f312" b="f313"/>
            <a:pathLst>
              <a:path w="4354" h="7547">
                <a:moveTo>
                  <a:pt x="f8" y="f9"/>
                </a:moveTo>
                <a:lnTo>
                  <a:pt x="f10" y="f9"/>
                </a:lnTo>
                <a:lnTo>
                  <a:pt x="f11" y="f12"/>
                </a:lnTo>
                <a:lnTo>
                  <a:pt x="f8" y="f9"/>
                </a:lnTo>
                <a:close/>
                <a:moveTo>
                  <a:pt x="f13" y="f14"/>
                </a:moveTo>
                <a:lnTo>
                  <a:pt x="f15" y="f14"/>
                </a:lnTo>
                <a:lnTo>
                  <a:pt x="f16" y="f17"/>
                </a:lnTo>
                <a:lnTo>
                  <a:pt x="f13" y="f14"/>
                </a:lnTo>
                <a:close/>
                <a:moveTo>
                  <a:pt x="f18" y="f19"/>
                </a:moveTo>
                <a:lnTo>
                  <a:pt x="f15" y="f20"/>
                </a:lnTo>
                <a:lnTo>
                  <a:pt x="f21" y="f20"/>
                </a:lnTo>
                <a:lnTo>
                  <a:pt x="f10" y="f19"/>
                </a:lnTo>
                <a:lnTo>
                  <a:pt x="f18" y="f19"/>
                </a:lnTo>
                <a:close/>
                <a:moveTo>
                  <a:pt x="f22" y="f9"/>
                </a:moveTo>
                <a:lnTo>
                  <a:pt x="f6" y="f23"/>
                </a:lnTo>
                <a:lnTo>
                  <a:pt x="f24" y="f23"/>
                </a:lnTo>
                <a:lnTo>
                  <a:pt x="f25" y="f7"/>
                </a:lnTo>
                <a:lnTo>
                  <a:pt x="f26" y="f7"/>
                </a:lnTo>
                <a:lnTo>
                  <a:pt x="f10" y="f23"/>
                </a:lnTo>
                <a:lnTo>
                  <a:pt x="f8" y="f23"/>
                </a:lnTo>
                <a:lnTo>
                  <a:pt x="f27" y="f7"/>
                </a:lnTo>
                <a:lnTo>
                  <a:pt x="f28" y="f7"/>
                </a:lnTo>
                <a:lnTo>
                  <a:pt x="f29" y="f30"/>
                </a:lnTo>
                <a:lnTo>
                  <a:pt x="f31" y="f12"/>
                </a:lnTo>
                <a:lnTo>
                  <a:pt x="f32" y="f33"/>
                </a:lnTo>
                <a:lnTo>
                  <a:pt x="f34" y="f7"/>
                </a:lnTo>
                <a:lnTo>
                  <a:pt x="f35" y="f7"/>
                </a:lnTo>
                <a:lnTo>
                  <a:pt x="f36" y="f37"/>
                </a:lnTo>
                <a:lnTo>
                  <a:pt x="f38" y="f7"/>
                </a:lnTo>
                <a:lnTo>
                  <a:pt x="f39" y="f7"/>
                </a:lnTo>
                <a:lnTo>
                  <a:pt x="f40" y="f23"/>
                </a:lnTo>
                <a:lnTo>
                  <a:pt x="f5" y="f23"/>
                </a:lnTo>
                <a:lnTo>
                  <a:pt x="f5" y="f9"/>
                </a:lnTo>
                <a:lnTo>
                  <a:pt x="f40" y="f9"/>
                </a:lnTo>
                <a:lnTo>
                  <a:pt x="f5" y="f41"/>
                </a:lnTo>
                <a:lnTo>
                  <a:pt x="f5" y="f42"/>
                </a:lnTo>
                <a:lnTo>
                  <a:pt x="f36" y="f17"/>
                </a:lnTo>
                <a:lnTo>
                  <a:pt x="f43" y="f44"/>
                </a:lnTo>
                <a:lnTo>
                  <a:pt x="f36" y="f45"/>
                </a:lnTo>
                <a:lnTo>
                  <a:pt x="f5" y="f46"/>
                </a:lnTo>
                <a:lnTo>
                  <a:pt x="f5" y="f47"/>
                </a:lnTo>
                <a:lnTo>
                  <a:pt x="f40" y="f19"/>
                </a:lnTo>
                <a:lnTo>
                  <a:pt x="f5" y="f19"/>
                </a:lnTo>
                <a:lnTo>
                  <a:pt x="f5" y="f48"/>
                </a:lnTo>
                <a:lnTo>
                  <a:pt x="f40" y="f48"/>
                </a:lnTo>
                <a:lnTo>
                  <a:pt x="f5" y="f49"/>
                </a:lnTo>
                <a:lnTo>
                  <a:pt x="f5" y="f50"/>
                </a:lnTo>
                <a:lnTo>
                  <a:pt x="f51" y="f52"/>
                </a:lnTo>
                <a:lnTo>
                  <a:pt x="f31" y="f53"/>
                </a:lnTo>
                <a:lnTo>
                  <a:pt x="f29" y="f52"/>
                </a:lnTo>
                <a:lnTo>
                  <a:pt x="f54" y="f55"/>
                </a:lnTo>
                <a:lnTo>
                  <a:pt x="f56" y="f57"/>
                </a:lnTo>
                <a:lnTo>
                  <a:pt x="f16" y="f48"/>
                </a:lnTo>
                <a:lnTo>
                  <a:pt x="f10" y="f48"/>
                </a:lnTo>
                <a:lnTo>
                  <a:pt x="f21" y="f58"/>
                </a:lnTo>
                <a:lnTo>
                  <a:pt x="f31" y="f58"/>
                </a:lnTo>
                <a:lnTo>
                  <a:pt x="f59" y="f58"/>
                </a:lnTo>
                <a:lnTo>
                  <a:pt x="f60" y="f58"/>
                </a:lnTo>
                <a:lnTo>
                  <a:pt x="f61" y="f62"/>
                </a:lnTo>
                <a:lnTo>
                  <a:pt x="f63" y="f64"/>
                </a:lnTo>
                <a:lnTo>
                  <a:pt x="f65" y="f66"/>
                </a:lnTo>
                <a:lnTo>
                  <a:pt x="f65" y="f67"/>
                </a:lnTo>
                <a:lnTo>
                  <a:pt x="f65" y="f68"/>
                </a:lnTo>
                <a:lnTo>
                  <a:pt x="f63" y="f69"/>
                </a:lnTo>
                <a:lnTo>
                  <a:pt x="f70" y="f71"/>
                </a:lnTo>
                <a:lnTo>
                  <a:pt x="f61" y="f72"/>
                </a:lnTo>
                <a:lnTo>
                  <a:pt x="f73" y="f74"/>
                </a:lnTo>
                <a:lnTo>
                  <a:pt x="f31" y="f5"/>
                </a:lnTo>
                <a:lnTo>
                  <a:pt x="f11" y="f5"/>
                </a:lnTo>
                <a:lnTo>
                  <a:pt x="f75" y="f5"/>
                </a:lnTo>
                <a:lnTo>
                  <a:pt x="f76" y="f74"/>
                </a:lnTo>
                <a:lnTo>
                  <a:pt x="f77" y="f72"/>
                </a:lnTo>
                <a:lnTo>
                  <a:pt x="f78" y="f79"/>
                </a:lnTo>
                <a:lnTo>
                  <a:pt x="f80" y="f81"/>
                </a:lnTo>
                <a:lnTo>
                  <a:pt x="f78" y="f39"/>
                </a:lnTo>
                <a:lnTo>
                  <a:pt x="f78" y="f82"/>
                </a:lnTo>
                <a:lnTo>
                  <a:pt x="f77" y="f83"/>
                </a:lnTo>
                <a:lnTo>
                  <a:pt x="f75" y="f84"/>
                </a:lnTo>
                <a:lnTo>
                  <a:pt x="f11" y="f84"/>
                </a:lnTo>
                <a:lnTo>
                  <a:pt x="f85" y="f84"/>
                </a:lnTo>
                <a:lnTo>
                  <a:pt x="f32" y="f67"/>
                </a:lnTo>
                <a:lnTo>
                  <a:pt x="f85" y="f86"/>
                </a:lnTo>
                <a:lnTo>
                  <a:pt x="f11" y="f86"/>
                </a:lnTo>
                <a:lnTo>
                  <a:pt x="f76" y="f87"/>
                </a:lnTo>
                <a:lnTo>
                  <a:pt x="f77" y="f88"/>
                </a:lnTo>
                <a:lnTo>
                  <a:pt x="f78" y="f89"/>
                </a:lnTo>
                <a:lnTo>
                  <a:pt x="f90" y="f52"/>
                </a:lnTo>
                <a:lnTo>
                  <a:pt x="f91" y="f92"/>
                </a:lnTo>
                <a:lnTo>
                  <a:pt x="f91" y="f93"/>
                </a:lnTo>
                <a:lnTo>
                  <a:pt x="f91" y="f94"/>
                </a:lnTo>
                <a:lnTo>
                  <a:pt x="f90" y="f95"/>
                </a:lnTo>
                <a:lnTo>
                  <a:pt x="f96" y="f20"/>
                </a:lnTo>
                <a:lnTo>
                  <a:pt x="f97" y="f20"/>
                </a:lnTo>
                <a:lnTo>
                  <a:pt x="f98" y="f14"/>
                </a:lnTo>
                <a:lnTo>
                  <a:pt x="f96" y="f14"/>
                </a:lnTo>
                <a:lnTo>
                  <a:pt x="f99" y="f17"/>
                </a:lnTo>
                <a:lnTo>
                  <a:pt x="f100" y="f101"/>
                </a:lnTo>
                <a:lnTo>
                  <a:pt x="f102" y="f103"/>
                </a:lnTo>
                <a:lnTo>
                  <a:pt x="f104" y="f9"/>
                </a:lnTo>
                <a:lnTo>
                  <a:pt x="f22" y="f9"/>
                </a:lnTo>
                <a:close/>
              </a:path>
            </a:pathLst>
          </a:custGeom>
          <a:solidFill>
            <a:srgbClr val="ABB2B7"/>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16" name="Freeform 8">
            <a:extLst>
              <a:ext uri="{FF2B5EF4-FFF2-40B4-BE49-F238E27FC236}">
                <a16:creationId xmlns:a16="http://schemas.microsoft.com/office/drawing/2014/main" id="{81F148F6-80F0-4AF9-90D2-A2BEBF7848AA}"/>
              </a:ext>
            </a:extLst>
          </p:cNvPr>
          <p:cNvSpPr/>
          <p:nvPr userDrawn="1"/>
        </p:nvSpPr>
        <p:spPr>
          <a:xfrm>
            <a:off x="464284" y="3432404"/>
            <a:ext cx="2073496" cy="3001392"/>
          </a:xfrm>
          <a:custGeom>
            <a:avLst/>
            <a:gdLst>
              <a:gd name="f0" fmla="val 10800000"/>
              <a:gd name="f1" fmla="val 5400000"/>
              <a:gd name="f2" fmla="val 180"/>
              <a:gd name="f3" fmla="val w"/>
              <a:gd name="f4" fmla="val h"/>
              <a:gd name="f5" fmla="val 0"/>
              <a:gd name="f6" fmla="val 2772"/>
              <a:gd name="f7" fmla="val 4225"/>
              <a:gd name="f8" fmla="val 598"/>
              <a:gd name="f9" fmla="val 355"/>
              <a:gd name="f10" fmla="val 8"/>
              <a:gd name="f11" fmla="val 357"/>
              <a:gd name="f12" fmla="val 4"/>
              <a:gd name="f13" fmla="val 359"/>
              <a:gd name="f14" fmla="val 2"/>
              <a:gd name="f15" fmla="val 365"/>
              <a:gd name="f16" fmla="val 1164"/>
              <a:gd name="f17" fmla="val 1168"/>
              <a:gd name="f18" fmla="val 1170"/>
              <a:gd name="f19" fmla="val 1172"/>
              <a:gd name="f20" fmla="val 1176"/>
              <a:gd name="f21" fmla="val 10"/>
              <a:gd name="f22" fmla="val 14"/>
              <a:gd name="f23" fmla="val 20"/>
              <a:gd name="f24" fmla="val 1174"/>
              <a:gd name="f25" fmla="val 22"/>
              <a:gd name="f26" fmla="val 24"/>
              <a:gd name="f27" fmla="val 26"/>
              <a:gd name="f28" fmla="val 28"/>
              <a:gd name="f29" fmla="val 373"/>
              <a:gd name="f30" fmla="val 650"/>
              <a:gd name="f31" fmla="val 2336"/>
              <a:gd name="f32" fmla="val 3352"/>
              <a:gd name="f33" fmla="val 1570"/>
              <a:gd name="f34" fmla="val 1373"/>
              <a:gd name="f35" fmla="val 3677"/>
              <a:gd name="f36" fmla="val 1186"/>
              <a:gd name="f37" fmla="val 3990"/>
              <a:gd name="f38" fmla="val 1953"/>
              <a:gd name="f39" fmla="val 1539"/>
              <a:gd name="f40" fmla="val 787"/>
              <a:gd name="f41" fmla="val 3976"/>
              <a:gd name="f42" fmla="val 1351"/>
              <a:gd name="f43" fmla="val 3663"/>
              <a:gd name="f44" fmla="val 3324"/>
              <a:gd name="f45" fmla="val 2698"/>
              <a:gd name="f46" fmla="val 1961"/>
              <a:gd name="f47" fmla="val 1586"/>
              <a:gd name="f48" fmla="val 1937"/>
              <a:gd name="f49" fmla="val 2686"/>
              <a:gd name="f50" fmla="val 1562"/>
              <a:gd name="f51" fmla="val 3312"/>
              <a:gd name="f52" fmla="val 1140"/>
              <a:gd name="f53" fmla="val 389"/>
              <a:gd name="f54" fmla="val 765"/>
              <a:gd name="f55" fmla="val 771"/>
              <a:gd name="f56" fmla="val 2021"/>
              <a:gd name="f57" fmla="val 2661"/>
              <a:gd name="f58" fmla="val 1156"/>
              <a:gd name="f59" fmla="val 351"/>
              <a:gd name="f60" fmla="val 2673"/>
              <a:gd name="f61" fmla="val 2091"/>
              <a:gd name="f62" fmla="val 2039"/>
              <a:gd name="f63" fmla="val 2647"/>
              <a:gd name="f64" fmla="val 753"/>
              <a:gd name="f65" fmla="val 2001"/>
              <a:gd name="f66" fmla="val 755"/>
              <a:gd name="f67" fmla="val 1999"/>
              <a:gd name="f68" fmla="val 757"/>
              <a:gd name="f69" fmla="val 1997"/>
              <a:gd name="f70" fmla="val 1995"/>
              <a:gd name="f71" fmla="val 1682"/>
              <a:gd name="f72" fmla="val 1357"/>
              <a:gd name="f73" fmla="val 363"/>
              <a:gd name="f74" fmla="val 1355"/>
              <a:gd name="f75" fmla="val 1353"/>
              <a:gd name="f76" fmla="val 761"/>
              <a:gd name="f77" fmla="val 709"/>
              <a:gd name="f78" fmla="val 1331"/>
              <a:gd name="f79" fmla="val 1550"/>
              <a:gd name="f80" fmla="val 672"/>
              <a:gd name="f81" fmla="val 1552"/>
              <a:gd name="f82" fmla="val 670"/>
              <a:gd name="f83" fmla="val 1554"/>
              <a:gd name="f84" fmla="val 668"/>
              <a:gd name="f85" fmla="val 666"/>
              <a:gd name="f86" fmla="val 2360"/>
              <a:gd name="f87" fmla="val 2366"/>
              <a:gd name="f88" fmla="val 2370"/>
              <a:gd name="f89" fmla="val 2372"/>
              <a:gd name="f90" fmla="val 2770"/>
              <a:gd name="f91" fmla="val 1337"/>
              <a:gd name="f92" fmla="val 1339"/>
              <a:gd name="f93" fmla="val 1343"/>
              <a:gd name="f94" fmla="val 1347"/>
              <a:gd name="f95" fmla="val 2015"/>
              <a:gd name="f96" fmla="val 2368"/>
              <a:gd name="f97" fmla="val 2019"/>
              <a:gd name="f98" fmla="val 2364"/>
              <a:gd name="f99" fmla="val 2358"/>
              <a:gd name="f100" fmla="val 2354"/>
              <a:gd name="f101" fmla="val 2350"/>
              <a:gd name="f102" fmla="val 2017"/>
              <a:gd name="f103" fmla="val 2348"/>
              <a:gd name="f104" fmla="val 2011"/>
              <a:gd name="f105" fmla="val 2346"/>
              <a:gd name="f106" fmla="val 2007"/>
              <a:gd name="f107" fmla="val 2742"/>
              <a:gd name="f108" fmla="val 2352"/>
              <a:gd name="f109" fmla="val 692"/>
              <a:gd name="f110" fmla="val 1178"/>
              <a:gd name="f111" fmla="val 1572"/>
              <a:gd name="f112" fmla="val 1574"/>
              <a:gd name="f113" fmla="val 2005"/>
              <a:gd name="f114" fmla="val 1963"/>
              <a:gd name="f115" fmla="val 1967"/>
              <a:gd name="f116" fmla="val 1971"/>
              <a:gd name="f117" fmla="val 2665"/>
              <a:gd name="f118" fmla="val 3330"/>
              <a:gd name="f119" fmla="val 3996"/>
              <a:gd name="f120" fmla="val 4000"/>
              <a:gd name="f121" fmla="val 4002"/>
              <a:gd name="f122" fmla="val 4006"/>
              <a:gd name="f123" fmla="val 4010"/>
              <a:gd name="f124" fmla="val 2641"/>
              <a:gd name="f125" fmla="val 2609"/>
              <a:gd name="f126" fmla="val 3364"/>
              <a:gd name="f127" fmla="val 1973"/>
              <a:gd name="f128" fmla="val 4012"/>
              <a:gd name="f129" fmla="val 4014"/>
              <a:gd name="f130" fmla="val 4016"/>
              <a:gd name="f131" fmla="val 1311"/>
              <a:gd name="f132" fmla="val 1281"/>
              <a:gd name="f133" fmla="val 3420"/>
              <a:gd name="f134" fmla="val 3368"/>
              <a:gd name="f135" fmla="val 3344"/>
              <a:gd name="f136" fmla="val 177"/>
              <a:gd name="f137" fmla="val 3011"/>
              <a:gd name="f138" fmla="val 3308"/>
              <a:gd name="f139" fmla="val 3256"/>
              <a:gd name="f140" fmla="val 155"/>
              <a:gd name="f141" fmla="val 2999"/>
              <a:gd name="f142" fmla="+- 0 0 -90"/>
              <a:gd name="f143" fmla="*/ f3 1 2772"/>
              <a:gd name="f144" fmla="*/ f4 1 4225"/>
              <a:gd name="f145" fmla="+- f7 0 f5"/>
              <a:gd name="f146" fmla="+- f6 0 f5"/>
              <a:gd name="f147" fmla="*/ f142 f0 1"/>
              <a:gd name="f148" fmla="*/ f146 1 2772"/>
              <a:gd name="f149" fmla="*/ f145 1 4225"/>
              <a:gd name="f150" fmla="*/ 357 f146 1"/>
              <a:gd name="f151" fmla="*/ 4 f145 1"/>
              <a:gd name="f152" fmla="*/ 1164 f146 1"/>
              <a:gd name="f153" fmla="*/ 0 f145 1"/>
              <a:gd name="f154" fmla="*/ 1172 f146 1"/>
              <a:gd name="f155" fmla="*/ 1176 f146 1"/>
              <a:gd name="f156" fmla="*/ 20 f145 1"/>
              <a:gd name="f157" fmla="*/ 1168 f146 1"/>
              <a:gd name="f158" fmla="*/ 26 f145 1"/>
              <a:gd name="f159" fmla="*/ 0 f146 1"/>
              <a:gd name="f160" fmla="*/ 650 f145 1"/>
              <a:gd name="f161" fmla="*/ 1570 f146 1"/>
              <a:gd name="f162" fmla="*/ 3352 f145 1"/>
              <a:gd name="f163" fmla="*/ 1953 f146 1"/>
              <a:gd name="f164" fmla="*/ 3990 f145 1"/>
              <a:gd name="f165" fmla="*/ 787 f146 1"/>
              <a:gd name="f166" fmla="*/ 1539 f146 1"/>
              <a:gd name="f167" fmla="*/ 2698 f145 1"/>
              <a:gd name="f168" fmla="*/ 1961 f146 1"/>
              <a:gd name="f169" fmla="*/ 1937 f146 1"/>
              <a:gd name="f170" fmla="*/ 2686 f145 1"/>
              <a:gd name="f171" fmla="*/ 765 f146 1"/>
              <a:gd name="f172" fmla="*/ 3312 f145 1"/>
              <a:gd name="f173" fmla="*/ 389 f146 1"/>
              <a:gd name="f174" fmla="*/ 2661 f145 1"/>
              <a:gd name="f175" fmla="*/ 771 f146 1"/>
              <a:gd name="f176" fmla="*/ 2021 f145 1"/>
              <a:gd name="f177" fmla="*/ 2039 f145 1"/>
              <a:gd name="f178" fmla="*/ 755 f146 1"/>
              <a:gd name="f179" fmla="*/ 1999 f145 1"/>
              <a:gd name="f180" fmla="*/ 1995 f145 1"/>
              <a:gd name="f181" fmla="*/ 365 f146 1"/>
              <a:gd name="f182" fmla="*/ 1357 f145 1"/>
              <a:gd name="f183" fmla="*/ 1353 f145 1"/>
              <a:gd name="f184" fmla="*/ 373 f146 1"/>
              <a:gd name="f185" fmla="*/ 1331 f145 1"/>
              <a:gd name="f186" fmla="*/ 1552 f146 1"/>
              <a:gd name="f187" fmla="*/ 670 f145 1"/>
              <a:gd name="f188" fmla="*/ 2360 f146 1"/>
              <a:gd name="f189" fmla="*/ 666 f145 1"/>
              <a:gd name="f190" fmla="*/ 2372 f146 1"/>
              <a:gd name="f191" fmla="*/ 672 f145 1"/>
              <a:gd name="f192" fmla="*/ 2772 f146 1"/>
              <a:gd name="f193" fmla="*/ 1343 f145 1"/>
              <a:gd name="f194" fmla="*/ 2015 f145 1"/>
              <a:gd name="f195" fmla="*/ 2364 f146 1"/>
              <a:gd name="f196" fmla="*/ 2350 f146 1"/>
              <a:gd name="f197" fmla="*/ 2017 f145 1"/>
              <a:gd name="f198" fmla="*/ 2346 f146 1"/>
              <a:gd name="f199" fmla="*/ 2007 f145 1"/>
              <a:gd name="f200" fmla="*/ 2352 f146 1"/>
              <a:gd name="f201" fmla="*/ 692 f145 1"/>
              <a:gd name="f202" fmla="*/ 1572 f146 1"/>
              <a:gd name="f203" fmla="*/ 2001 f145 1"/>
              <a:gd name="f204" fmla="*/ 1574 f146 1"/>
              <a:gd name="f205" fmla="*/ 2011 f145 1"/>
              <a:gd name="f206" fmla="*/ 1971 f146 1"/>
              <a:gd name="f207" fmla="*/ 2665 f145 1"/>
              <a:gd name="f208" fmla="*/ 4000 f145 1"/>
              <a:gd name="f209" fmla="*/ 2770 f146 1"/>
              <a:gd name="f210" fmla="*/ 4010 f145 1"/>
              <a:gd name="f211" fmla="*/ 2742 f146 1"/>
              <a:gd name="f212" fmla="*/ 4002 f145 1"/>
              <a:gd name="f213" fmla="*/ 4012 f145 1"/>
              <a:gd name="f214" fmla="*/ 1186 f146 1"/>
              <a:gd name="f215" fmla="*/ 4016 f145 1"/>
              <a:gd name="f216" fmla="*/ 1156 f146 1"/>
              <a:gd name="f217" fmla="*/ 3368 f145 1"/>
              <a:gd name="f218" fmla="*/ 753 f146 1"/>
              <a:gd name="f219" fmla="*/ 3344 f145 1"/>
              <a:gd name="f220" fmla="*/ 3308 f145 1"/>
              <a:gd name="f221" fmla="*/ 351 f146 1"/>
              <a:gd name="f222" fmla="*/ 2673 f145 1"/>
              <a:gd name="f223" fmla="*/ f147 1 f2"/>
              <a:gd name="f224" fmla="*/ f150 1 2772"/>
              <a:gd name="f225" fmla="*/ f151 1 4225"/>
              <a:gd name="f226" fmla="*/ f152 1 2772"/>
              <a:gd name="f227" fmla="*/ f153 1 4225"/>
              <a:gd name="f228" fmla="*/ f154 1 2772"/>
              <a:gd name="f229" fmla="*/ f155 1 2772"/>
              <a:gd name="f230" fmla="*/ f156 1 4225"/>
              <a:gd name="f231" fmla="*/ f157 1 2772"/>
              <a:gd name="f232" fmla="*/ f158 1 4225"/>
              <a:gd name="f233" fmla="*/ f159 1 2772"/>
              <a:gd name="f234" fmla="*/ f160 1 4225"/>
              <a:gd name="f235" fmla="*/ f161 1 2772"/>
              <a:gd name="f236" fmla="*/ f162 1 4225"/>
              <a:gd name="f237" fmla="*/ f163 1 2772"/>
              <a:gd name="f238" fmla="*/ f164 1 4225"/>
              <a:gd name="f239" fmla="*/ f165 1 2772"/>
              <a:gd name="f240" fmla="*/ f166 1 2772"/>
              <a:gd name="f241" fmla="*/ f167 1 4225"/>
              <a:gd name="f242" fmla="*/ f168 1 2772"/>
              <a:gd name="f243" fmla="*/ f169 1 2772"/>
              <a:gd name="f244" fmla="*/ f170 1 4225"/>
              <a:gd name="f245" fmla="*/ f171 1 2772"/>
              <a:gd name="f246" fmla="*/ f172 1 4225"/>
              <a:gd name="f247" fmla="*/ f173 1 2772"/>
              <a:gd name="f248" fmla="*/ f174 1 4225"/>
              <a:gd name="f249" fmla="*/ f175 1 2772"/>
              <a:gd name="f250" fmla="*/ f176 1 4225"/>
              <a:gd name="f251" fmla="*/ f177 1 4225"/>
              <a:gd name="f252" fmla="*/ f178 1 2772"/>
              <a:gd name="f253" fmla="*/ f179 1 4225"/>
              <a:gd name="f254" fmla="*/ f180 1 4225"/>
              <a:gd name="f255" fmla="*/ f181 1 2772"/>
              <a:gd name="f256" fmla="*/ f182 1 4225"/>
              <a:gd name="f257" fmla="*/ f183 1 4225"/>
              <a:gd name="f258" fmla="*/ f184 1 2772"/>
              <a:gd name="f259" fmla="*/ f185 1 4225"/>
              <a:gd name="f260" fmla="*/ f186 1 2772"/>
              <a:gd name="f261" fmla="*/ f187 1 4225"/>
              <a:gd name="f262" fmla="*/ f188 1 2772"/>
              <a:gd name="f263" fmla="*/ f189 1 4225"/>
              <a:gd name="f264" fmla="*/ f190 1 2772"/>
              <a:gd name="f265" fmla="*/ f191 1 4225"/>
              <a:gd name="f266" fmla="*/ f192 1 2772"/>
              <a:gd name="f267" fmla="*/ f193 1 4225"/>
              <a:gd name="f268" fmla="*/ f194 1 4225"/>
              <a:gd name="f269" fmla="*/ f195 1 2772"/>
              <a:gd name="f270" fmla="*/ f196 1 2772"/>
              <a:gd name="f271" fmla="*/ f197 1 4225"/>
              <a:gd name="f272" fmla="*/ f198 1 2772"/>
              <a:gd name="f273" fmla="*/ f199 1 4225"/>
              <a:gd name="f274" fmla="*/ f200 1 2772"/>
              <a:gd name="f275" fmla="*/ f201 1 4225"/>
              <a:gd name="f276" fmla="*/ f202 1 2772"/>
              <a:gd name="f277" fmla="*/ f203 1 4225"/>
              <a:gd name="f278" fmla="*/ f204 1 2772"/>
              <a:gd name="f279" fmla="*/ f205 1 4225"/>
              <a:gd name="f280" fmla="*/ f206 1 2772"/>
              <a:gd name="f281" fmla="*/ f207 1 4225"/>
              <a:gd name="f282" fmla="*/ f208 1 4225"/>
              <a:gd name="f283" fmla="*/ f209 1 2772"/>
              <a:gd name="f284" fmla="*/ f210 1 4225"/>
              <a:gd name="f285" fmla="*/ f211 1 2772"/>
              <a:gd name="f286" fmla="*/ f212 1 4225"/>
              <a:gd name="f287" fmla="*/ f213 1 4225"/>
              <a:gd name="f288" fmla="*/ f214 1 2772"/>
              <a:gd name="f289" fmla="*/ f215 1 4225"/>
              <a:gd name="f290" fmla="*/ f216 1 2772"/>
              <a:gd name="f291" fmla="*/ f217 1 4225"/>
              <a:gd name="f292" fmla="*/ f218 1 2772"/>
              <a:gd name="f293" fmla="*/ f219 1 4225"/>
              <a:gd name="f294" fmla="*/ f220 1 4225"/>
              <a:gd name="f295" fmla="*/ f221 1 2772"/>
              <a:gd name="f296" fmla="*/ f222 1 4225"/>
              <a:gd name="f297" fmla="*/ 0 1 f148"/>
              <a:gd name="f298" fmla="*/ f6 1 f148"/>
              <a:gd name="f299" fmla="*/ 0 1 f149"/>
              <a:gd name="f300" fmla="*/ f7 1 f149"/>
              <a:gd name="f301" fmla="+- f223 0 f1"/>
              <a:gd name="f302" fmla="*/ f224 1 f148"/>
              <a:gd name="f303" fmla="*/ f225 1 f149"/>
              <a:gd name="f304" fmla="*/ f226 1 f148"/>
              <a:gd name="f305" fmla="*/ f227 1 f149"/>
              <a:gd name="f306" fmla="*/ f228 1 f148"/>
              <a:gd name="f307" fmla="*/ f229 1 f148"/>
              <a:gd name="f308" fmla="*/ f230 1 f149"/>
              <a:gd name="f309" fmla="*/ f231 1 f148"/>
              <a:gd name="f310" fmla="*/ f232 1 f149"/>
              <a:gd name="f311" fmla="*/ f233 1 f148"/>
              <a:gd name="f312" fmla="*/ f234 1 f149"/>
              <a:gd name="f313" fmla="*/ f235 1 f148"/>
              <a:gd name="f314" fmla="*/ f236 1 f149"/>
              <a:gd name="f315" fmla="*/ f237 1 f148"/>
              <a:gd name="f316" fmla="*/ f238 1 f149"/>
              <a:gd name="f317" fmla="*/ f239 1 f148"/>
              <a:gd name="f318" fmla="*/ f240 1 f148"/>
              <a:gd name="f319" fmla="*/ f241 1 f149"/>
              <a:gd name="f320" fmla="*/ f242 1 f148"/>
              <a:gd name="f321" fmla="*/ f243 1 f148"/>
              <a:gd name="f322" fmla="*/ f244 1 f149"/>
              <a:gd name="f323" fmla="*/ f245 1 f148"/>
              <a:gd name="f324" fmla="*/ f246 1 f149"/>
              <a:gd name="f325" fmla="*/ f247 1 f148"/>
              <a:gd name="f326" fmla="*/ f248 1 f149"/>
              <a:gd name="f327" fmla="*/ f249 1 f148"/>
              <a:gd name="f328" fmla="*/ f250 1 f149"/>
              <a:gd name="f329" fmla="*/ f251 1 f149"/>
              <a:gd name="f330" fmla="*/ f252 1 f148"/>
              <a:gd name="f331" fmla="*/ f253 1 f149"/>
              <a:gd name="f332" fmla="*/ f254 1 f149"/>
              <a:gd name="f333" fmla="*/ f255 1 f148"/>
              <a:gd name="f334" fmla="*/ f256 1 f149"/>
              <a:gd name="f335" fmla="*/ f257 1 f149"/>
              <a:gd name="f336" fmla="*/ f258 1 f148"/>
              <a:gd name="f337" fmla="*/ f259 1 f149"/>
              <a:gd name="f338" fmla="*/ f260 1 f148"/>
              <a:gd name="f339" fmla="*/ f261 1 f149"/>
              <a:gd name="f340" fmla="*/ f262 1 f148"/>
              <a:gd name="f341" fmla="*/ f263 1 f149"/>
              <a:gd name="f342" fmla="*/ f264 1 f148"/>
              <a:gd name="f343" fmla="*/ f265 1 f149"/>
              <a:gd name="f344" fmla="*/ f266 1 f148"/>
              <a:gd name="f345" fmla="*/ f267 1 f149"/>
              <a:gd name="f346" fmla="*/ f268 1 f149"/>
              <a:gd name="f347" fmla="*/ f269 1 f148"/>
              <a:gd name="f348" fmla="*/ f270 1 f148"/>
              <a:gd name="f349" fmla="*/ f271 1 f149"/>
              <a:gd name="f350" fmla="*/ f272 1 f148"/>
              <a:gd name="f351" fmla="*/ f273 1 f149"/>
              <a:gd name="f352" fmla="*/ f274 1 f148"/>
              <a:gd name="f353" fmla="*/ f275 1 f149"/>
              <a:gd name="f354" fmla="*/ f276 1 f148"/>
              <a:gd name="f355" fmla="*/ f277 1 f149"/>
              <a:gd name="f356" fmla="*/ f278 1 f148"/>
              <a:gd name="f357" fmla="*/ f279 1 f149"/>
              <a:gd name="f358" fmla="*/ f280 1 f148"/>
              <a:gd name="f359" fmla="*/ f281 1 f149"/>
              <a:gd name="f360" fmla="*/ f282 1 f149"/>
              <a:gd name="f361" fmla="*/ f283 1 f148"/>
              <a:gd name="f362" fmla="*/ f284 1 f149"/>
              <a:gd name="f363" fmla="*/ f285 1 f148"/>
              <a:gd name="f364" fmla="*/ f286 1 f149"/>
              <a:gd name="f365" fmla="*/ f287 1 f149"/>
              <a:gd name="f366" fmla="*/ f288 1 f148"/>
              <a:gd name="f367" fmla="*/ f289 1 f149"/>
              <a:gd name="f368" fmla="*/ f290 1 f148"/>
              <a:gd name="f369" fmla="*/ f291 1 f149"/>
              <a:gd name="f370" fmla="*/ f292 1 f148"/>
              <a:gd name="f371" fmla="*/ f293 1 f149"/>
              <a:gd name="f372" fmla="*/ f294 1 f149"/>
              <a:gd name="f373" fmla="*/ f295 1 f148"/>
              <a:gd name="f374" fmla="*/ f296 1 f149"/>
              <a:gd name="f375" fmla="*/ f297 f143 1"/>
              <a:gd name="f376" fmla="*/ f298 f143 1"/>
              <a:gd name="f377" fmla="*/ f300 f144 1"/>
              <a:gd name="f378" fmla="*/ f299 f144 1"/>
              <a:gd name="f379" fmla="*/ f302 f143 1"/>
              <a:gd name="f380" fmla="*/ f303 f144 1"/>
              <a:gd name="f381" fmla="*/ f304 f143 1"/>
              <a:gd name="f382" fmla="*/ f305 f144 1"/>
              <a:gd name="f383" fmla="*/ f306 f143 1"/>
              <a:gd name="f384" fmla="*/ f307 f143 1"/>
              <a:gd name="f385" fmla="*/ f308 f144 1"/>
              <a:gd name="f386" fmla="*/ f309 f143 1"/>
              <a:gd name="f387" fmla="*/ f310 f144 1"/>
              <a:gd name="f388" fmla="*/ f311 f143 1"/>
              <a:gd name="f389" fmla="*/ f312 f144 1"/>
              <a:gd name="f390" fmla="*/ f313 f143 1"/>
              <a:gd name="f391" fmla="*/ f314 f144 1"/>
              <a:gd name="f392" fmla="*/ f315 f143 1"/>
              <a:gd name="f393" fmla="*/ f316 f144 1"/>
              <a:gd name="f394" fmla="*/ f317 f143 1"/>
              <a:gd name="f395" fmla="*/ f318 f143 1"/>
              <a:gd name="f396" fmla="*/ f319 f144 1"/>
              <a:gd name="f397" fmla="*/ f320 f143 1"/>
              <a:gd name="f398" fmla="*/ f321 f143 1"/>
              <a:gd name="f399" fmla="*/ f322 f144 1"/>
              <a:gd name="f400" fmla="*/ f323 f143 1"/>
              <a:gd name="f401" fmla="*/ f324 f144 1"/>
              <a:gd name="f402" fmla="*/ f325 f143 1"/>
              <a:gd name="f403" fmla="*/ f326 f144 1"/>
              <a:gd name="f404" fmla="*/ f327 f143 1"/>
              <a:gd name="f405" fmla="*/ f328 f144 1"/>
              <a:gd name="f406" fmla="*/ f329 f144 1"/>
              <a:gd name="f407" fmla="*/ f330 f143 1"/>
              <a:gd name="f408" fmla="*/ f331 f144 1"/>
              <a:gd name="f409" fmla="*/ f332 f144 1"/>
              <a:gd name="f410" fmla="*/ f333 f143 1"/>
              <a:gd name="f411" fmla="*/ f334 f144 1"/>
              <a:gd name="f412" fmla="*/ f335 f144 1"/>
              <a:gd name="f413" fmla="*/ f336 f143 1"/>
              <a:gd name="f414" fmla="*/ f337 f144 1"/>
              <a:gd name="f415" fmla="*/ f338 f143 1"/>
              <a:gd name="f416" fmla="*/ f339 f144 1"/>
              <a:gd name="f417" fmla="*/ f340 f143 1"/>
              <a:gd name="f418" fmla="*/ f341 f144 1"/>
              <a:gd name="f419" fmla="*/ f342 f143 1"/>
              <a:gd name="f420" fmla="*/ f343 f144 1"/>
              <a:gd name="f421" fmla="*/ f344 f143 1"/>
              <a:gd name="f422" fmla="*/ f345 f144 1"/>
              <a:gd name="f423" fmla="*/ f346 f144 1"/>
              <a:gd name="f424" fmla="*/ f347 f143 1"/>
              <a:gd name="f425" fmla="*/ f348 f143 1"/>
              <a:gd name="f426" fmla="*/ f349 f144 1"/>
              <a:gd name="f427" fmla="*/ f350 f143 1"/>
              <a:gd name="f428" fmla="*/ f351 f144 1"/>
              <a:gd name="f429" fmla="*/ f352 f143 1"/>
              <a:gd name="f430" fmla="*/ f353 f144 1"/>
              <a:gd name="f431" fmla="*/ f354 f143 1"/>
              <a:gd name="f432" fmla="*/ f355 f144 1"/>
              <a:gd name="f433" fmla="*/ f356 f143 1"/>
              <a:gd name="f434" fmla="*/ f357 f144 1"/>
              <a:gd name="f435" fmla="*/ f358 f143 1"/>
              <a:gd name="f436" fmla="*/ f359 f144 1"/>
              <a:gd name="f437" fmla="*/ f360 f144 1"/>
              <a:gd name="f438" fmla="*/ f361 f143 1"/>
              <a:gd name="f439" fmla="*/ f362 f144 1"/>
              <a:gd name="f440" fmla="*/ f363 f143 1"/>
              <a:gd name="f441" fmla="*/ f364 f144 1"/>
              <a:gd name="f442" fmla="*/ f365 f144 1"/>
              <a:gd name="f443" fmla="*/ f366 f143 1"/>
              <a:gd name="f444" fmla="*/ f367 f144 1"/>
              <a:gd name="f445" fmla="*/ f368 f143 1"/>
              <a:gd name="f446" fmla="*/ f369 f144 1"/>
              <a:gd name="f447" fmla="*/ f370 f143 1"/>
              <a:gd name="f448" fmla="*/ f371 f144 1"/>
              <a:gd name="f449" fmla="*/ f372 f144 1"/>
              <a:gd name="f450" fmla="*/ f373 f143 1"/>
              <a:gd name="f451" fmla="*/ f374 f144 1"/>
            </a:gdLst>
            <a:ahLst/>
            <a:cxnLst>
              <a:cxn ang="3cd4">
                <a:pos x="hc" y="t"/>
              </a:cxn>
              <a:cxn ang="0">
                <a:pos x="r" y="vc"/>
              </a:cxn>
              <a:cxn ang="cd4">
                <a:pos x="hc" y="b"/>
              </a:cxn>
              <a:cxn ang="cd2">
                <a:pos x="l" y="vc"/>
              </a:cxn>
              <a:cxn ang="f301">
                <a:pos x="f379" y="f380"/>
              </a:cxn>
              <a:cxn ang="f301">
                <a:pos x="f381" y="f382"/>
              </a:cxn>
              <a:cxn ang="f301">
                <a:pos x="f383" y="f380"/>
              </a:cxn>
              <a:cxn ang="f301">
                <a:pos x="f384" y="f385"/>
              </a:cxn>
              <a:cxn ang="f301">
                <a:pos x="f386" y="f387"/>
              </a:cxn>
              <a:cxn ang="f301">
                <a:pos x="f388" y="f389"/>
              </a:cxn>
              <a:cxn ang="f301">
                <a:pos x="f390" y="f391"/>
              </a:cxn>
              <a:cxn ang="f301">
                <a:pos x="f392" y="f393"/>
              </a:cxn>
              <a:cxn ang="f301">
                <a:pos x="f394" y="f391"/>
              </a:cxn>
              <a:cxn ang="f301">
                <a:pos x="f395" y="f391"/>
              </a:cxn>
              <a:cxn ang="f301">
                <a:pos x="f381" y="f396"/>
              </a:cxn>
              <a:cxn ang="f301">
                <a:pos x="f397" y="f396"/>
              </a:cxn>
              <a:cxn ang="f301">
                <a:pos x="f398" y="f399"/>
              </a:cxn>
              <a:cxn ang="f301">
                <a:pos x="f398" y="f399"/>
              </a:cxn>
              <a:cxn ang="f301">
                <a:pos x="f400" y="f401"/>
              </a:cxn>
              <a:cxn ang="f301">
                <a:pos x="f402" y="f403"/>
              </a:cxn>
              <a:cxn ang="f301">
                <a:pos x="f404" y="f405"/>
              </a:cxn>
              <a:cxn ang="f301">
                <a:pos x="f388" y="f406"/>
              </a:cxn>
              <a:cxn ang="f301">
                <a:pos x="f407" y="f408"/>
              </a:cxn>
              <a:cxn ang="f301">
                <a:pos x="f395" y="f409"/>
              </a:cxn>
              <a:cxn ang="f301">
                <a:pos x="f410" y="f411"/>
              </a:cxn>
              <a:cxn ang="f301">
                <a:pos x="f379" y="f412"/>
              </a:cxn>
              <a:cxn ang="f301">
                <a:pos x="f413" y="f414"/>
              </a:cxn>
              <a:cxn ang="f301">
                <a:pos x="f415" y="f416"/>
              </a:cxn>
              <a:cxn ang="f301">
                <a:pos x="f417" y="f418"/>
              </a:cxn>
              <a:cxn ang="f301">
                <a:pos x="f419" y="f420"/>
              </a:cxn>
              <a:cxn ang="f301">
                <a:pos x="f421" y="f422"/>
              </a:cxn>
              <a:cxn ang="f301">
                <a:pos x="f419" y="f423"/>
              </a:cxn>
              <a:cxn ang="f301">
                <a:pos x="f424" y="f405"/>
              </a:cxn>
              <a:cxn ang="f301">
                <a:pos x="f425" y="f426"/>
              </a:cxn>
              <a:cxn ang="f301">
                <a:pos x="f427" y="f428"/>
              </a:cxn>
              <a:cxn ang="f301">
                <a:pos x="f429" y="f430"/>
              </a:cxn>
              <a:cxn ang="f301">
                <a:pos x="f431" y="f432"/>
              </a:cxn>
              <a:cxn ang="f301">
                <a:pos x="f433" y="f434"/>
              </a:cxn>
              <a:cxn ang="f301">
                <a:pos x="f397" y="f403"/>
              </a:cxn>
              <a:cxn ang="f301">
                <a:pos x="f435" y="f436"/>
              </a:cxn>
              <a:cxn ang="f301">
                <a:pos x="f421" y="f437"/>
              </a:cxn>
              <a:cxn ang="f301">
                <a:pos x="f438" y="f439"/>
              </a:cxn>
              <a:cxn ang="f301">
                <a:pos x="f440" y="f441"/>
              </a:cxn>
              <a:cxn ang="f301">
                <a:pos x="f435" y="f442"/>
              </a:cxn>
              <a:cxn ang="f301">
                <a:pos x="f443" y="f444"/>
              </a:cxn>
              <a:cxn ang="f301">
                <a:pos x="f445" y="f444"/>
              </a:cxn>
              <a:cxn ang="f301">
                <a:pos x="f379" y="f442"/>
              </a:cxn>
              <a:cxn ang="f301">
                <a:pos x="f388" y="f446"/>
              </a:cxn>
              <a:cxn ang="f301">
                <a:pos x="f447" y="f448"/>
              </a:cxn>
              <a:cxn ang="f301">
                <a:pos x="f388" y="f449"/>
              </a:cxn>
              <a:cxn ang="f301">
                <a:pos x="f450" y="f451"/>
              </a:cxn>
            </a:cxnLst>
            <a:rect l="f375" t="f378" r="f376" b="f377"/>
            <a:pathLst>
              <a:path w="2772" h="4225">
                <a:moveTo>
                  <a:pt x="f5" y="f8"/>
                </a:moveTo>
                <a:lnTo>
                  <a:pt x="f9" y="f10"/>
                </a:lnTo>
                <a:lnTo>
                  <a:pt x="f11" y="f12"/>
                </a:lnTo>
                <a:lnTo>
                  <a:pt x="f13" y="f14"/>
                </a:lnTo>
                <a:lnTo>
                  <a:pt x="f15" y="f5"/>
                </a:lnTo>
                <a:lnTo>
                  <a:pt x="f16" y="f5"/>
                </a:lnTo>
                <a:lnTo>
                  <a:pt x="f17" y="f14"/>
                </a:lnTo>
                <a:lnTo>
                  <a:pt x="f18" y="f12"/>
                </a:lnTo>
                <a:lnTo>
                  <a:pt x="f19" y="f12"/>
                </a:lnTo>
                <a:lnTo>
                  <a:pt x="f20" y="f21"/>
                </a:lnTo>
                <a:lnTo>
                  <a:pt x="f20" y="f22"/>
                </a:lnTo>
                <a:lnTo>
                  <a:pt x="f20" y="f23"/>
                </a:lnTo>
                <a:lnTo>
                  <a:pt x="f24" y="f25"/>
                </a:lnTo>
                <a:lnTo>
                  <a:pt x="f19" y="f26"/>
                </a:lnTo>
                <a:lnTo>
                  <a:pt x="f17" y="f27"/>
                </a:lnTo>
                <a:lnTo>
                  <a:pt x="f16" y="f28"/>
                </a:lnTo>
                <a:lnTo>
                  <a:pt x="f29" y="f28"/>
                </a:lnTo>
                <a:lnTo>
                  <a:pt x="f5" y="f30"/>
                </a:lnTo>
                <a:lnTo>
                  <a:pt x="f5" y="f8"/>
                </a:lnTo>
                <a:close/>
                <a:moveTo>
                  <a:pt x="f31" y="f32"/>
                </a:moveTo>
                <a:lnTo>
                  <a:pt x="f33" y="f32"/>
                </a:lnTo>
                <a:lnTo>
                  <a:pt x="f34" y="f35"/>
                </a:lnTo>
                <a:lnTo>
                  <a:pt x="f36" y="f37"/>
                </a:lnTo>
                <a:lnTo>
                  <a:pt x="f38" y="f37"/>
                </a:lnTo>
                <a:lnTo>
                  <a:pt x="f31" y="f32"/>
                </a:lnTo>
                <a:close/>
                <a:moveTo>
                  <a:pt x="f39" y="f32"/>
                </a:moveTo>
                <a:lnTo>
                  <a:pt x="f40" y="f32"/>
                </a:lnTo>
                <a:lnTo>
                  <a:pt x="f16" y="f41"/>
                </a:lnTo>
                <a:lnTo>
                  <a:pt x="f42" y="f43"/>
                </a:lnTo>
                <a:lnTo>
                  <a:pt x="f39" y="f32"/>
                </a:lnTo>
                <a:close/>
                <a:moveTo>
                  <a:pt x="f40" y="f44"/>
                </a:moveTo>
                <a:lnTo>
                  <a:pt x="f39" y="f44"/>
                </a:lnTo>
                <a:lnTo>
                  <a:pt x="f16" y="f45"/>
                </a:lnTo>
                <a:lnTo>
                  <a:pt x="f40" y="f44"/>
                </a:lnTo>
                <a:close/>
                <a:moveTo>
                  <a:pt x="f31" y="f44"/>
                </a:moveTo>
                <a:lnTo>
                  <a:pt x="f46" y="f45"/>
                </a:lnTo>
                <a:lnTo>
                  <a:pt x="f47" y="f44"/>
                </a:lnTo>
                <a:lnTo>
                  <a:pt x="f31" y="f44"/>
                </a:lnTo>
                <a:close/>
                <a:moveTo>
                  <a:pt x="f48" y="f49"/>
                </a:moveTo>
                <a:lnTo>
                  <a:pt x="f36" y="f49"/>
                </a:lnTo>
                <a:lnTo>
                  <a:pt x="f50" y="f51"/>
                </a:lnTo>
                <a:lnTo>
                  <a:pt x="f48" y="f49"/>
                </a:lnTo>
                <a:close/>
                <a:moveTo>
                  <a:pt x="f52" y="f49"/>
                </a:moveTo>
                <a:lnTo>
                  <a:pt x="f53" y="f49"/>
                </a:lnTo>
                <a:lnTo>
                  <a:pt x="f54" y="f51"/>
                </a:lnTo>
                <a:lnTo>
                  <a:pt x="f52" y="f49"/>
                </a:lnTo>
                <a:close/>
                <a:moveTo>
                  <a:pt x="f55" y="f56"/>
                </a:moveTo>
                <a:lnTo>
                  <a:pt x="f53" y="f57"/>
                </a:lnTo>
                <a:lnTo>
                  <a:pt x="f58" y="f57"/>
                </a:lnTo>
                <a:lnTo>
                  <a:pt x="f39" y="f56"/>
                </a:lnTo>
                <a:lnTo>
                  <a:pt x="f55" y="f56"/>
                </a:lnTo>
                <a:close/>
                <a:moveTo>
                  <a:pt x="f59" y="f60"/>
                </a:moveTo>
                <a:lnTo>
                  <a:pt x="f5" y="f61"/>
                </a:lnTo>
                <a:lnTo>
                  <a:pt x="f5" y="f62"/>
                </a:lnTo>
                <a:lnTo>
                  <a:pt x="f15" y="f63"/>
                </a:lnTo>
                <a:lnTo>
                  <a:pt x="f64" y="f65"/>
                </a:lnTo>
                <a:lnTo>
                  <a:pt x="f66" y="f67"/>
                </a:lnTo>
                <a:lnTo>
                  <a:pt x="f68" y="f69"/>
                </a:lnTo>
                <a:lnTo>
                  <a:pt x="f54" y="f70"/>
                </a:lnTo>
                <a:lnTo>
                  <a:pt x="f39" y="f70"/>
                </a:lnTo>
                <a:lnTo>
                  <a:pt x="f42" y="f71"/>
                </a:lnTo>
                <a:lnTo>
                  <a:pt x="f58" y="f72"/>
                </a:lnTo>
                <a:lnTo>
                  <a:pt x="f15" y="f72"/>
                </a:lnTo>
                <a:lnTo>
                  <a:pt x="f73" y="f72"/>
                </a:lnTo>
                <a:lnTo>
                  <a:pt x="f13" y="f74"/>
                </a:lnTo>
                <a:lnTo>
                  <a:pt x="f11" y="f75"/>
                </a:lnTo>
                <a:lnTo>
                  <a:pt x="f5" y="f76"/>
                </a:lnTo>
                <a:lnTo>
                  <a:pt x="f5" y="f77"/>
                </a:lnTo>
                <a:lnTo>
                  <a:pt x="f29" y="f78"/>
                </a:lnTo>
                <a:lnTo>
                  <a:pt x="f58" y="f78"/>
                </a:lnTo>
                <a:lnTo>
                  <a:pt x="f79" y="f80"/>
                </a:lnTo>
                <a:lnTo>
                  <a:pt x="f81" y="f82"/>
                </a:lnTo>
                <a:lnTo>
                  <a:pt x="f83" y="f84"/>
                </a:lnTo>
                <a:lnTo>
                  <a:pt x="f50" y="f85"/>
                </a:lnTo>
                <a:lnTo>
                  <a:pt x="f86" y="f85"/>
                </a:lnTo>
                <a:lnTo>
                  <a:pt x="f87" y="f84"/>
                </a:lnTo>
                <a:lnTo>
                  <a:pt x="f88" y="f82"/>
                </a:lnTo>
                <a:lnTo>
                  <a:pt x="f89" y="f80"/>
                </a:lnTo>
                <a:lnTo>
                  <a:pt x="f90" y="f91"/>
                </a:lnTo>
                <a:lnTo>
                  <a:pt x="f6" y="f92"/>
                </a:lnTo>
                <a:lnTo>
                  <a:pt x="f6" y="f93"/>
                </a:lnTo>
                <a:lnTo>
                  <a:pt x="f6" y="f94"/>
                </a:lnTo>
                <a:lnTo>
                  <a:pt x="f90" y="f42"/>
                </a:lnTo>
                <a:lnTo>
                  <a:pt x="f89" y="f95"/>
                </a:lnTo>
                <a:lnTo>
                  <a:pt x="f96" y="f97"/>
                </a:lnTo>
                <a:lnTo>
                  <a:pt x="f87" y="f56"/>
                </a:lnTo>
                <a:lnTo>
                  <a:pt x="f98" y="f56"/>
                </a:lnTo>
                <a:lnTo>
                  <a:pt x="f99" y="f56"/>
                </a:lnTo>
                <a:lnTo>
                  <a:pt x="f100" y="f56"/>
                </a:lnTo>
                <a:lnTo>
                  <a:pt x="f101" y="f102"/>
                </a:lnTo>
                <a:lnTo>
                  <a:pt x="f103" y="f95"/>
                </a:lnTo>
                <a:lnTo>
                  <a:pt x="f103" y="f104"/>
                </a:lnTo>
                <a:lnTo>
                  <a:pt x="f105" y="f106"/>
                </a:lnTo>
                <a:lnTo>
                  <a:pt x="f103" y="f65"/>
                </a:lnTo>
                <a:lnTo>
                  <a:pt x="f107" y="f93"/>
                </a:lnTo>
                <a:lnTo>
                  <a:pt x="f108" y="f109"/>
                </a:lnTo>
                <a:lnTo>
                  <a:pt x="f33" y="f109"/>
                </a:lnTo>
                <a:lnTo>
                  <a:pt x="f110" y="f93"/>
                </a:lnTo>
                <a:lnTo>
                  <a:pt x="f111" y="f65"/>
                </a:lnTo>
                <a:lnTo>
                  <a:pt x="f112" y="f113"/>
                </a:lnTo>
                <a:lnTo>
                  <a:pt x="f112" y="f106"/>
                </a:lnTo>
                <a:lnTo>
                  <a:pt x="f112" y="f104"/>
                </a:lnTo>
                <a:lnTo>
                  <a:pt x="f112" y="f95"/>
                </a:lnTo>
                <a:lnTo>
                  <a:pt x="f36" y="f57"/>
                </a:lnTo>
                <a:lnTo>
                  <a:pt x="f46" y="f57"/>
                </a:lnTo>
                <a:lnTo>
                  <a:pt x="f114" y="f57"/>
                </a:lnTo>
                <a:lnTo>
                  <a:pt x="f115" y="f57"/>
                </a:lnTo>
                <a:lnTo>
                  <a:pt x="f116" y="f117"/>
                </a:lnTo>
                <a:lnTo>
                  <a:pt x="f89" y="f118"/>
                </a:lnTo>
                <a:lnTo>
                  <a:pt x="f90" y="f119"/>
                </a:lnTo>
                <a:lnTo>
                  <a:pt x="f6" y="f120"/>
                </a:lnTo>
                <a:lnTo>
                  <a:pt x="f6" y="f121"/>
                </a:lnTo>
                <a:lnTo>
                  <a:pt x="f6" y="f122"/>
                </a:lnTo>
                <a:lnTo>
                  <a:pt x="f90" y="f123"/>
                </a:lnTo>
                <a:lnTo>
                  <a:pt x="f124" y="f7"/>
                </a:lnTo>
                <a:lnTo>
                  <a:pt x="f125" y="f7"/>
                </a:lnTo>
                <a:lnTo>
                  <a:pt x="f107" y="f121"/>
                </a:lnTo>
                <a:lnTo>
                  <a:pt x="f86" y="f126"/>
                </a:lnTo>
                <a:lnTo>
                  <a:pt x="f127" y="f123"/>
                </a:lnTo>
                <a:lnTo>
                  <a:pt x="f116" y="f128"/>
                </a:lnTo>
                <a:lnTo>
                  <a:pt x="f115" y="f129"/>
                </a:lnTo>
                <a:lnTo>
                  <a:pt x="f46" y="f130"/>
                </a:lnTo>
                <a:lnTo>
                  <a:pt x="f36" y="f130"/>
                </a:lnTo>
                <a:lnTo>
                  <a:pt x="f131" y="f7"/>
                </a:lnTo>
                <a:lnTo>
                  <a:pt x="f132" y="f7"/>
                </a:lnTo>
                <a:lnTo>
                  <a:pt x="f58" y="f130"/>
                </a:lnTo>
                <a:lnTo>
                  <a:pt x="f15" y="f130"/>
                </a:lnTo>
                <a:lnTo>
                  <a:pt x="f13" y="f129"/>
                </a:lnTo>
                <a:lnTo>
                  <a:pt x="f11" y="f128"/>
                </a:lnTo>
                <a:lnTo>
                  <a:pt x="f9" y="f123"/>
                </a:lnTo>
                <a:lnTo>
                  <a:pt x="f5" y="f133"/>
                </a:lnTo>
                <a:lnTo>
                  <a:pt x="f5" y="f134"/>
                </a:lnTo>
                <a:lnTo>
                  <a:pt x="f29" y="f37"/>
                </a:lnTo>
                <a:lnTo>
                  <a:pt x="f52" y="f37"/>
                </a:lnTo>
                <a:lnTo>
                  <a:pt x="f64" y="f135"/>
                </a:lnTo>
                <a:lnTo>
                  <a:pt x="f15" y="f45"/>
                </a:lnTo>
                <a:lnTo>
                  <a:pt x="f136" y="f137"/>
                </a:lnTo>
                <a:lnTo>
                  <a:pt x="f5" y="f138"/>
                </a:lnTo>
                <a:lnTo>
                  <a:pt x="f5" y="f139"/>
                </a:lnTo>
                <a:lnTo>
                  <a:pt x="f140" y="f141"/>
                </a:lnTo>
                <a:lnTo>
                  <a:pt x="f59" y="f60"/>
                </a:lnTo>
                <a:close/>
              </a:path>
            </a:pathLst>
          </a:custGeom>
          <a:solidFill>
            <a:srgbClr val="C3C8CB"/>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17" name="Freeform 9">
            <a:extLst>
              <a:ext uri="{FF2B5EF4-FFF2-40B4-BE49-F238E27FC236}">
                <a16:creationId xmlns:a16="http://schemas.microsoft.com/office/drawing/2014/main" id="{91691B64-2B7C-4E6D-979B-BC07A557F683}"/>
              </a:ext>
            </a:extLst>
          </p:cNvPr>
          <p:cNvSpPr/>
          <p:nvPr userDrawn="1"/>
        </p:nvSpPr>
        <p:spPr>
          <a:xfrm>
            <a:off x="464284" y="540065"/>
            <a:ext cx="2073496" cy="3090876"/>
          </a:xfrm>
          <a:custGeom>
            <a:avLst/>
            <a:gdLst>
              <a:gd name="f0" fmla="val 10800000"/>
              <a:gd name="f1" fmla="val 5400000"/>
              <a:gd name="f2" fmla="val 180"/>
              <a:gd name="f3" fmla="val w"/>
              <a:gd name="f4" fmla="val h"/>
              <a:gd name="f5" fmla="val 0"/>
              <a:gd name="f6" fmla="val 2772"/>
              <a:gd name="f7" fmla="val 4353"/>
              <a:gd name="f8" fmla="val 269"/>
              <a:gd name="f9" fmla="val 161"/>
              <a:gd name="f10" fmla="val 193"/>
              <a:gd name="f11" fmla="val 321"/>
              <a:gd name="f12" fmla="val 1156"/>
              <a:gd name="f13" fmla="val 2360"/>
              <a:gd name="f14" fmla="val 389"/>
              <a:gd name="f15" fmla="val 771"/>
              <a:gd name="f16" fmla="val 2997"/>
              <a:gd name="f17" fmla="val 1539"/>
              <a:gd name="f18" fmla="val 1694"/>
              <a:gd name="f19" fmla="val 2332"/>
              <a:gd name="f20" fmla="val 1969"/>
              <a:gd name="f21" fmla="val 1030"/>
              <a:gd name="f22" fmla="val 1586"/>
              <a:gd name="f23" fmla="val 1668"/>
              <a:gd name="f24" fmla="val 2352"/>
              <a:gd name="f25" fmla="val 2734"/>
              <a:gd name="f26" fmla="val 1164"/>
              <a:gd name="f27" fmla="val 1042"/>
              <a:gd name="f28" fmla="val 787"/>
              <a:gd name="f29" fmla="val 373"/>
              <a:gd name="f30" fmla="val 1002"/>
              <a:gd name="f31" fmla="val 1140"/>
              <a:gd name="f32" fmla="val 757"/>
              <a:gd name="f33" fmla="val 365"/>
              <a:gd name="f34" fmla="val 339"/>
              <a:gd name="f35" fmla="val 765"/>
              <a:gd name="f36" fmla="val 341"/>
              <a:gd name="f37" fmla="val 773"/>
              <a:gd name="f38" fmla="val 343"/>
              <a:gd name="f39" fmla="val 775"/>
              <a:gd name="f40" fmla="val 345"/>
              <a:gd name="f41" fmla="val 990"/>
              <a:gd name="f42" fmla="val 1546"/>
              <a:gd name="f43" fmla="val 351"/>
              <a:gd name="f44" fmla="val 1335"/>
              <a:gd name="f45" fmla="val 1367"/>
              <a:gd name="f46" fmla="val 1570"/>
              <a:gd name="f47" fmla="val 2555"/>
              <a:gd name="f48" fmla="val 2587"/>
              <a:gd name="f49" fmla="val 2372"/>
              <a:gd name="f50" fmla="val 359"/>
              <a:gd name="f51" fmla="val 2368"/>
              <a:gd name="f52" fmla="val 361"/>
              <a:gd name="f53" fmla="val 2366"/>
              <a:gd name="f54" fmla="val 363"/>
              <a:gd name="f55" fmla="val 2362"/>
              <a:gd name="f56" fmla="val 1178"/>
              <a:gd name="f57" fmla="val 1016"/>
              <a:gd name="f58" fmla="val 1562"/>
              <a:gd name="f59" fmla="val 1656"/>
              <a:gd name="f60" fmla="val 1949"/>
              <a:gd name="f61" fmla="val 1010"/>
              <a:gd name="f62" fmla="val 1951"/>
              <a:gd name="f63" fmla="val 1006"/>
              <a:gd name="f64" fmla="val 1955"/>
              <a:gd name="f65" fmla="val 1004"/>
              <a:gd name="f66" fmla="val 1961"/>
              <a:gd name="f67" fmla="val 2758"/>
              <a:gd name="f68" fmla="val 2762"/>
              <a:gd name="f69" fmla="val 2766"/>
              <a:gd name="f70" fmla="val 2768"/>
              <a:gd name="f71" fmla="val 2770"/>
              <a:gd name="f72" fmla="val 1012"/>
              <a:gd name="f73" fmla="val 1020"/>
              <a:gd name="f74" fmla="val 1022"/>
              <a:gd name="f75" fmla="val 1688"/>
              <a:gd name="f76" fmla="val 2370"/>
              <a:gd name="f77" fmla="val 1690"/>
              <a:gd name="f78" fmla="val 1692"/>
              <a:gd name="f79" fmla="val 1973"/>
              <a:gd name="f80" fmla="val 2340"/>
              <a:gd name="f81" fmla="val 2342"/>
              <a:gd name="f82" fmla="val 1975"/>
              <a:gd name="f83" fmla="val 2346"/>
              <a:gd name="f84" fmla="val 2350"/>
              <a:gd name="f85" fmla="val 1971"/>
              <a:gd name="f86" fmla="val 2356"/>
              <a:gd name="f87" fmla="val 1967"/>
              <a:gd name="f88" fmla="val 2358"/>
              <a:gd name="f89" fmla="val 1963"/>
              <a:gd name="f90" fmla="val 1957"/>
              <a:gd name="f91" fmla="val 1953"/>
              <a:gd name="f92" fmla="val 1706"/>
              <a:gd name="f93" fmla="val 1574"/>
              <a:gd name="f94" fmla="val 3003"/>
              <a:gd name="f95" fmla="val 3669"/>
              <a:gd name="f96" fmla="val 3671"/>
              <a:gd name="f97" fmla="val 3675"/>
              <a:gd name="f98" fmla="val 3679"/>
              <a:gd name="f99" fmla="val 3681"/>
              <a:gd name="f100" fmla="val 3685"/>
              <a:gd name="f101" fmla="val 3687"/>
              <a:gd name="f102" fmla="val 3689"/>
              <a:gd name="f103" fmla="val 3683"/>
              <a:gd name="f104" fmla="val 3037"/>
              <a:gd name="f105" fmla="val 1174"/>
              <a:gd name="f106" fmla="val 1172"/>
              <a:gd name="f107" fmla="val 1168"/>
              <a:gd name="f108" fmla="val 1166"/>
              <a:gd name="f109" fmla="val 1162"/>
              <a:gd name="f110" fmla="val 1152"/>
              <a:gd name="f111" fmla="val 1150"/>
              <a:gd name="f112" fmla="val 3673"/>
              <a:gd name="f113" fmla="val 3023"/>
              <a:gd name="f114" fmla="val 381"/>
              <a:gd name="f115" fmla="val 4327"/>
              <a:gd name="f116" fmla="val 1566"/>
              <a:gd name="f117" fmla="val 4329"/>
              <a:gd name="f118" fmla="val 1572"/>
              <a:gd name="f119" fmla="val 4331"/>
              <a:gd name="f120" fmla="val 4335"/>
              <a:gd name="f121" fmla="val 4341"/>
              <a:gd name="f122" fmla="val 4345"/>
              <a:gd name="f123" fmla="val 4347"/>
              <a:gd name="f124" fmla="val 4349"/>
              <a:gd name="f125" fmla="val 4351"/>
              <a:gd name="f126" fmla="val 755"/>
              <a:gd name="f127" fmla="val 753"/>
              <a:gd name="f128" fmla="val 355"/>
              <a:gd name="f129" fmla="val 3093"/>
              <a:gd name="f130" fmla="val 3041"/>
              <a:gd name="f131" fmla="val 3649"/>
              <a:gd name="f132" fmla="val 749"/>
              <a:gd name="f133" fmla="val 3011"/>
              <a:gd name="f134" fmla="val 2979"/>
              <a:gd name="f135" fmla="val 2930"/>
              <a:gd name="f136" fmla="val 1764"/>
              <a:gd name="f137" fmla="val 1712"/>
              <a:gd name="f138" fmla="val 2320"/>
              <a:gd name="f139" fmla="val 741"/>
              <a:gd name="f140" fmla="val 1650"/>
              <a:gd name="f141" fmla="val 1598"/>
              <a:gd name="f142" fmla="val 432"/>
              <a:gd name="f143" fmla="val 383"/>
              <a:gd name="f144" fmla="+- 0 0 -90"/>
              <a:gd name="f145" fmla="*/ f3 1 2772"/>
              <a:gd name="f146" fmla="*/ f4 1 4353"/>
              <a:gd name="f147" fmla="+- f7 0 f5"/>
              <a:gd name="f148" fmla="+- f6 0 f5"/>
              <a:gd name="f149" fmla="*/ f144 f0 1"/>
              <a:gd name="f150" fmla="*/ f148 1 2772"/>
              <a:gd name="f151" fmla="*/ f147 1 4353"/>
              <a:gd name="f152" fmla="*/ 193 f148 1"/>
              <a:gd name="f153" fmla="*/ 0 f147 1"/>
              <a:gd name="f154" fmla="*/ 1156 f148 1"/>
              <a:gd name="f155" fmla="*/ 2360 f147 1"/>
              <a:gd name="f156" fmla="*/ 1539 f148 1"/>
              <a:gd name="f157" fmla="*/ 2997 f147 1"/>
              <a:gd name="f158" fmla="*/ 771 f148 1"/>
              <a:gd name="f159" fmla="*/ 1694 f147 1"/>
              <a:gd name="f160" fmla="*/ 2352 f148 1"/>
              <a:gd name="f161" fmla="*/ 1668 f147 1"/>
              <a:gd name="f162" fmla="*/ 757 f148 1"/>
              <a:gd name="f163" fmla="*/ 365 f147 1"/>
              <a:gd name="f164" fmla="*/ 765 f148 1"/>
              <a:gd name="f165" fmla="*/ 339 f147 1"/>
              <a:gd name="f166" fmla="*/ 775 f148 1"/>
              <a:gd name="f167" fmla="*/ 345 f147 1"/>
              <a:gd name="f168" fmla="*/ 1335 f148 1"/>
              <a:gd name="f169" fmla="*/ 2372 f148 1"/>
              <a:gd name="f170" fmla="*/ 359 f147 1"/>
              <a:gd name="f171" fmla="*/ 2362 f148 1"/>
              <a:gd name="f172" fmla="*/ 1562 f148 1"/>
              <a:gd name="f173" fmla="*/ 1656 f147 1"/>
              <a:gd name="f174" fmla="*/ 1955 f148 1"/>
              <a:gd name="f175" fmla="*/ 1004 f147 1"/>
              <a:gd name="f176" fmla="*/ 2762 f148 1"/>
              <a:gd name="f177" fmla="*/ 2770 f148 1"/>
              <a:gd name="f178" fmla="*/ 1010 f147 1"/>
              <a:gd name="f179" fmla="*/ 2772 f148 1"/>
              <a:gd name="f180" fmla="*/ 1020 f147 1"/>
              <a:gd name="f181" fmla="*/ 2370 f148 1"/>
              <a:gd name="f182" fmla="*/ 1690 f147 1"/>
              <a:gd name="f183" fmla="*/ 1586 f148 1"/>
              <a:gd name="f184" fmla="*/ 1975 f148 1"/>
              <a:gd name="f185" fmla="*/ 2346 f147 1"/>
              <a:gd name="f186" fmla="*/ 1971 f148 1"/>
              <a:gd name="f187" fmla="*/ 2356 f147 1"/>
              <a:gd name="f188" fmla="*/ 1957 f148 1"/>
              <a:gd name="f189" fmla="*/ 1706 f147 1"/>
              <a:gd name="f190" fmla="*/ 1973 f148 1"/>
              <a:gd name="f191" fmla="*/ 3669 f147 1"/>
              <a:gd name="f192" fmla="*/ 3679 f147 1"/>
              <a:gd name="f193" fmla="*/ 1967 f148 1"/>
              <a:gd name="f194" fmla="*/ 3687 f147 1"/>
              <a:gd name="f195" fmla="*/ 1953 f148 1"/>
              <a:gd name="f196" fmla="*/ 1174 f148 1"/>
              <a:gd name="f197" fmla="*/ 3683 f147 1"/>
              <a:gd name="f198" fmla="*/ 1166 f148 1"/>
              <a:gd name="f199" fmla="*/ 3689 f147 1"/>
              <a:gd name="f200" fmla="*/ 1152 f148 1"/>
              <a:gd name="f201" fmla="*/ 381 f148 1"/>
              <a:gd name="f202" fmla="*/ 3675 f147 1"/>
              <a:gd name="f203" fmla="*/ 1566 f148 1"/>
              <a:gd name="f204" fmla="*/ 4329 f147 1"/>
              <a:gd name="f205" fmla="*/ 1574 f148 1"/>
              <a:gd name="f206" fmla="*/ 4335 f147 1"/>
              <a:gd name="f207" fmla="*/ 1572 f148 1"/>
              <a:gd name="f208" fmla="*/ 4347 f147 1"/>
              <a:gd name="f209" fmla="*/ 4353 f147 1"/>
              <a:gd name="f210" fmla="*/ 755 f148 1"/>
              <a:gd name="f211" fmla="*/ 4349 f147 1"/>
              <a:gd name="f212" fmla="*/ 0 f148 1"/>
              <a:gd name="f213" fmla="*/ 3093 f147 1"/>
              <a:gd name="f214" fmla="*/ 749 f148 1"/>
              <a:gd name="f215" fmla="*/ 3011 f147 1"/>
              <a:gd name="f216" fmla="*/ 2930 f147 1"/>
              <a:gd name="f217" fmla="*/ 1712 f147 1"/>
              <a:gd name="f218" fmla="*/ 1140 f148 1"/>
              <a:gd name="f219" fmla="*/ 1030 f147 1"/>
              <a:gd name="f220" fmla="*/ 1598 f147 1"/>
              <a:gd name="f221" fmla="*/ 383 f147 1"/>
              <a:gd name="f222" fmla="*/ f149 1 f2"/>
              <a:gd name="f223" fmla="*/ f152 1 2772"/>
              <a:gd name="f224" fmla="*/ f153 1 4353"/>
              <a:gd name="f225" fmla="*/ f154 1 2772"/>
              <a:gd name="f226" fmla="*/ f155 1 4353"/>
              <a:gd name="f227" fmla="*/ f156 1 2772"/>
              <a:gd name="f228" fmla="*/ f157 1 4353"/>
              <a:gd name="f229" fmla="*/ f158 1 2772"/>
              <a:gd name="f230" fmla="*/ f159 1 4353"/>
              <a:gd name="f231" fmla="*/ f160 1 2772"/>
              <a:gd name="f232" fmla="*/ f161 1 4353"/>
              <a:gd name="f233" fmla="*/ f162 1 2772"/>
              <a:gd name="f234" fmla="*/ f163 1 4353"/>
              <a:gd name="f235" fmla="*/ f164 1 2772"/>
              <a:gd name="f236" fmla="*/ f165 1 4353"/>
              <a:gd name="f237" fmla="*/ f166 1 2772"/>
              <a:gd name="f238" fmla="*/ f167 1 4353"/>
              <a:gd name="f239" fmla="*/ f168 1 2772"/>
              <a:gd name="f240" fmla="*/ f169 1 2772"/>
              <a:gd name="f241" fmla="*/ f170 1 4353"/>
              <a:gd name="f242" fmla="*/ f171 1 2772"/>
              <a:gd name="f243" fmla="*/ f172 1 2772"/>
              <a:gd name="f244" fmla="*/ f173 1 4353"/>
              <a:gd name="f245" fmla="*/ f174 1 2772"/>
              <a:gd name="f246" fmla="*/ f175 1 4353"/>
              <a:gd name="f247" fmla="*/ f176 1 2772"/>
              <a:gd name="f248" fmla="*/ f177 1 2772"/>
              <a:gd name="f249" fmla="*/ f178 1 4353"/>
              <a:gd name="f250" fmla="*/ f179 1 2772"/>
              <a:gd name="f251" fmla="*/ f180 1 4353"/>
              <a:gd name="f252" fmla="*/ f181 1 2772"/>
              <a:gd name="f253" fmla="*/ f182 1 4353"/>
              <a:gd name="f254" fmla="*/ f183 1 2772"/>
              <a:gd name="f255" fmla="*/ f184 1 2772"/>
              <a:gd name="f256" fmla="*/ f185 1 4353"/>
              <a:gd name="f257" fmla="*/ f186 1 2772"/>
              <a:gd name="f258" fmla="*/ f187 1 4353"/>
              <a:gd name="f259" fmla="*/ f188 1 2772"/>
              <a:gd name="f260" fmla="*/ f189 1 4353"/>
              <a:gd name="f261" fmla="*/ f190 1 2772"/>
              <a:gd name="f262" fmla="*/ f191 1 4353"/>
              <a:gd name="f263" fmla="*/ f192 1 4353"/>
              <a:gd name="f264" fmla="*/ f193 1 2772"/>
              <a:gd name="f265" fmla="*/ f194 1 4353"/>
              <a:gd name="f266" fmla="*/ f195 1 2772"/>
              <a:gd name="f267" fmla="*/ f196 1 2772"/>
              <a:gd name="f268" fmla="*/ f197 1 4353"/>
              <a:gd name="f269" fmla="*/ f198 1 2772"/>
              <a:gd name="f270" fmla="*/ f199 1 4353"/>
              <a:gd name="f271" fmla="*/ f200 1 2772"/>
              <a:gd name="f272" fmla="*/ f201 1 2772"/>
              <a:gd name="f273" fmla="*/ f202 1 4353"/>
              <a:gd name="f274" fmla="*/ f203 1 2772"/>
              <a:gd name="f275" fmla="*/ f204 1 4353"/>
              <a:gd name="f276" fmla="*/ f205 1 2772"/>
              <a:gd name="f277" fmla="*/ f206 1 4353"/>
              <a:gd name="f278" fmla="*/ f207 1 2772"/>
              <a:gd name="f279" fmla="*/ f208 1 4353"/>
              <a:gd name="f280" fmla="*/ f209 1 4353"/>
              <a:gd name="f281" fmla="*/ f210 1 2772"/>
              <a:gd name="f282" fmla="*/ f211 1 4353"/>
              <a:gd name="f283" fmla="*/ f212 1 2772"/>
              <a:gd name="f284" fmla="*/ f213 1 4353"/>
              <a:gd name="f285" fmla="*/ f214 1 2772"/>
              <a:gd name="f286" fmla="*/ f215 1 4353"/>
              <a:gd name="f287" fmla="*/ f216 1 4353"/>
              <a:gd name="f288" fmla="*/ f217 1 4353"/>
              <a:gd name="f289" fmla="*/ f218 1 2772"/>
              <a:gd name="f290" fmla="*/ f219 1 4353"/>
              <a:gd name="f291" fmla="*/ f220 1 4353"/>
              <a:gd name="f292" fmla="*/ f221 1 4353"/>
              <a:gd name="f293" fmla="*/ 0 1 f150"/>
              <a:gd name="f294" fmla="*/ f6 1 f150"/>
              <a:gd name="f295" fmla="*/ 0 1 f151"/>
              <a:gd name="f296" fmla="*/ f7 1 f151"/>
              <a:gd name="f297" fmla="+- f222 0 f1"/>
              <a:gd name="f298" fmla="*/ f223 1 f150"/>
              <a:gd name="f299" fmla="*/ f224 1 f151"/>
              <a:gd name="f300" fmla="*/ f225 1 f150"/>
              <a:gd name="f301" fmla="*/ f226 1 f151"/>
              <a:gd name="f302" fmla="*/ f227 1 f150"/>
              <a:gd name="f303" fmla="*/ f228 1 f151"/>
              <a:gd name="f304" fmla="*/ f229 1 f150"/>
              <a:gd name="f305" fmla="*/ f230 1 f151"/>
              <a:gd name="f306" fmla="*/ f231 1 f150"/>
              <a:gd name="f307" fmla="*/ f232 1 f151"/>
              <a:gd name="f308" fmla="*/ f233 1 f150"/>
              <a:gd name="f309" fmla="*/ f234 1 f151"/>
              <a:gd name="f310" fmla="*/ f235 1 f150"/>
              <a:gd name="f311" fmla="*/ f236 1 f151"/>
              <a:gd name="f312" fmla="*/ f237 1 f150"/>
              <a:gd name="f313" fmla="*/ f238 1 f151"/>
              <a:gd name="f314" fmla="*/ f239 1 f150"/>
              <a:gd name="f315" fmla="*/ f240 1 f150"/>
              <a:gd name="f316" fmla="*/ f241 1 f151"/>
              <a:gd name="f317" fmla="*/ f242 1 f150"/>
              <a:gd name="f318" fmla="*/ f243 1 f150"/>
              <a:gd name="f319" fmla="*/ f244 1 f151"/>
              <a:gd name="f320" fmla="*/ f245 1 f150"/>
              <a:gd name="f321" fmla="*/ f246 1 f151"/>
              <a:gd name="f322" fmla="*/ f247 1 f150"/>
              <a:gd name="f323" fmla="*/ f248 1 f150"/>
              <a:gd name="f324" fmla="*/ f249 1 f151"/>
              <a:gd name="f325" fmla="*/ f250 1 f150"/>
              <a:gd name="f326" fmla="*/ f251 1 f151"/>
              <a:gd name="f327" fmla="*/ f252 1 f150"/>
              <a:gd name="f328" fmla="*/ f253 1 f151"/>
              <a:gd name="f329" fmla="*/ f254 1 f150"/>
              <a:gd name="f330" fmla="*/ f255 1 f150"/>
              <a:gd name="f331" fmla="*/ f256 1 f151"/>
              <a:gd name="f332" fmla="*/ f257 1 f150"/>
              <a:gd name="f333" fmla="*/ f258 1 f151"/>
              <a:gd name="f334" fmla="*/ f259 1 f150"/>
              <a:gd name="f335" fmla="*/ f260 1 f151"/>
              <a:gd name="f336" fmla="*/ f261 1 f150"/>
              <a:gd name="f337" fmla="*/ f262 1 f151"/>
              <a:gd name="f338" fmla="*/ f263 1 f151"/>
              <a:gd name="f339" fmla="*/ f264 1 f150"/>
              <a:gd name="f340" fmla="*/ f265 1 f151"/>
              <a:gd name="f341" fmla="*/ f266 1 f150"/>
              <a:gd name="f342" fmla="*/ f267 1 f150"/>
              <a:gd name="f343" fmla="*/ f268 1 f151"/>
              <a:gd name="f344" fmla="*/ f269 1 f150"/>
              <a:gd name="f345" fmla="*/ f270 1 f151"/>
              <a:gd name="f346" fmla="*/ f271 1 f150"/>
              <a:gd name="f347" fmla="*/ f272 1 f150"/>
              <a:gd name="f348" fmla="*/ f273 1 f151"/>
              <a:gd name="f349" fmla="*/ f274 1 f150"/>
              <a:gd name="f350" fmla="*/ f275 1 f151"/>
              <a:gd name="f351" fmla="*/ f276 1 f150"/>
              <a:gd name="f352" fmla="*/ f277 1 f151"/>
              <a:gd name="f353" fmla="*/ f278 1 f150"/>
              <a:gd name="f354" fmla="*/ f279 1 f151"/>
              <a:gd name="f355" fmla="*/ f280 1 f151"/>
              <a:gd name="f356" fmla="*/ f281 1 f150"/>
              <a:gd name="f357" fmla="*/ f282 1 f151"/>
              <a:gd name="f358" fmla="*/ f283 1 f150"/>
              <a:gd name="f359" fmla="*/ f284 1 f151"/>
              <a:gd name="f360" fmla="*/ f285 1 f150"/>
              <a:gd name="f361" fmla="*/ f286 1 f151"/>
              <a:gd name="f362" fmla="*/ f287 1 f151"/>
              <a:gd name="f363" fmla="*/ f288 1 f151"/>
              <a:gd name="f364" fmla="*/ f289 1 f150"/>
              <a:gd name="f365" fmla="*/ f290 1 f151"/>
              <a:gd name="f366" fmla="*/ f291 1 f151"/>
              <a:gd name="f367" fmla="*/ f292 1 f151"/>
              <a:gd name="f368" fmla="*/ f293 f145 1"/>
              <a:gd name="f369" fmla="*/ f294 f145 1"/>
              <a:gd name="f370" fmla="*/ f296 f146 1"/>
              <a:gd name="f371" fmla="*/ f295 f146 1"/>
              <a:gd name="f372" fmla="*/ f298 f145 1"/>
              <a:gd name="f373" fmla="*/ f299 f146 1"/>
              <a:gd name="f374" fmla="*/ f300 f145 1"/>
              <a:gd name="f375" fmla="*/ f301 f146 1"/>
              <a:gd name="f376" fmla="*/ f302 f145 1"/>
              <a:gd name="f377" fmla="*/ f303 f146 1"/>
              <a:gd name="f378" fmla="*/ f304 f145 1"/>
              <a:gd name="f379" fmla="*/ f305 f146 1"/>
              <a:gd name="f380" fmla="*/ f306 f145 1"/>
              <a:gd name="f381" fmla="*/ f307 f146 1"/>
              <a:gd name="f382" fmla="*/ f308 f145 1"/>
              <a:gd name="f383" fmla="*/ f309 f146 1"/>
              <a:gd name="f384" fmla="*/ f310 f145 1"/>
              <a:gd name="f385" fmla="*/ f311 f146 1"/>
              <a:gd name="f386" fmla="*/ f312 f145 1"/>
              <a:gd name="f387" fmla="*/ f313 f146 1"/>
              <a:gd name="f388" fmla="*/ f314 f145 1"/>
              <a:gd name="f389" fmla="*/ f315 f145 1"/>
              <a:gd name="f390" fmla="*/ f316 f146 1"/>
              <a:gd name="f391" fmla="*/ f317 f145 1"/>
              <a:gd name="f392" fmla="*/ f318 f145 1"/>
              <a:gd name="f393" fmla="*/ f319 f146 1"/>
              <a:gd name="f394" fmla="*/ f320 f145 1"/>
              <a:gd name="f395" fmla="*/ f321 f146 1"/>
              <a:gd name="f396" fmla="*/ f322 f145 1"/>
              <a:gd name="f397" fmla="*/ f323 f145 1"/>
              <a:gd name="f398" fmla="*/ f324 f146 1"/>
              <a:gd name="f399" fmla="*/ f325 f145 1"/>
              <a:gd name="f400" fmla="*/ f326 f146 1"/>
              <a:gd name="f401" fmla="*/ f327 f145 1"/>
              <a:gd name="f402" fmla="*/ f328 f146 1"/>
              <a:gd name="f403" fmla="*/ f329 f145 1"/>
              <a:gd name="f404" fmla="*/ f330 f145 1"/>
              <a:gd name="f405" fmla="*/ f331 f146 1"/>
              <a:gd name="f406" fmla="*/ f332 f145 1"/>
              <a:gd name="f407" fmla="*/ f333 f146 1"/>
              <a:gd name="f408" fmla="*/ f334 f145 1"/>
              <a:gd name="f409" fmla="*/ f335 f146 1"/>
              <a:gd name="f410" fmla="*/ f336 f145 1"/>
              <a:gd name="f411" fmla="*/ f337 f146 1"/>
              <a:gd name="f412" fmla="*/ f338 f146 1"/>
              <a:gd name="f413" fmla="*/ f339 f145 1"/>
              <a:gd name="f414" fmla="*/ f340 f146 1"/>
              <a:gd name="f415" fmla="*/ f341 f145 1"/>
              <a:gd name="f416" fmla="*/ f342 f145 1"/>
              <a:gd name="f417" fmla="*/ f343 f146 1"/>
              <a:gd name="f418" fmla="*/ f344 f145 1"/>
              <a:gd name="f419" fmla="*/ f345 f146 1"/>
              <a:gd name="f420" fmla="*/ f346 f145 1"/>
              <a:gd name="f421" fmla="*/ f347 f145 1"/>
              <a:gd name="f422" fmla="*/ f348 f146 1"/>
              <a:gd name="f423" fmla="*/ f349 f145 1"/>
              <a:gd name="f424" fmla="*/ f350 f146 1"/>
              <a:gd name="f425" fmla="*/ f351 f145 1"/>
              <a:gd name="f426" fmla="*/ f352 f146 1"/>
              <a:gd name="f427" fmla="*/ f353 f145 1"/>
              <a:gd name="f428" fmla="*/ f354 f146 1"/>
              <a:gd name="f429" fmla="*/ f355 f146 1"/>
              <a:gd name="f430" fmla="*/ f356 f145 1"/>
              <a:gd name="f431" fmla="*/ f357 f146 1"/>
              <a:gd name="f432" fmla="*/ f358 f145 1"/>
              <a:gd name="f433" fmla="*/ f359 f146 1"/>
              <a:gd name="f434" fmla="*/ f360 f145 1"/>
              <a:gd name="f435" fmla="*/ f361 f146 1"/>
              <a:gd name="f436" fmla="*/ f362 f146 1"/>
              <a:gd name="f437" fmla="*/ f363 f146 1"/>
              <a:gd name="f438" fmla="*/ f364 f145 1"/>
              <a:gd name="f439" fmla="*/ f365 f146 1"/>
              <a:gd name="f440" fmla="*/ f366 f146 1"/>
              <a:gd name="f441" fmla="*/ f367 f146 1"/>
            </a:gdLst>
            <a:ahLst/>
            <a:cxnLst>
              <a:cxn ang="3cd4">
                <a:pos x="hc" y="t"/>
              </a:cxn>
              <a:cxn ang="0">
                <a:pos x="r" y="vc"/>
              </a:cxn>
              <a:cxn ang="cd4">
                <a:pos x="hc" y="b"/>
              </a:cxn>
              <a:cxn ang="cd2">
                <a:pos x="l" y="vc"/>
              </a:cxn>
              <a:cxn ang="f297">
                <a:pos x="f372" y="f373"/>
              </a:cxn>
              <a:cxn ang="f297">
                <a:pos x="f374" y="f375"/>
              </a:cxn>
              <a:cxn ang="f297">
                <a:pos x="f376" y="f377"/>
              </a:cxn>
              <a:cxn ang="f297">
                <a:pos x="f378" y="f379"/>
              </a:cxn>
              <a:cxn ang="f297">
                <a:pos x="f376" y="f379"/>
              </a:cxn>
              <a:cxn ang="f297">
                <a:pos x="f380" y="f381"/>
              </a:cxn>
              <a:cxn ang="f297">
                <a:pos x="f376" y="f381"/>
              </a:cxn>
              <a:cxn ang="f297">
                <a:pos x="f376" y="f381"/>
              </a:cxn>
              <a:cxn ang="f297">
                <a:pos x="f382" y="f383"/>
              </a:cxn>
              <a:cxn ang="f297">
                <a:pos x="f384" y="f385"/>
              </a:cxn>
              <a:cxn ang="f297">
                <a:pos x="f386" y="f387"/>
              </a:cxn>
              <a:cxn ang="f297">
                <a:pos x="f388" y="f373"/>
              </a:cxn>
              <a:cxn ang="f297">
                <a:pos x="f380" y="f385"/>
              </a:cxn>
              <a:cxn ang="f297">
                <a:pos x="f389" y="f390"/>
              </a:cxn>
              <a:cxn ang="f297">
                <a:pos x="f391" y="f383"/>
              </a:cxn>
              <a:cxn ang="f297">
                <a:pos x="f392" y="f393"/>
              </a:cxn>
              <a:cxn ang="f297">
                <a:pos x="f394" y="f395"/>
              </a:cxn>
              <a:cxn ang="f297">
                <a:pos x="f396" y="f395"/>
              </a:cxn>
              <a:cxn ang="f297">
                <a:pos x="f397" y="f398"/>
              </a:cxn>
              <a:cxn ang="f297">
                <a:pos x="f399" y="f400"/>
              </a:cxn>
              <a:cxn ang="f297">
                <a:pos x="f401" y="f402"/>
              </a:cxn>
              <a:cxn ang="f297">
                <a:pos x="f403" y="f379"/>
              </a:cxn>
              <a:cxn ang="f297">
                <a:pos x="f404" y="f405"/>
              </a:cxn>
              <a:cxn ang="f297">
                <a:pos x="f406" y="f407"/>
              </a:cxn>
              <a:cxn ang="f297">
                <a:pos x="f408" y="f375"/>
              </a:cxn>
              <a:cxn ang="f297">
                <a:pos x="f392" y="f409"/>
              </a:cxn>
              <a:cxn ang="f297">
                <a:pos x="f410" y="f411"/>
              </a:cxn>
              <a:cxn ang="f297">
                <a:pos x="f410" y="f412"/>
              </a:cxn>
              <a:cxn ang="f297">
                <a:pos x="f413" y="f414"/>
              </a:cxn>
              <a:cxn ang="f297">
                <a:pos x="f415" y="f414"/>
              </a:cxn>
              <a:cxn ang="f297">
                <a:pos x="f416" y="f417"/>
              </a:cxn>
              <a:cxn ang="f297">
                <a:pos x="f418" y="f419"/>
              </a:cxn>
              <a:cxn ang="f297">
                <a:pos x="f420" y="f417"/>
              </a:cxn>
              <a:cxn ang="f297">
                <a:pos x="f420" y="f411"/>
              </a:cxn>
              <a:cxn ang="f297">
                <a:pos x="f421" y="f422"/>
              </a:cxn>
              <a:cxn ang="f297">
                <a:pos x="f423" y="f424"/>
              </a:cxn>
              <a:cxn ang="f297">
                <a:pos x="f425" y="f426"/>
              </a:cxn>
              <a:cxn ang="f297">
                <a:pos x="f427" y="f428"/>
              </a:cxn>
              <a:cxn ang="f297">
                <a:pos x="f392" y="f429"/>
              </a:cxn>
              <a:cxn ang="f297">
                <a:pos x="f430" y="f431"/>
              </a:cxn>
              <a:cxn ang="f297">
                <a:pos x="f432" y="f433"/>
              </a:cxn>
              <a:cxn ang="f297">
                <a:pos x="f434" y="f435"/>
              </a:cxn>
              <a:cxn ang="f297">
                <a:pos x="f432" y="f436"/>
              </a:cxn>
              <a:cxn ang="f297">
                <a:pos x="f432" y="f437"/>
              </a:cxn>
              <a:cxn ang="f297">
                <a:pos x="f432" y="f379"/>
              </a:cxn>
              <a:cxn ang="f297">
                <a:pos x="f438" y="f439"/>
              </a:cxn>
              <a:cxn ang="f297">
                <a:pos x="f432" y="f440"/>
              </a:cxn>
              <a:cxn ang="f297">
                <a:pos x="f432" y="f441"/>
              </a:cxn>
            </a:cxnLst>
            <a:rect l="f368" t="f371" r="f369" b="f370"/>
            <a:pathLst>
              <a:path w="2772" h="4353">
                <a:moveTo>
                  <a:pt x="f5" y="f8"/>
                </a:moveTo>
                <a:lnTo>
                  <a:pt x="f9" y="f5"/>
                </a:lnTo>
                <a:lnTo>
                  <a:pt x="f10" y="f5"/>
                </a:lnTo>
                <a:lnTo>
                  <a:pt x="f5" y="f11"/>
                </a:lnTo>
                <a:lnTo>
                  <a:pt x="f5" y="f8"/>
                </a:lnTo>
                <a:close/>
                <a:moveTo>
                  <a:pt x="f12" y="f13"/>
                </a:moveTo>
                <a:lnTo>
                  <a:pt x="f14" y="f13"/>
                </a:lnTo>
                <a:lnTo>
                  <a:pt x="f15" y="f16"/>
                </a:lnTo>
                <a:lnTo>
                  <a:pt x="f17" y="f16"/>
                </a:lnTo>
                <a:lnTo>
                  <a:pt x="f12" y="f13"/>
                </a:lnTo>
                <a:close/>
                <a:moveTo>
                  <a:pt x="f17" y="f18"/>
                </a:moveTo>
                <a:lnTo>
                  <a:pt x="f15" y="f18"/>
                </a:lnTo>
                <a:lnTo>
                  <a:pt x="f14" y="f19"/>
                </a:lnTo>
                <a:lnTo>
                  <a:pt x="f12" y="f19"/>
                </a:lnTo>
                <a:lnTo>
                  <a:pt x="f17" y="f18"/>
                </a:lnTo>
                <a:close/>
                <a:moveTo>
                  <a:pt x="f20" y="f21"/>
                </a:moveTo>
                <a:lnTo>
                  <a:pt x="f22" y="f23"/>
                </a:lnTo>
                <a:lnTo>
                  <a:pt x="f24" y="f23"/>
                </a:lnTo>
                <a:lnTo>
                  <a:pt x="f25" y="f21"/>
                </a:lnTo>
                <a:lnTo>
                  <a:pt x="f20" y="f21"/>
                </a:lnTo>
                <a:close/>
                <a:moveTo>
                  <a:pt x="f17" y="f23"/>
                </a:moveTo>
                <a:lnTo>
                  <a:pt x="f26" y="f27"/>
                </a:lnTo>
                <a:lnTo>
                  <a:pt x="f28" y="f23"/>
                </a:lnTo>
                <a:lnTo>
                  <a:pt x="f17" y="f23"/>
                </a:lnTo>
                <a:close/>
                <a:moveTo>
                  <a:pt x="f29" y="f30"/>
                </a:moveTo>
                <a:lnTo>
                  <a:pt x="f31" y="f30"/>
                </a:lnTo>
                <a:lnTo>
                  <a:pt x="f32" y="f33"/>
                </a:lnTo>
                <a:lnTo>
                  <a:pt x="f5" y="f33"/>
                </a:lnTo>
                <a:lnTo>
                  <a:pt x="f5" y="f34"/>
                </a:lnTo>
                <a:lnTo>
                  <a:pt x="f35" y="f34"/>
                </a:lnTo>
                <a:lnTo>
                  <a:pt x="f15" y="f36"/>
                </a:lnTo>
                <a:lnTo>
                  <a:pt x="f37" y="f38"/>
                </a:lnTo>
                <a:lnTo>
                  <a:pt x="f39" y="f40"/>
                </a:lnTo>
                <a:lnTo>
                  <a:pt x="f26" y="f41"/>
                </a:lnTo>
                <a:lnTo>
                  <a:pt x="f42" y="f43"/>
                </a:lnTo>
                <a:lnTo>
                  <a:pt x="f44" y="f5"/>
                </a:lnTo>
                <a:lnTo>
                  <a:pt x="f45" y="f5"/>
                </a:lnTo>
                <a:lnTo>
                  <a:pt x="f46" y="f34"/>
                </a:lnTo>
                <a:lnTo>
                  <a:pt x="f24" y="f34"/>
                </a:lnTo>
                <a:lnTo>
                  <a:pt x="f47" y="f5"/>
                </a:lnTo>
                <a:lnTo>
                  <a:pt x="f48" y="f5"/>
                </a:lnTo>
                <a:lnTo>
                  <a:pt x="f49" y="f50"/>
                </a:lnTo>
                <a:lnTo>
                  <a:pt x="f51" y="f52"/>
                </a:lnTo>
                <a:lnTo>
                  <a:pt x="f53" y="f54"/>
                </a:lnTo>
                <a:lnTo>
                  <a:pt x="f55" y="f33"/>
                </a:lnTo>
                <a:lnTo>
                  <a:pt x="f46" y="f33"/>
                </a:lnTo>
                <a:lnTo>
                  <a:pt x="f56" y="f57"/>
                </a:lnTo>
                <a:lnTo>
                  <a:pt x="f58" y="f59"/>
                </a:lnTo>
                <a:lnTo>
                  <a:pt x="f60" y="f61"/>
                </a:lnTo>
                <a:lnTo>
                  <a:pt x="f62" y="f63"/>
                </a:lnTo>
                <a:lnTo>
                  <a:pt x="f64" y="f65"/>
                </a:lnTo>
                <a:lnTo>
                  <a:pt x="f66" y="f30"/>
                </a:lnTo>
                <a:lnTo>
                  <a:pt x="f67" y="f30"/>
                </a:lnTo>
                <a:lnTo>
                  <a:pt x="f68" y="f65"/>
                </a:lnTo>
                <a:lnTo>
                  <a:pt x="f69" y="f65"/>
                </a:lnTo>
                <a:lnTo>
                  <a:pt x="f70" y="f63"/>
                </a:lnTo>
                <a:lnTo>
                  <a:pt x="f71" y="f61"/>
                </a:lnTo>
                <a:lnTo>
                  <a:pt x="f6" y="f72"/>
                </a:lnTo>
                <a:lnTo>
                  <a:pt x="f6" y="f57"/>
                </a:lnTo>
                <a:lnTo>
                  <a:pt x="f6" y="f73"/>
                </a:lnTo>
                <a:lnTo>
                  <a:pt x="f71" y="f74"/>
                </a:lnTo>
                <a:lnTo>
                  <a:pt x="f49" y="f75"/>
                </a:lnTo>
                <a:lnTo>
                  <a:pt x="f76" y="f77"/>
                </a:lnTo>
                <a:lnTo>
                  <a:pt x="f53" y="f78"/>
                </a:lnTo>
                <a:lnTo>
                  <a:pt x="f13" y="f18"/>
                </a:lnTo>
                <a:lnTo>
                  <a:pt x="f22" y="f18"/>
                </a:lnTo>
                <a:lnTo>
                  <a:pt x="f79" y="f80"/>
                </a:lnTo>
                <a:lnTo>
                  <a:pt x="f79" y="f81"/>
                </a:lnTo>
                <a:lnTo>
                  <a:pt x="f82" y="f83"/>
                </a:lnTo>
                <a:lnTo>
                  <a:pt x="f79" y="f84"/>
                </a:lnTo>
                <a:lnTo>
                  <a:pt x="f79" y="f24"/>
                </a:lnTo>
                <a:lnTo>
                  <a:pt x="f85" y="f86"/>
                </a:lnTo>
                <a:lnTo>
                  <a:pt x="f87" y="f88"/>
                </a:lnTo>
                <a:lnTo>
                  <a:pt x="f89" y="f13"/>
                </a:lnTo>
                <a:lnTo>
                  <a:pt x="f90" y="f13"/>
                </a:lnTo>
                <a:lnTo>
                  <a:pt x="f91" y="f86"/>
                </a:lnTo>
                <a:lnTo>
                  <a:pt x="f60" y="f24"/>
                </a:lnTo>
                <a:lnTo>
                  <a:pt x="f58" y="f92"/>
                </a:lnTo>
                <a:lnTo>
                  <a:pt x="f56" y="f83"/>
                </a:lnTo>
                <a:lnTo>
                  <a:pt x="f93" y="f94"/>
                </a:lnTo>
                <a:lnTo>
                  <a:pt x="f79" y="f95"/>
                </a:lnTo>
                <a:lnTo>
                  <a:pt x="f79" y="f96"/>
                </a:lnTo>
                <a:lnTo>
                  <a:pt x="f82" y="f97"/>
                </a:lnTo>
                <a:lnTo>
                  <a:pt x="f79" y="f98"/>
                </a:lnTo>
                <a:lnTo>
                  <a:pt x="f79" y="f99"/>
                </a:lnTo>
                <a:lnTo>
                  <a:pt x="f85" y="f100"/>
                </a:lnTo>
                <a:lnTo>
                  <a:pt x="f87" y="f101"/>
                </a:lnTo>
                <a:lnTo>
                  <a:pt x="f89" y="f102"/>
                </a:lnTo>
                <a:lnTo>
                  <a:pt x="f90" y="f102"/>
                </a:lnTo>
                <a:lnTo>
                  <a:pt x="f91" y="f101"/>
                </a:lnTo>
                <a:lnTo>
                  <a:pt x="f60" y="f103"/>
                </a:lnTo>
                <a:lnTo>
                  <a:pt x="f58" y="f104"/>
                </a:lnTo>
                <a:lnTo>
                  <a:pt x="f105" y="f103"/>
                </a:lnTo>
                <a:lnTo>
                  <a:pt x="f106" y="f101"/>
                </a:lnTo>
                <a:lnTo>
                  <a:pt x="f107" y="f101"/>
                </a:lnTo>
                <a:lnTo>
                  <a:pt x="f108" y="f102"/>
                </a:lnTo>
                <a:lnTo>
                  <a:pt x="f109" y="f102"/>
                </a:lnTo>
                <a:lnTo>
                  <a:pt x="f12" y="f101"/>
                </a:lnTo>
                <a:lnTo>
                  <a:pt x="f110" y="f103"/>
                </a:lnTo>
                <a:lnTo>
                  <a:pt x="f111" y="f98"/>
                </a:lnTo>
                <a:lnTo>
                  <a:pt x="f111" y="f112"/>
                </a:lnTo>
                <a:lnTo>
                  <a:pt x="f110" y="f95"/>
                </a:lnTo>
                <a:lnTo>
                  <a:pt x="f17" y="f113"/>
                </a:lnTo>
                <a:lnTo>
                  <a:pt x="f15" y="f113"/>
                </a:lnTo>
                <a:lnTo>
                  <a:pt x="f114" y="f97"/>
                </a:lnTo>
                <a:lnTo>
                  <a:pt x="f15" y="f115"/>
                </a:lnTo>
                <a:lnTo>
                  <a:pt x="f58" y="f115"/>
                </a:lnTo>
                <a:lnTo>
                  <a:pt x="f116" y="f117"/>
                </a:lnTo>
                <a:lnTo>
                  <a:pt x="f46" y="f117"/>
                </a:lnTo>
                <a:lnTo>
                  <a:pt x="f118" y="f119"/>
                </a:lnTo>
                <a:lnTo>
                  <a:pt x="f93" y="f120"/>
                </a:lnTo>
                <a:lnTo>
                  <a:pt x="f93" y="f121"/>
                </a:lnTo>
                <a:lnTo>
                  <a:pt x="f93" y="f122"/>
                </a:lnTo>
                <a:lnTo>
                  <a:pt x="f118" y="f123"/>
                </a:lnTo>
                <a:lnTo>
                  <a:pt x="f118" y="f124"/>
                </a:lnTo>
                <a:lnTo>
                  <a:pt x="f116" y="f7"/>
                </a:lnTo>
                <a:lnTo>
                  <a:pt x="f58" y="f7"/>
                </a:lnTo>
                <a:lnTo>
                  <a:pt x="f35" y="f7"/>
                </a:lnTo>
                <a:lnTo>
                  <a:pt x="f32" y="f125"/>
                </a:lnTo>
                <a:lnTo>
                  <a:pt x="f126" y="f124"/>
                </a:lnTo>
                <a:lnTo>
                  <a:pt x="f127" y="f123"/>
                </a:lnTo>
                <a:lnTo>
                  <a:pt x="f128" y="f103"/>
                </a:lnTo>
                <a:lnTo>
                  <a:pt x="f5" y="f129"/>
                </a:lnTo>
                <a:lnTo>
                  <a:pt x="f5" y="f130"/>
                </a:lnTo>
                <a:lnTo>
                  <a:pt x="f33" y="f131"/>
                </a:lnTo>
                <a:lnTo>
                  <a:pt x="f132" y="f133"/>
                </a:lnTo>
                <a:lnTo>
                  <a:pt x="f33" y="f49"/>
                </a:lnTo>
                <a:lnTo>
                  <a:pt x="f5" y="f134"/>
                </a:lnTo>
                <a:lnTo>
                  <a:pt x="f5" y="f135"/>
                </a:lnTo>
                <a:lnTo>
                  <a:pt x="f43" y="f83"/>
                </a:lnTo>
                <a:lnTo>
                  <a:pt x="f5" y="f136"/>
                </a:lnTo>
                <a:lnTo>
                  <a:pt x="f5" y="f137"/>
                </a:lnTo>
                <a:lnTo>
                  <a:pt x="f33" y="f138"/>
                </a:lnTo>
                <a:lnTo>
                  <a:pt x="f139" y="f18"/>
                </a:lnTo>
                <a:lnTo>
                  <a:pt x="f5" y="f18"/>
                </a:lnTo>
                <a:lnTo>
                  <a:pt x="f5" y="f23"/>
                </a:lnTo>
                <a:lnTo>
                  <a:pt x="f32" y="f23"/>
                </a:lnTo>
                <a:lnTo>
                  <a:pt x="f31" y="f21"/>
                </a:lnTo>
                <a:lnTo>
                  <a:pt x="f29" y="f21"/>
                </a:lnTo>
                <a:lnTo>
                  <a:pt x="f5" y="f140"/>
                </a:lnTo>
                <a:lnTo>
                  <a:pt x="f5" y="f141"/>
                </a:lnTo>
                <a:lnTo>
                  <a:pt x="f43" y="f57"/>
                </a:lnTo>
                <a:lnTo>
                  <a:pt x="f5" y="f142"/>
                </a:lnTo>
                <a:lnTo>
                  <a:pt x="f5" y="f143"/>
                </a:lnTo>
                <a:lnTo>
                  <a:pt x="f29" y="f30"/>
                </a:lnTo>
                <a:close/>
              </a:path>
            </a:pathLst>
          </a:custGeom>
          <a:solidFill>
            <a:srgbClr val="939CA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18" name="Cím 1">
            <a:extLst>
              <a:ext uri="{FF2B5EF4-FFF2-40B4-BE49-F238E27FC236}">
                <a16:creationId xmlns:a16="http://schemas.microsoft.com/office/drawing/2014/main" id="{B60C3E62-CDE7-401D-94C4-EDB19DD82475}"/>
              </a:ext>
            </a:extLst>
          </p:cNvPr>
          <p:cNvSpPr>
            <a:spLocks noGrp="1"/>
          </p:cNvSpPr>
          <p:nvPr>
            <p:ph type="title"/>
          </p:nvPr>
        </p:nvSpPr>
        <p:spPr>
          <a:xfrm>
            <a:off x="767857" y="933450"/>
            <a:ext cx="3031852" cy="1722419"/>
          </a:xfrm>
        </p:spPr>
        <p:txBody>
          <a:bodyPr rtlCol="0" anchor="b">
            <a:normAutofit/>
          </a:bodyPr>
          <a:lstStyle>
            <a:lvl1pPr algn="l">
              <a:defRPr sz="2400" b="0">
                <a:solidFill>
                  <a:srgbClr val="FFFFFF"/>
                </a:solidFill>
              </a:defRPr>
            </a:lvl1pPr>
          </a:lstStyle>
          <a:p>
            <a:pPr rtl="0"/>
            <a:r>
              <a:rPr lang="hu-HU" dirty="0"/>
              <a:t>Mintacím szerkesztése</a:t>
            </a:r>
            <a:endParaRPr lang="en-US" dirty="0"/>
          </a:p>
        </p:txBody>
      </p:sp>
      <p:sp>
        <p:nvSpPr>
          <p:cNvPr id="19" name="Szöveg helye 3">
            <a:extLst>
              <a:ext uri="{FF2B5EF4-FFF2-40B4-BE49-F238E27FC236}">
                <a16:creationId xmlns:a16="http://schemas.microsoft.com/office/drawing/2014/main" id="{0601714E-E061-4E5A-8499-D0127547E942}"/>
              </a:ext>
            </a:extLst>
          </p:cNvPr>
          <p:cNvSpPr>
            <a:spLocks noGrp="1"/>
          </p:cNvSpPr>
          <p:nvPr>
            <p:ph type="body" sz="half" idx="2"/>
          </p:nvPr>
        </p:nvSpPr>
        <p:spPr>
          <a:xfrm>
            <a:off x="767857" y="2836654"/>
            <a:ext cx="3031852" cy="3001392"/>
          </a:xfrm>
        </p:spPr>
        <p:txBody>
          <a:bodyPr rtlCol="0"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hu-HU"/>
              <a:t>Mintaszöveg szerkesztése</a:t>
            </a:r>
          </a:p>
        </p:txBody>
      </p:sp>
    </p:spTree>
    <p:extLst>
      <p:ext uri="{BB962C8B-B14F-4D97-AF65-F5344CB8AC3E}">
        <p14:creationId xmlns:p14="http://schemas.microsoft.com/office/powerpoint/2010/main" val="4142763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artalomrész képaláírással">
    <p:spTree>
      <p:nvGrpSpPr>
        <p:cNvPr id="1" name=""/>
        <p:cNvGrpSpPr/>
        <p:nvPr/>
      </p:nvGrpSpPr>
      <p:grpSpPr>
        <a:xfrm>
          <a:off x="0" y="0"/>
          <a:ext cx="0" cy="0"/>
          <a:chOff x="0" y="0"/>
          <a:chExt cx="0" cy="0"/>
        </a:xfrm>
      </p:grpSpPr>
      <p:sp>
        <p:nvSpPr>
          <p:cNvPr id="3" name="Tartalom helye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hu-HU"/>
              <a:t>Mintaszöveg szerkesztése</a:t>
            </a:r>
          </a:p>
          <a:p>
            <a:pPr lvl="1" rtl="0"/>
            <a:r>
              <a:rPr lang="hu-HU"/>
              <a:t>Második szint</a:t>
            </a:r>
          </a:p>
          <a:p>
            <a:pPr lvl="2" rtl="0"/>
            <a:r>
              <a:rPr lang="hu-HU"/>
              <a:t>Harmadik szint</a:t>
            </a:r>
          </a:p>
          <a:p>
            <a:pPr lvl="3" rtl="0"/>
            <a:r>
              <a:rPr lang="hu-HU"/>
              <a:t>Negyedik szint</a:t>
            </a:r>
          </a:p>
          <a:p>
            <a:pPr lvl="4" rtl="0"/>
            <a:r>
              <a:rPr lang="hu-HU"/>
              <a:t>Ötödik szint</a:t>
            </a:r>
            <a:endParaRPr lang="en-US" dirty="0"/>
          </a:p>
        </p:txBody>
      </p:sp>
      <p:sp>
        <p:nvSpPr>
          <p:cNvPr id="11" name="Dia számának helye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en-US" smtClean="0"/>
              <a:pPr/>
              <a:t>‹#›</a:t>
            </a:fld>
            <a:endParaRPr lang="en-US" dirty="0"/>
          </a:p>
        </p:txBody>
      </p:sp>
      <p:sp>
        <p:nvSpPr>
          <p:cNvPr id="12" name="Dátum helye 3">
            <a:extLst>
              <a:ext uri="{FF2B5EF4-FFF2-40B4-BE49-F238E27FC236}">
                <a16:creationId xmlns:a16="http://schemas.microsoft.com/office/drawing/2014/main" id="{E5BF20C0-FFE4-4D8F-992D-E17FCF1ED212}"/>
              </a:ext>
            </a:extLst>
          </p:cNvPr>
          <p:cNvSpPr>
            <a:spLocks noGrp="1"/>
          </p:cNvSpPr>
          <p:nvPr>
            <p:ph type="dt" sz="half" idx="13"/>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algn="ctr"/>
            <a:r>
              <a:rPr lang="hu" dirty="0"/>
              <a:t>VIS Complex Kft.</a:t>
            </a:r>
            <a:endParaRPr lang="en-US" dirty="0"/>
          </a:p>
        </p:txBody>
      </p:sp>
      <p:sp>
        <p:nvSpPr>
          <p:cNvPr id="13" name="Élőláb helye 4">
            <a:extLst>
              <a:ext uri="{FF2B5EF4-FFF2-40B4-BE49-F238E27FC236}">
                <a16:creationId xmlns:a16="http://schemas.microsoft.com/office/drawing/2014/main" id="{5EDD591D-A0D8-4836-90B4-3270A50EAD44}"/>
              </a:ext>
            </a:extLst>
          </p:cNvPr>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algn="ctr"/>
            <a:r>
              <a:rPr lang="hu-HU" dirty="0"/>
              <a:t>M</a:t>
            </a:r>
            <a:r>
              <a:rPr lang="hu" dirty="0"/>
              <a:t>obil: +36-70/33-44-212	Email: </a:t>
            </a:r>
            <a:r>
              <a:rPr lang="hu" dirty="0">
                <a:hlinkClick r:id="rId2"/>
              </a:rPr>
              <a:t>jt.vcomplex@gmail.com</a:t>
            </a:r>
            <a:endParaRPr lang="en-US" dirty="0"/>
          </a:p>
        </p:txBody>
      </p:sp>
      <p:sp>
        <p:nvSpPr>
          <p:cNvPr id="14" name="Freeform 6">
            <a:extLst>
              <a:ext uri="{FF2B5EF4-FFF2-40B4-BE49-F238E27FC236}">
                <a16:creationId xmlns:a16="http://schemas.microsoft.com/office/drawing/2014/main" id="{120261D7-2376-4576-8138-6B2810737342}"/>
              </a:ext>
            </a:extLst>
          </p:cNvPr>
          <p:cNvSpPr/>
          <p:nvPr userDrawn="1"/>
        </p:nvSpPr>
        <p:spPr>
          <a:xfrm>
            <a:off x="454592" y="524232"/>
            <a:ext cx="4112407" cy="5909564"/>
          </a:xfrm>
          <a:custGeom>
            <a:avLst/>
            <a:gdLst>
              <a:gd name="f0" fmla="val 10800000"/>
              <a:gd name="f1" fmla="val 5400000"/>
              <a:gd name="f2" fmla="val 180"/>
              <a:gd name="f3" fmla="val w"/>
              <a:gd name="f4" fmla="val h"/>
              <a:gd name="f5" fmla="val 0"/>
              <a:gd name="f6" fmla="val 4478"/>
              <a:gd name="f7" fmla="val 7886"/>
              <a:gd name="f8" fmla="val 3364"/>
              <a:gd name="f9" fmla="val 3501"/>
              <a:gd name="f10" fmla="val 984"/>
              <a:gd name="f11" fmla="val 3641"/>
              <a:gd name="f12" fmla="val 1971"/>
              <a:gd name="f13" fmla="val 3780"/>
              <a:gd name="f14" fmla="val 2955"/>
              <a:gd name="f15" fmla="val 3920"/>
              <a:gd name="f16" fmla="val 3942"/>
              <a:gd name="f17" fmla="val 4060"/>
              <a:gd name="f18" fmla="val 4927"/>
              <a:gd name="f19" fmla="val 4199"/>
              <a:gd name="f20" fmla="val 5913"/>
              <a:gd name="f21" fmla="val 4339"/>
              <a:gd name="f22" fmla="val 6900"/>
              <a:gd name="f23" fmla="val 3358"/>
              <a:gd name="f24" fmla="val 2238"/>
              <a:gd name="f25" fmla="val 1118"/>
              <a:gd name="f26" fmla="val 841"/>
              <a:gd name="f27" fmla="val 1682"/>
              <a:gd name="f28" fmla="val 2523"/>
              <a:gd name="f29" fmla="+- 0 0 -90"/>
              <a:gd name="f30" fmla="*/ f3 1 4478"/>
              <a:gd name="f31" fmla="*/ f4 1 7886"/>
              <a:gd name="f32" fmla="+- f7 0 f5"/>
              <a:gd name="f33" fmla="+- f6 0 f5"/>
              <a:gd name="f34" fmla="*/ f29 f0 1"/>
              <a:gd name="f35" fmla="*/ f33 1 4478"/>
              <a:gd name="f36" fmla="*/ f32 1 7886"/>
              <a:gd name="f37" fmla="*/ 3364 f33 1"/>
              <a:gd name="f38" fmla="*/ 0 f32 1"/>
              <a:gd name="f39" fmla="*/ 3501 f33 1"/>
              <a:gd name="f40" fmla="*/ 984 f32 1"/>
              <a:gd name="f41" fmla="*/ 3641 f33 1"/>
              <a:gd name="f42" fmla="*/ 1971 f32 1"/>
              <a:gd name="f43" fmla="*/ 3780 f33 1"/>
              <a:gd name="f44" fmla="*/ 2955 f32 1"/>
              <a:gd name="f45" fmla="*/ 3920 f33 1"/>
              <a:gd name="f46" fmla="*/ 3942 f32 1"/>
              <a:gd name="f47" fmla="*/ 4060 f33 1"/>
              <a:gd name="f48" fmla="*/ 4927 f32 1"/>
              <a:gd name="f49" fmla="*/ 4199 f33 1"/>
              <a:gd name="f50" fmla="*/ 5913 f32 1"/>
              <a:gd name="f51" fmla="*/ 4339 f33 1"/>
              <a:gd name="f52" fmla="*/ 6900 f32 1"/>
              <a:gd name="f53" fmla="*/ 4478 f33 1"/>
              <a:gd name="f54" fmla="*/ 7886 f32 1"/>
              <a:gd name="f55" fmla="*/ 3358 f33 1"/>
              <a:gd name="f56" fmla="*/ 2238 f33 1"/>
              <a:gd name="f57" fmla="*/ 1118 f33 1"/>
              <a:gd name="f58" fmla="*/ 0 f33 1"/>
              <a:gd name="f59" fmla="*/ 841 f33 1"/>
              <a:gd name="f60" fmla="*/ 1682 f33 1"/>
              <a:gd name="f61" fmla="*/ 2523 f33 1"/>
              <a:gd name="f62" fmla="*/ f34 1 f2"/>
              <a:gd name="f63" fmla="*/ f37 1 4478"/>
              <a:gd name="f64" fmla="*/ f38 1 7886"/>
              <a:gd name="f65" fmla="*/ f39 1 4478"/>
              <a:gd name="f66" fmla="*/ f40 1 7886"/>
              <a:gd name="f67" fmla="*/ f41 1 4478"/>
              <a:gd name="f68" fmla="*/ f42 1 7886"/>
              <a:gd name="f69" fmla="*/ f43 1 4478"/>
              <a:gd name="f70" fmla="*/ f44 1 7886"/>
              <a:gd name="f71" fmla="*/ f45 1 4478"/>
              <a:gd name="f72" fmla="*/ f46 1 7886"/>
              <a:gd name="f73" fmla="*/ f47 1 4478"/>
              <a:gd name="f74" fmla="*/ f48 1 7886"/>
              <a:gd name="f75" fmla="*/ f49 1 4478"/>
              <a:gd name="f76" fmla="*/ f50 1 7886"/>
              <a:gd name="f77" fmla="*/ f51 1 4478"/>
              <a:gd name="f78" fmla="*/ f52 1 7886"/>
              <a:gd name="f79" fmla="*/ f53 1 4478"/>
              <a:gd name="f80" fmla="*/ f54 1 7886"/>
              <a:gd name="f81" fmla="*/ f55 1 4478"/>
              <a:gd name="f82" fmla="*/ f56 1 4478"/>
              <a:gd name="f83" fmla="*/ f57 1 4478"/>
              <a:gd name="f84" fmla="*/ f58 1 4478"/>
              <a:gd name="f85" fmla="*/ f59 1 4478"/>
              <a:gd name="f86" fmla="*/ f60 1 4478"/>
              <a:gd name="f87" fmla="*/ f61 1 4478"/>
              <a:gd name="f88" fmla="*/ 0 1 f35"/>
              <a:gd name="f89" fmla="*/ f6 1 f35"/>
              <a:gd name="f90" fmla="*/ 0 1 f36"/>
              <a:gd name="f91" fmla="*/ f7 1 f36"/>
              <a:gd name="f92" fmla="+- f62 0 f1"/>
              <a:gd name="f93" fmla="*/ f63 1 f35"/>
              <a:gd name="f94" fmla="*/ f64 1 f36"/>
              <a:gd name="f95" fmla="*/ f65 1 f35"/>
              <a:gd name="f96" fmla="*/ f66 1 f36"/>
              <a:gd name="f97" fmla="*/ f67 1 f35"/>
              <a:gd name="f98" fmla="*/ f68 1 f36"/>
              <a:gd name="f99" fmla="*/ f69 1 f35"/>
              <a:gd name="f100" fmla="*/ f70 1 f36"/>
              <a:gd name="f101" fmla="*/ f71 1 f35"/>
              <a:gd name="f102" fmla="*/ f72 1 f36"/>
              <a:gd name="f103" fmla="*/ f73 1 f35"/>
              <a:gd name="f104" fmla="*/ f74 1 f36"/>
              <a:gd name="f105" fmla="*/ f75 1 f35"/>
              <a:gd name="f106" fmla="*/ f76 1 f36"/>
              <a:gd name="f107" fmla="*/ f77 1 f35"/>
              <a:gd name="f108" fmla="*/ f78 1 f36"/>
              <a:gd name="f109" fmla="*/ f79 1 f35"/>
              <a:gd name="f110" fmla="*/ f80 1 f36"/>
              <a:gd name="f111" fmla="*/ f81 1 f35"/>
              <a:gd name="f112" fmla="*/ f82 1 f35"/>
              <a:gd name="f113" fmla="*/ f83 1 f35"/>
              <a:gd name="f114" fmla="*/ f84 1 f35"/>
              <a:gd name="f115" fmla="*/ f85 1 f35"/>
              <a:gd name="f116" fmla="*/ f86 1 f35"/>
              <a:gd name="f117" fmla="*/ f87 1 f35"/>
              <a:gd name="f118" fmla="*/ f88 f30 1"/>
              <a:gd name="f119" fmla="*/ f89 f30 1"/>
              <a:gd name="f120" fmla="*/ f91 f31 1"/>
              <a:gd name="f121" fmla="*/ f90 f31 1"/>
              <a:gd name="f122" fmla="*/ f93 f30 1"/>
              <a:gd name="f123" fmla="*/ f94 f31 1"/>
              <a:gd name="f124" fmla="*/ f95 f30 1"/>
              <a:gd name="f125" fmla="*/ f96 f31 1"/>
              <a:gd name="f126" fmla="*/ f97 f30 1"/>
              <a:gd name="f127" fmla="*/ f98 f31 1"/>
              <a:gd name="f128" fmla="*/ f99 f30 1"/>
              <a:gd name="f129" fmla="*/ f100 f31 1"/>
              <a:gd name="f130" fmla="*/ f101 f30 1"/>
              <a:gd name="f131" fmla="*/ f102 f31 1"/>
              <a:gd name="f132" fmla="*/ f103 f30 1"/>
              <a:gd name="f133" fmla="*/ f104 f31 1"/>
              <a:gd name="f134" fmla="*/ f105 f30 1"/>
              <a:gd name="f135" fmla="*/ f106 f31 1"/>
              <a:gd name="f136" fmla="*/ f107 f30 1"/>
              <a:gd name="f137" fmla="*/ f108 f31 1"/>
              <a:gd name="f138" fmla="*/ f109 f30 1"/>
              <a:gd name="f139" fmla="*/ f110 f31 1"/>
              <a:gd name="f140" fmla="*/ f111 f30 1"/>
              <a:gd name="f141" fmla="*/ f112 f30 1"/>
              <a:gd name="f142" fmla="*/ f113 f30 1"/>
              <a:gd name="f143" fmla="*/ f114 f30 1"/>
              <a:gd name="f144" fmla="*/ f115 f30 1"/>
              <a:gd name="f145" fmla="*/ f116 f30 1"/>
              <a:gd name="f146" fmla="*/ f117 f30 1"/>
            </a:gdLst>
            <a:ahLst/>
            <a:cxnLst>
              <a:cxn ang="3cd4">
                <a:pos x="hc" y="t"/>
              </a:cxn>
              <a:cxn ang="0">
                <a:pos x="r" y="vc"/>
              </a:cxn>
              <a:cxn ang="cd4">
                <a:pos x="hc" y="b"/>
              </a:cxn>
              <a:cxn ang="cd2">
                <a:pos x="l" y="vc"/>
              </a:cxn>
              <a:cxn ang="f92">
                <a:pos x="f122" y="f123"/>
              </a:cxn>
              <a:cxn ang="f92">
                <a:pos x="f124" y="f125"/>
              </a:cxn>
              <a:cxn ang="f92">
                <a:pos x="f126" y="f127"/>
              </a:cxn>
              <a:cxn ang="f92">
                <a:pos x="f128" y="f129"/>
              </a:cxn>
              <a:cxn ang="f92">
                <a:pos x="f130" y="f131"/>
              </a:cxn>
              <a:cxn ang="f92">
                <a:pos x="f132" y="f133"/>
              </a:cxn>
              <a:cxn ang="f92">
                <a:pos x="f134" y="f135"/>
              </a:cxn>
              <a:cxn ang="f92">
                <a:pos x="f136" y="f137"/>
              </a:cxn>
              <a:cxn ang="f92">
                <a:pos x="f138" y="f139"/>
              </a:cxn>
              <a:cxn ang="f92">
                <a:pos x="f140" y="f139"/>
              </a:cxn>
              <a:cxn ang="f92">
                <a:pos x="f141" y="f139"/>
              </a:cxn>
              <a:cxn ang="f92">
                <a:pos x="f142" y="f139"/>
              </a:cxn>
              <a:cxn ang="f92">
                <a:pos x="f143" y="f139"/>
              </a:cxn>
              <a:cxn ang="f92">
                <a:pos x="f143" y="f137"/>
              </a:cxn>
              <a:cxn ang="f92">
                <a:pos x="f143" y="f135"/>
              </a:cxn>
              <a:cxn ang="f92">
                <a:pos x="f143" y="f133"/>
              </a:cxn>
              <a:cxn ang="f92">
                <a:pos x="f143" y="f131"/>
              </a:cxn>
              <a:cxn ang="f92">
                <a:pos x="f143" y="f129"/>
              </a:cxn>
              <a:cxn ang="f92">
                <a:pos x="f143" y="f127"/>
              </a:cxn>
              <a:cxn ang="f92">
                <a:pos x="f143" y="f125"/>
              </a:cxn>
              <a:cxn ang="f92">
                <a:pos x="f143" y="f123"/>
              </a:cxn>
              <a:cxn ang="f92">
                <a:pos x="f144" y="f123"/>
              </a:cxn>
              <a:cxn ang="f92">
                <a:pos x="f145" y="f123"/>
              </a:cxn>
              <a:cxn ang="f92">
                <a:pos x="f146" y="f123"/>
              </a:cxn>
              <a:cxn ang="f92">
                <a:pos x="f122" y="f123"/>
              </a:cxn>
            </a:cxnLst>
            <a:rect l="f118" t="f121" r="f119" b="f120"/>
            <a:pathLst>
              <a:path w="4478" h="7886">
                <a:moveTo>
                  <a:pt x="f8" y="f5"/>
                </a:moveTo>
                <a:lnTo>
                  <a:pt x="f9" y="f10"/>
                </a:lnTo>
                <a:lnTo>
                  <a:pt x="f11" y="f12"/>
                </a:lnTo>
                <a:lnTo>
                  <a:pt x="f13" y="f14"/>
                </a:lnTo>
                <a:lnTo>
                  <a:pt x="f15" y="f16"/>
                </a:lnTo>
                <a:lnTo>
                  <a:pt x="f17" y="f18"/>
                </a:lnTo>
                <a:lnTo>
                  <a:pt x="f19" y="f20"/>
                </a:lnTo>
                <a:lnTo>
                  <a:pt x="f21" y="f22"/>
                </a:lnTo>
                <a:lnTo>
                  <a:pt x="f6" y="f7"/>
                </a:lnTo>
                <a:lnTo>
                  <a:pt x="f23" y="f7"/>
                </a:lnTo>
                <a:lnTo>
                  <a:pt x="f24" y="f7"/>
                </a:lnTo>
                <a:lnTo>
                  <a:pt x="f25" y="f7"/>
                </a:lnTo>
                <a:lnTo>
                  <a:pt x="f5" y="f7"/>
                </a:lnTo>
                <a:lnTo>
                  <a:pt x="f5" y="f22"/>
                </a:lnTo>
                <a:lnTo>
                  <a:pt x="f5" y="f20"/>
                </a:lnTo>
                <a:lnTo>
                  <a:pt x="f5" y="f18"/>
                </a:lnTo>
                <a:lnTo>
                  <a:pt x="f5" y="f16"/>
                </a:lnTo>
                <a:lnTo>
                  <a:pt x="f5" y="f14"/>
                </a:lnTo>
                <a:lnTo>
                  <a:pt x="f5" y="f12"/>
                </a:lnTo>
                <a:lnTo>
                  <a:pt x="f5" y="f10"/>
                </a:lnTo>
                <a:lnTo>
                  <a:pt x="f5" y="f5"/>
                </a:lnTo>
                <a:lnTo>
                  <a:pt x="f26" y="f5"/>
                </a:lnTo>
                <a:lnTo>
                  <a:pt x="f27" y="f5"/>
                </a:lnTo>
                <a:lnTo>
                  <a:pt x="f28" y="f5"/>
                </a:lnTo>
                <a:lnTo>
                  <a:pt x="f8" y="f5"/>
                </a:lnTo>
                <a:close/>
              </a:path>
            </a:pathLst>
          </a:custGeom>
          <a:solidFill>
            <a:srgbClr val="0070C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15" name="Freeform 7">
            <a:extLst>
              <a:ext uri="{FF2B5EF4-FFF2-40B4-BE49-F238E27FC236}">
                <a16:creationId xmlns:a16="http://schemas.microsoft.com/office/drawing/2014/main" id="{DAB847BD-1778-4A40-BD4C-43DE2E263212}"/>
              </a:ext>
            </a:extLst>
          </p:cNvPr>
          <p:cNvSpPr/>
          <p:nvPr userDrawn="1"/>
        </p:nvSpPr>
        <p:spPr>
          <a:xfrm>
            <a:off x="667442" y="1048486"/>
            <a:ext cx="3256857" cy="5360748"/>
          </a:xfrm>
          <a:custGeom>
            <a:avLst/>
            <a:gdLst>
              <a:gd name="f0" fmla="val 10800000"/>
              <a:gd name="f1" fmla="val 5400000"/>
              <a:gd name="f2" fmla="val 180"/>
              <a:gd name="f3" fmla="val w"/>
              <a:gd name="f4" fmla="val h"/>
              <a:gd name="f5" fmla="val 0"/>
              <a:gd name="f6" fmla="val 4354"/>
              <a:gd name="f7" fmla="val 7547"/>
              <a:gd name="f8" fmla="val 2184"/>
              <a:gd name="f9" fmla="val 6646"/>
              <a:gd name="f10" fmla="val 3733"/>
              <a:gd name="f11" fmla="val 2957"/>
              <a:gd name="f12" fmla="val 5357"/>
              <a:gd name="f13" fmla="val 2934"/>
              <a:gd name="f14" fmla="val 5343"/>
              <a:gd name="f15" fmla="val 1385"/>
              <a:gd name="f16" fmla="val 2160"/>
              <a:gd name="f17" fmla="val 6634"/>
              <a:gd name="f18" fmla="val 2168"/>
              <a:gd name="f19" fmla="val 4014"/>
              <a:gd name="f20" fmla="val 5317"/>
              <a:gd name="f21" fmla="val 2949"/>
              <a:gd name="f22" fmla="val 4350"/>
              <a:gd name="f23" fmla="val 6674"/>
              <a:gd name="f24" fmla="val 3763"/>
              <a:gd name="f25" fmla="val 3238"/>
              <a:gd name="f26" fmla="val 3209"/>
              <a:gd name="f27" fmla="val 2708"/>
              <a:gd name="f28" fmla="val 2676"/>
              <a:gd name="f29" fmla="val 2148"/>
              <a:gd name="f30" fmla="val 6666"/>
              <a:gd name="f31" fmla="val 1363"/>
              <a:gd name="f32" fmla="val 580"/>
              <a:gd name="f33" fmla="val 6660"/>
              <a:gd name="f34" fmla="val 1112"/>
              <a:gd name="f35" fmla="val 1082"/>
              <a:gd name="f36" fmla="val 564"/>
              <a:gd name="f37" fmla="val 6686"/>
              <a:gd name="f38" fmla="val 48"/>
              <a:gd name="f39" fmla="val 18"/>
              <a:gd name="f40" fmla="val 542"/>
              <a:gd name="f41" fmla="val 5745"/>
              <a:gd name="f42" fmla="val 5694"/>
              <a:gd name="f43" fmla="val 1347"/>
              <a:gd name="f44" fmla="val 5331"/>
              <a:gd name="f45" fmla="val 4027"/>
              <a:gd name="f46" fmla="val 4968"/>
              <a:gd name="f47" fmla="val 4916"/>
              <a:gd name="f48" fmla="val 3988"/>
              <a:gd name="f49" fmla="val 3085"/>
              <a:gd name="f50" fmla="val 3035"/>
              <a:gd name="f51" fmla="val 576"/>
              <a:gd name="f52" fmla="val 3994"/>
              <a:gd name="f53" fmla="val 5305"/>
              <a:gd name="f54" fmla="val 2150"/>
              <a:gd name="f55" fmla="val 3992"/>
              <a:gd name="f56" fmla="val 2154"/>
              <a:gd name="f57" fmla="val 3990"/>
              <a:gd name="f58" fmla="val 2684"/>
              <a:gd name="f59" fmla="val 1359"/>
              <a:gd name="f60" fmla="val 1357"/>
              <a:gd name="f61" fmla="val 1353"/>
              <a:gd name="f62" fmla="val 2680"/>
              <a:gd name="f63" fmla="val 554"/>
              <a:gd name="f64" fmla="val 1349"/>
              <a:gd name="f65" fmla="val 552"/>
              <a:gd name="f66" fmla="val 1345"/>
              <a:gd name="f67" fmla="val 1343"/>
              <a:gd name="f68" fmla="val 1339"/>
              <a:gd name="f69" fmla="val 1335"/>
              <a:gd name="f70" fmla="val 1351"/>
              <a:gd name="f71" fmla="val 6"/>
              <a:gd name="f72" fmla="val 4"/>
              <a:gd name="f73" fmla="val 1355"/>
              <a:gd name="f74" fmla="val 2"/>
              <a:gd name="f75" fmla="val 2963"/>
              <a:gd name="f76" fmla="val 2965"/>
              <a:gd name="f77" fmla="val 2967"/>
              <a:gd name="f78" fmla="val 2969"/>
              <a:gd name="f79" fmla="val 8"/>
              <a:gd name="f80" fmla="val 2971"/>
              <a:gd name="f81" fmla="val 12"/>
              <a:gd name="f82" fmla="val 20"/>
              <a:gd name="f83" fmla="val 22"/>
              <a:gd name="f84" fmla="val 26"/>
              <a:gd name="f85" fmla="val 1369"/>
              <a:gd name="f86" fmla="val 2658"/>
              <a:gd name="f87" fmla="val 2660"/>
              <a:gd name="f88" fmla="val 2662"/>
              <a:gd name="f89" fmla="val 2664"/>
              <a:gd name="f90" fmla="val 3767"/>
              <a:gd name="f91" fmla="val 3769"/>
              <a:gd name="f92" fmla="val 3998"/>
              <a:gd name="f93" fmla="val 4002"/>
              <a:gd name="f94" fmla="val 4004"/>
              <a:gd name="f95" fmla="val 4008"/>
              <a:gd name="f96" fmla="val 2981"/>
              <a:gd name="f97" fmla="val 4163"/>
              <a:gd name="f98" fmla="val 4167"/>
              <a:gd name="f99" fmla="val 3755"/>
              <a:gd name="f100" fmla="val 4235"/>
              <a:gd name="f101" fmla="val 5833"/>
              <a:gd name="f102" fmla="val 4241"/>
              <a:gd name="f103" fmla="val 5875"/>
              <a:gd name="f104" fmla="val 3779"/>
              <a:gd name="f105" fmla="+- 0 0 -90"/>
              <a:gd name="f106" fmla="*/ f3 1 4354"/>
              <a:gd name="f107" fmla="*/ f4 1 7547"/>
              <a:gd name="f108" fmla="+- f7 0 f5"/>
              <a:gd name="f109" fmla="+- f6 0 f5"/>
              <a:gd name="f110" fmla="*/ f105 f0 1"/>
              <a:gd name="f111" fmla="*/ f109 1 4354"/>
              <a:gd name="f112" fmla="*/ f108 1 7547"/>
              <a:gd name="f113" fmla="*/ 3733 f109 1"/>
              <a:gd name="f114" fmla="*/ 6646 f108 1"/>
              <a:gd name="f115" fmla="*/ 2184 f109 1"/>
              <a:gd name="f116" fmla="*/ 1385 f109 1"/>
              <a:gd name="f117" fmla="*/ 5343 f108 1"/>
              <a:gd name="f118" fmla="*/ 2934 f109 1"/>
              <a:gd name="f119" fmla="*/ 5317 f108 1"/>
              <a:gd name="f120" fmla="*/ 4014 f108 1"/>
              <a:gd name="f121" fmla="*/ 4350 f109 1"/>
              <a:gd name="f122" fmla="*/ 3763 f109 1"/>
              <a:gd name="f123" fmla="*/ 6674 f108 1"/>
              <a:gd name="f124" fmla="*/ 3209 f109 1"/>
              <a:gd name="f125" fmla="*/ 7547 f108 1"/>
              <a:gd name="f126" fmla="*/ 2676 f109 1"/>
              <a:gd name="f127" fmla="*/ 1363 f109 1"/>
              <a:gd name="f128" fmla="*/ 5357 f108 1"/>
              <a:gd name="f129" fmla="*/ 1112 f109 1"/>
              <a:gd name="f130" fmla="*/ 564 f109 1"/>
              <a:gd name="f131" fmla="*/ 6686 f108 1"/>
              <a:gd name="f132" fmla="*/ 18 f109 1"/>
              <a:gd name="f133" fmla="*/ 0 f109 1"/>
              <a:gd name="f134" fmla="*/ 542 f109 1"/>
              <a:gd name="f135" fmla="*/ 5694 f108 1"/>
              <a:gd name="f136" fmla="*/ 1347 f109 1"/>
              <a:gd name="f137" fmla="*/ 5331 f108 1"/>
              <a:gd name="f138" fmla="*/ 4968 f108 1"/>
              <a:gd name="f139" fmla="*/ 3988 f108 1"/>
              <a:gd name="f140" fmla="*/ 3085 f108 1"/>
              <a:gd name="f141" fmla="*/ 576 f109 1"/>
              <a:gd name="f142" fmla="*/ 3994 f108 1"/>
              <a:gd name="f143" fmla="*/ 2148 f109 1"/>
              <a:gd name="f144" fmla="*/ 2154 f109 1"/>
              <a:gd name="f145" fmla="*/ 3990 f108 1"/>
              <a:gd name="f146" fmla="*/ 2684 f108 1"/>
              <a:gd name="f147" fmla="*/ 1357 f109 1"/>
              <a:gd name="f148" fmla="*/ 554 f109 1"/>
              <a:gd name="f149" fmla="*/ 1349 f108 1"/>
              <a:gd name="f150" fmla="*/ 552 f109 1"/>
              <a:gd name="f151" fmla="*/ 1343 f108 1"/>
              <a:gd name="f152" fmla="*/ 1335 f108 1"/>
              <a:gd name="f153" fmla="*/ 1353 f109 1"/>
              <a:gd name="f154" fmla="*/ 4 f108 1"/>
              <a:gd name="f155" fmla="*/ 0 f108 1"/>
              <a:gd name="f156" fmla="*/ 2963 f109 1"/>
              <a:gd name="f157" fmla="*/ 2967 f109 1"/>
              <a:gd name="f158" fmla="*/ 2971 f109 1"/>
              <a:gd name="f159" fmla="*/ 12 f108 1"/>
              <a:gd name="f160" fmla="*/ 2969 f109 1"/>
              <a:gd name="f161" fmla="*/ 20 f108 1"/>
              <a:gd name="f162" fmla="*/ 26 f108 1"/>
              <a:gd name="f163" fmla="*/ 1369 f109 1"/>
              <a:gd name="f164" fmla="*/ 2658 f108 1"/>
              <a:gd name="f165" fmla="*/ 2965 f109 1"/>
              <a:gd name="f166" fmla="*/ 2660 f108 1"/>
              <a:gd name="f167" fmla="*/ 2664 f108 1"/>
              <a:gd name="f168" fmla="*/ 3769 f109 1"/>
              <a:gd name="f169" fmla="*/ 3998 f108 1"/>
              <a:gd name="f170" fmla="*/ 4004 f108 1"/>
              <a:gd name="f171" fmla="*/ 2981 f109 1"/>
              <a:gd name="f172" fmla="*/ 4167 f109 1"/>
              <a:gd name="f173" fmla="*/ 3755 f109 1"/>
              <a:gd name="f174" fmla="*/ 6634 f108 1"/>
              <a:gd name="f175" fmla="*/ 4241 f109 1"/>
              <a:gd name="f176" fmla="*/ 5875 f108 1"/>
              <a:gd name="f177" fmla="*/ f110 1 f2"/>
              <a:gd name="f178" fmla="*/ f113 1 4354"/>
              <a:gd name="f179" fmla="*/ f114 1 7547"/>
              <a:gd name="f180" fmla="*/ f115 1 4354"/>
              <a:gd name="f181" fmla="*/ f116 1 4354"/>
              <a:gd name="f182" fmla="*/ f117 1 7547"/>
              <a:gd name="f183" fmla="*/ f118 1 4354"/>
              <a:gd name="f184" fmla="*/ f119 1 7547"/>
              <a:gd name="f185" fmla="*/ f120 1 7547"/>
              <a:gd name="f186" fmla="*/ f121 1 4354"/>
              <a:gd name="f187" fmla="*/ f122 1 4354"/>
              <a:gd name="f188" fmla="*/ f123 1 7547"/>
              <a:gd name="f189" fmla="*/ f124 1 4354"/>
              <a:gd name="f190" fmla="*/ f125 1 7547"/>
              <a:gd name="f191" fmla="*/ f126 1 4354"/>
              <a:gd name="f192" fmla="*/ f127 1 4354"/>
              <a:gd name="f193" fmla="*/ f128 1 7547"/>
              <a:gd name="f194" fmla="*/ f129 1 4354"/>
              <a:gd name="f195" fmla="*/ f130 1 4354"/>
              <a:gd name="f196" fmla="*/ f131 1 7547"/>
              <a:gd name="f197" fmla="*/ f132 1 4354"/>
              <a:gd name="f198" fmla="*/ f133 1 4354"/>
              <a:gd name="f199" fmla="*/ f134 1 4354"/>
              <a:gd name="f200" fmla="*/ f135 1 7547"/>
              <a:gd name="f201" fmla="*/ f136 1 4354"/>
              <a:gd name="f202" fmla="*/ f137 1 7547"/>
              <a:gd name="f203" fmla="*/ f138 1 7547"/>
              <a:gd name="f204" fmla="*/ f139 1 7547"/>
              <a:gd name="f205" fmla="*/ f140 1 7547"/>
              <a:gd name="f206" fmla="*/ f141 1 4354"/>
              <a:gd name="f207" fmla="*/ f142 1 7547"/>
              <a:gd name="f208" fmla="*/ f143 1 4354"/>
              <a:gd name="f209" fmla="*/ f144 1 4354"/>
              <a:gd name="f210" fmla="*/ f145 1 7547"/>
              <a:gd name="f211" fmla="*/ f146 1 7547"/>
              <a:gd name="f212" fmla="*/ f147 1 4354"/>
              <a:gd name="f213" fmla="*/ f148 1 4354"/>
              <a:gd name="f214" fmla="*/ f149 1 7547"/>
              <a:gd name="f215" fmla="*/ f150 1 4354"/>
              <a:gd name="f216" fmla="*/ f151 1 7547"/>
              <a:gd name="f217" fmla="*/ f152 1 7547"/>
              <a:gd name="f218" fmla="*/ f153 1 4354"/>
              <a:gd name="f219" fmla="*/ f154 1 7547"/>
              <a:gd name="f220" fmla="*/ f155 1 7547"/>
              <a:gd name="f221" fmla="*/ f156 1 4354"/>
              <a:gd name="f222" fmla="*/ f157 1 4354"/>
              <a:gd name="f223" fmla="*/ f158 1 4354"/>
              <a:gd name="f224" fmla="*/ f159 1 7547"/>
              <a:gd name="f225" fmla="*/ f160 1 4354"/>
              <a:gd name="f226" fmla="*/ f161 1 7547"/>
              <a:gd name="f227" fmla="*/ f162 1 7547"/>
              <a:gd name="f228" fmla="*/ f163 1 4354"/>
              <a:gd name="f229" fmla="*/ f164 1 7547"/>
              <a:gd name="f230" fmla="*/ f165 1 4354"/>
              <a:gd name="f231" fmla="*/ f166 1 7547"/>
              <a:gd name="f232" fmla="*/ f167 1 7547"/>
              <a:gd name="f233" fmla="*/ f168 1 4354"/>
              <a:gd name="f234" fmla="*/ f169 1 7547"/>
              <a:gd name="f235" fmla="*/ f170 1 7547"/>
              <a:gd name="f236" fmla="*/ f171 1 4354"/>
              <a:gd name="f237" fmla="*/ f172 1 4354"/>
              <a:gd name="f238" fmla="*/ f173 1 4354"/>
              <a:gd name="f239" fmla="*/ f174 1 7547"/>
              <a:gd name="f240" fmla="*/ f175 1 4354"/>
              <a:gd name="f241" fmla="*/ f176 1 7547"/>
              <a:gd name="f242" fmla="*/ 0 1 f111"/>
              <a:gd name="f243" fmla="*/ f6 1 f111"/>
              <a:gd name="f244" fmla="*/ 0 1 f112"/>
              <a:gd name="f245" fmla="*/ f7 1 f112"/>
              <a:gd name="f246" fmla="+- f177 0 f1"/>
              <a:gd name="f247" fmla="*/ f178 1 f111"/>
              <a:gd name="f248" fmla="*/ f179 1 f112"/>
              <a:gd name="f249" fmla="*/ f180 1 f111"/>
              <a:gd name="f250" fmla="*/ f181 1 f111"/>
              <a:gd name="f251" fmla="*/ f182 1 f112"/>
              <a:gd name="f252" fmla="*/ f183 1 f111"/>
              <a:gd name="f253" fmla="*/ f184 1 f112"/>
              <a:gd name="f254" fmla="*/ f185 1 f112"/>
              <a:gd name="f255" fmla="*/ f186 1 f111"/>
              <a:gd name="f256" fmla="*/ f187 1 f111"/>
              <a:gd name="f257" fmla="*/ f188 1 f112"/>
              <a:gd name="f258" fmla="*/ f189 1 f111"/>
              <a:gd name="f259" fmla="*/ f190 1 f112"/>
              <a:gd name="f260" fmla="*/ f191 1 f111"/>
              <a:gd name="f261" fmla="*/ f192 1 f111"/>
              <a:gd name="f262" fmla="*/ f193 1 f112"/>
              <a:gd name="f263" fmla="*/ f194 1 f111"/>
              <a:gd name="f264" fmla="*/ f195 1 f111"/>
              <a:gd name="f265" fmla="*/ f196 1 f112"/>
              <a:gd name="f266" fmla="*/ f197 1 f111"/>
              <a:gd name="f267" fmla="*/ f198 1 f111"/>
              <a:gd name="f268" fmla="*/ f199 1 f111"/>
              <a:gd name="f269" fmla="*/ f200 1 f112"/>
              <a:gd name="f270" fmla="*/ f201 1 f111"/>
              <a:gd name="f271" fmla="*/ f202 1 f112"/>
              <a:gd name="f272" fmla="*/ f203 1 f112"/>
              <a:gd name="f273" fmla="*/ f204 1 f112"/>
              <a:gd name="f274" fmla="*/ f205 1 f112"/>
              <a:gd name="f275" fmla="*/ f206 1 f111"/>
              <a:gd name="f276" fmla="*/ f207 1 f112"/>
              <a:gd name="f277" fmla="*/ f208 1 f111"/>
              <a:gd name="f278" fmla="*/ f209 1 f111"/>
              <a:gd name="f279" fmla="*/ f210 1 f112"/>
              <a:gd name="f280" fmla="*/ f211 1 f112"/>
              <a:gd name="f281" fmla="*/ f212 1 f111"/>
              <a:gd name="f282" fmla="*/ f213 1 f111"/>
              <a:gd name="f283" fmla="*/ f214 1 f112"/>
              <a:gd name="f284" fmla="*/ f215 1 f111"/>
              <a:gd name="f285" fmla="*/ f216 1 f112"/>
              <a:gd name="f286" fmla="*/ f217 1 f112"/>
              <a:gd name="f287" fmla="*/ f218 1 f111"/>
              <a:gd name="f288" fmla="*/ f219 1 f112"/>
              <a:gd name="f289" fmla="*/ f220 1 f112"/>
              <a:gd name="f290" fmla="*/ f221 1 f111"/>
              <a:gd name="f291" fmla="*/ f222 1 f111"/>
              <a:gd name="f292" fmla="*/ f223 1 f111"/>
              <a:gd name="f293" fmla="*/ f224 1 f112"/>
              <a:gd name="f294" fmla="*/ f225 1 f111"/>
              <a:gd name="f295" fmla="*/ f226 1 f112"/>
              <a:gd name="f296" fmla="*/ f227 1 f112"/>
              <a:gd name="f297" fmla="*/ f228 1 f111"/>
              <a:gd name="f298" fmla="*/ f229 1 f112"/>
              <a:gd name="f299" fmla="*/ f230 1 f111"/>
              <a:gd name="f300" fmla="*/ f231 1 f112"/>
              <a:gd name="f301" fmla="*/ f232 1 f112"/>
              <a:gd name="f302" fmla="*/ f233 1 f111"/>
              <a:gd name="f303" fmla="*/ f234 1 f112"/>
              <a:gd name="f304" fmla="*/ f235 1 f112"/>
              <a:gd name="f305" fmla="*/ f236 1 f111"/>
              <a:gd name="f306" fmla="*/ f237 1 f111"/>
              <a:gd name="f307" fmla="*/ f238 1 f111"/>
              <a:gd name="f308" fmla="*/ f239 1 f112"/>
              <a:gd name="f309" fmla="*/ f240 1 f111"/>
              <a:gd name="f310" fmla="*/ f241 1 f112"/>
              <a:gd name="f311" fmla="*/ f242 f106 1"/>
              <a:gd name="f312" fmla="*/ f243 f106 1"/>
              <a:gd name="f313" fmla="*/ f245 f107 1"/>
              <a:gd name="f314" fmla="*/ f244 f107 1"/>
              <a:gd name="f315" fmla="*/ f247 f106 1"/>
              <a:gd name="f316" fmla="*/ f248 f107 1"/>
              <a:gd name="f317" fmla="*/ f249 f106 1"/>
              <a:gd name="f318" fmla="*/ f250 f106 1"/>
              <a:gd name="f319" fmla="*/ f251 f107 1"/>
              <a:gd name="f320" fmla="*/ f252 f106 1"/>
              <a:gd name="f321" fmla="*/ f253 f107 1"/>
              <a:gd name="f322" fmla="*/ f254 f107 1"/>
              <a:gd name="f323" fmla="*/ f255 f106 1"/>
              <a:gd name="f324" fmla="*/ f256 f106 1"/>
              <a:gd name="f325" fmla="*/ f257 f107 1"/>
              <a:gd name="f326" fmla="*/ f258 f106 1"/>
              <a:gd name="f327" fmla="*/ f259 f107 1"/>
              <a:gd name="f328" fmla="*/ f260 f106 1"/>
              <a:gd name="f329" fmla="*/ f261 f106 1"/>
              <a:gd name="f330" fmla="*/ f262 f107 1"/>
              <a:gd name="f331" fmla="*/ f263 f106 1"/>
              <a:gd name="f332" fmla="*/ f264 f106 1"/>
              <a:gd name="f333" fmla="*/ f265 f107 1"/>
              <a:gd name="f334" fmla="*/ f266 f106 1"/>
              <a:gd name="f335" fmla="*/ f267 f106 1"/>
              <a:gd name="f336" fmla="*/ f268 f106 1"/>
              <a:gd name="f337" fmla="*/ f269 f107 1"/>
              <a:gd name="f338" fmla="*/ f270 f106 1"/>
              <a:gd name="f339" fmla="*/ f271 f107 1"/>
              <a:gd name="f340" fmla="*/ f272 f107 1"/>
              <a:gd name="f341" fmla="*/ f273 f107 1"/>
              <a:gd name="f342" fmla="*/ f274 f107 1"/>
              <a:gd name="f343" fmla="*/ f275 f106 1"/>
              <a:gd name="f344" fmla="*/ f276 f107 1"/>
              <a:gd name="f345" fmla="*/ f277 f106 1"/>
              <a:gd name="f346" fmla="*/ f278 f106 1"/>
              <a:gd name="f347" fmla="*/ f279 f107 1"/>
              <a:gd name="f348" fmla="*/ f280 f107 1"/>
              <a:gd name="f349" fmla="*/ f281 f106 1"/>
              <a:gd name="f350" fmla="*/ f282 f106 1"/>
              <a:gd name="f351" fmla="*/ f283 f107 1"/>
              <a:gd name="f352" fmla="*/ f284 f106 1"/>
              <a:gd name="f353" fmla="*/ f285 f107 1"/>
              <a:gd name="f354" fmla="*/ f286 f107 1"/>
              <a:gd name="f355" fmla="*/ f287 f106 1"/>
              <a:gd name="f356" fmla="*/ f288 f107 1"/>
              <a:gd name="f357" fmla="*/ f289 f107 1"/>
              <a:gd name="f358" fmla="*/ f290 f106 1"/>
              <a:gd name="f359" fmla="*/ f291 f106 1"/>
              <a:gd name="f360" fmla="*/ f292 f106 1"/>
              <a:gd name="f361" fmla="*/ f293 f107 1"/>
              <a:gd name="f362" fmla="*/ f294 f106 1"/>
              <a:gd name="f363" fmla="*/ f295 f107 1"/>
              <a:gd name="f364" fmla="*/ f296 f107 1"/>
              <a:gd name="f365" fmla="*/ f297 f106 1"/>
              <a:gd name="f366" fmla="*/ f298 f107 1"/>
              <a:gd name="f367" fmla="*/ f299 f106 1"/>
              <a:gd name="f368" fmla="*/ f300 f107 1"/>
              <a:gd name="f369" fmla="*/ f301 f107 1"/>
              <a:gd name="f370" fmla="*/ f302 f106 1"/>
              <a:gd name="f371" fmla="*/ f303 f107 1"/>
              <a:gd name="f372" fmla="*/ f304 f107 1"/>
              <a:gd name="f373" fmla="*/ f305 f106 1"/>
              <a:gd name="f374" fmla="*/ f306 f106 1"/>
              <a:gd name="f375" fmla="*/ f307 f106 1"/>
              <a:gd name="f376" fmla="*/ f308 f107 1"/>
              <a:gd name="f377" fmla="*/ f309 f106 1"/>
              <a:gd name="f378" fmla="*/ f310 f107 1"/>
            </a:gdLst>
            <a:ahLst/>
            <a:cxnLst>
              <a:cxn ang="3cd4">
                <a:pos x="hc" y="t"/>
              </a:cxn>
              <a:cxn ang="0">
                <a:pos x="r" y="vc"/>
              </a:cxn>
              <a:cxn ang="cd4">
                <a:pos x="hc" y="b"/>
              </a:cxn>
              <a:cxn ang="cd2">
                <a:pos x="l" y="vc"/>
              </a:cxn>
              <a:cxn ang="f246">
                <a:pos x="f315" y="f316"/>
              </a:cxn>
              <a:cxn ang="f246">
                <a:pos x="f317" y="f316"/>
              </a:cxn>
              <a:cxn ang="f246">
                <a:pos x="f318" y="f319"/>
              </a:cxn>
              <a:cxn ang="f246">
                <a:pos x="f320" y="f319"/>
              </a:cxn>
              <a:cxn ang="f246">
                <a:pos x="f318" y="f321"/>
              </a:cxn>
              <a:cxn ang="f246">
                <a:pos x="f315" y="f322"/>
              </a:cxn>
              <a:cxn ang="f246">
                <a:pos x="f323" y="f316"/>
              </a:cxn>
              <a:cxn ang="f246">
                <a:pos x="f324" y="f325"/>
              </a:cxn>
              <a:cxn ang="f246">
                <a:pos x="f326" y="f327"/>
              </a:cxn>
              <a:cxn ang="f246">
                <a:pos x="f317" y="f325"/>
              </a:cxn>
              <a:cxn ang="f246">
                <a:pos x="f328" y="f327"/>
              </a:cxn>
              <a:cxn ang="f246">
                <a:pos x="f329" y="f330"/>
              </a:cxn>
              <a:cxn ang="f246">
                <a:pos x="f331" y="f327"/>
              </a:cxn>
              <a:cxn ang="f246">
                <a:pos x="f332" y="f333"/>
              </a:cxn>
              <a:cxn ang="f246">
                <a:pos x="f334" y="f327"/>
              </a:cxn>
              <a:cxn ang="f246">
                <a:pos x="f335" y="f325"/>
              </a:cxn>
              <a:cxn ang="f246">
                <a:pos x="f336" y="f316"/>
              </a:cxn>
              <a:cxn ang="f246">
                <a:pos x="f335" y="f337"/>
              </a:cxn>
              <a:cxn ang="f246">
                <a:pos x="f338" y="f339"/>
              </a:cxn>
              <a:cxn ang="f246">
                <a:pos x="f335" y="f340"/>
              </a:cxn>
              <a:cxn ang="f246">
                <a:pos x="f336" y="f322"/>
              </a:cxn>
              <a:cxn ang="f246">
                <a:pos x="f335" y="f341"/>
              </a:cxn>
              <a:cxn ang="f246">
                <a:pos x="f335" y="f342"/>
              </a:cxn>
              <a:cxn ang="f246">
                <a:pos x="f343" y="f344"/>
              </a:cxn>
              <a:cxn ang="f246">
                <a:pos x="f345" y="f344"/>
              </a:cxn>
              <a:cxn ang="f246">
                <a:pos x="f346" y="f347"/>
              </a:cxn>
              <a:cxn ang="f246">
                <a:pos x="f315" y="f341"/>
              </a:cxn>
              <a:cxn ang="f246">
                <a:pos x="f329" y="f348"/>
              </a:cxn>
              <a:cxn ang="f246">
                <a:pos x="f349" y="f348"/>
              </a:cxn>
              <a:cxn ang="f246">
                <a:pos x="f350" y="f351"/>
              </a:cxn>
              <a:cxn ang="f246">
                <a:pos x="f352" y="f353"/>
              </a:cxn>
              <a:cxn ang="f246">
                <a:pos x="f350" y="f354"/>
              </a:cxn>
              <a:cxn ang="f246">
                <a:pos x="f355" y="f356"/>
              </a:cxn>
              <a:cxn ang="f246">
                <a:pos x="f329" y="f357"/>
              </a:cxn>
              <a:cxn ang="f246">
                <a:pos x="f358" y="f357"/>
              </a:cxn>
              <a:cxn ang="f246">
                <a:pos x="f359" y="f356"/>
              </a:cxn>
              <a:cxn ang="f246">
                <a:pos x="f360" y="f361"/>
              </a:cxn>
              <a:cxn ang="f246">
                <a:pos x="f362" y="f363"/>
              </a:cxn>
              <a:cxn ang="f246">
                <a:pos x="f358" y="f364"/>
              </a:cxn>
              <a:cxn ang="f246">
                <a:pos x="f365" y="f364"/>
              </a:cxn>
              <a:cxn ang="f246">
                <a:pos x="f365" y="f366"/>
              </a:cxn>
              <a:cxn ang="f246">
                <a:pos x="f367" y="f368"/>
              </a:cxn>
              <a:cxn ang="f246">
                <a:pos x="f362" y="f369"/>
              </a:cxn>
              <a:cxn ang="f246">
                <a:pos x="f370" y="f371"/>
              </a:cxn>
              <a:cxn ang="f246">
                <a:pos x="f370" y="f372"/>
              </a:cxn>
              <a:cxn ang="f246">
                <a:pos x="f373" y="f321"/>
              </a:cxn>
              <a:cxn ang="f246">
                <a:pos x="f374" y="f319"/>
              </a:cxn>
              <a:cxn ang="f246">
                <a:pos x="f375" y="f376"/>
              </a:cxn>
              <a:cxn ang="f246">
                <a:pos x="f377" y="f378"/>
              </a:cxn>
              <a:cxn ang="f246">
                <a:pos x="f323" y="f316"/>
              </a:cxn>
            </a:cxnLst>
            <a:rect l="f311" t="f314" r="f312" b="f313"/>
            <a:pathLst>
              <a:path w="4354" h="7547">
                <a:moveTo>
                  <a:pt x="f8" y="f9"/>
                </a:moveTo>
                <a:lnTo>
                  <a:pt x="f10" y="f9"/>
                </a:lnTo>
                <a:lnTo>
                  <a:pt x="f11" y="f12"/>
                </a:lnTo>
                <a:lnTo>
                  <a:pt x="f8" y="f9"/>
                </a:lnTo>
                <a:close/>
                <a:moveTo>
                  <a:pt x="f13" y="f14"/>
                </a:moveTo>
                <a:lnTo>
                  <a:pt x="f15" y="f14"/>
                </a:lnTo>
                <a:lnTo>
                  <a:pt x="f16" y="f17"/>
                </a:lnTo>
                <a:lnTo>
                  <a:pt x="f13" y="f14"/>
                </a:lnTo>
                <a:close/>
                <a:moveTo>
                  <a:pt x="f18" y="f19"/>
                </a:moveTo>
                <a:lnTo>
                  <a:pt x="f15" y="f20"/>
                </a:lnTo>
                <a:lnTo>
                  <a:pt x="f21" y="f20"/>
                </a:lnTo>
                <a:lnTo>
                  <a:pt x="f10" y="f19"/>
                </a:lnTo>
                <a:lnTo>
                  <a:pt x="f18" y="f19"/>
                </a:lnTo>
                <a:close/>
                <a:moveTo>
                  <a:pt x="f22" y="f9"/>
                </a:moveTo>
                <a:lnTo>
                  <a:pt x="f6" y="f23"/>
                </a:lnTo>
                <a:lnTo>
                  <a:pt x="f24" y="f23"/>
                </a:lnTo>
                <a:lnTo>
                  <a:pt x="f25" y="f7"/>
                </a:lnTo>
                <a:lnTo>
                  <a:pt x="f26" y="f7"/>
                </a:lnTo>
                <a:lnTo>
                  <a:pt x="f10" y="f23"/>
                </a:lnTo>
                <a:lnTo>
                  <a:pt x="f8" y="f23"/>
                </a:lnTo>
                <a:lnTo>
                  <a:pt x="f27" y="f7"/>
                </a:lnTo>
                <a:lnTo>
                  <a:pt x="f28" y="f7"/>
                </a:lnTo>
                <a:lnTo>
                  <a:pt x="f29" y="f30"/>
                </a:lnTo>
                <a:lnTo>
                  <a:pt x="f31" y="f12"/>
                </a:lnTo>
                <a:lnTo>
                  <a:pt x="f32" y="f33"/>
                </a:lnTo>
                <a:lnTo>
                  <a:pt x="f34" y="f7"/>
                </a:lnTo>
                <a:lnTo>
                  <a:pt x="f35" y="f7"/>
                </a:lnTo>
                <a:lnTo>
                  <a:pt x="f36" y="f37"/>
                </a:lnTo>
                <a:lnTo>
                  <a:pt x="f38" y="f7"/>
                </a:lnTo>
                <a:lnTo>
                  <a:pt x="f39" y="f7"/>
                </a:lnTo>
                <a:lnTo>
                  <a:pt x="f40" y="f23"/>
                </a:lnTo>
                <a:lnTo>
                  <a:pt x="f5" y="f23"/>
                </a:lnTo>
                <a:lnTo>
                  <a:pt x="f5" y="f9"/>
                </a:lnTo>
                <a:lnTo>
                  <a:pt x="f40" y="f9"/>
                </a:lnTo>
                <a:lnTo>
                  <a:pt x="f5" y="f41"/>
                </a:lnTo>
                <a:lnTo>
                  <a:pt x="f5" y="f42"/>
                </a:lnTo>
                <a:lnTo>
                  <a:pt x="f36" y="f17"/>
                </a:lnTo>
                <a:lnTo>
                  <a:pt x="f43" y="f44"/>
                </a:lnTo>
                <a:lnTo>
                  <a:pt x="f36" y="f45"/>
                </a:lnTo>
                <a:lnTo>
                  <a:pt x="f5" y="f46"/>
                </a:lnTo>
                <a:lnTo>
                  <a:pt x="f5" y="f47"/>
                </a:lnTo>
                <a:lnTo>
                  <a:pt x="f40" y="f19"/>
                </a:lnTo>
                <a:lnTo>
                  <a:pt x="f5" y="f19"/>
                </a:lnTo>
                <a:lnTo>
                  <a:pt x="f5" y="f48"/>
                </a:lnTo>
                <a:lnTo>
                  <a:pt x="f40" y="f48"/>
                </a:lnTo>
                <a:lnTo>
                  <a:pt x="f5" y="f49"/>
                </a:lnTo>
                <a:lnTo>
                  <a:pt x="f5" y="f50"/>
                </a:lnTo>
                <a:lnTo>
                  <a:pt x="f51" y="f52"/>
                </a:lnTo>
                <a:lnTo>
                  <a:pt x="f31" y="f53"/>
                </a:lnTo>
                <a:lnTo>
                  <a:pt x="f29" y="f52"/>
                </a:lnTo>
                <a:lnTo>
                  <a:pt x="f54" y="f55"/>
                </a:lnTo>
                <a:lnTo>
                  <a:pt x="f56" y="f57"/>
                </a:lnTo>
                <a:lnTo>
                  <a:pt x="f16" y="f48"/>
                </a:lnTo>
                <a:lnTo>
                  <a:pt x="f10" y="f48"/>
                </a:lnTo>
                <a:lnTo>
                  <a:pt x="f21" y="f58"/>
                </a:lnTo>
                <a:lnTo>
                  <a:pt x="f31" y="f58"/>
                </a:lnTo>
                <a:lnTo>
                  <a:pt x="f59" y="f58"/>
                </a:lnTo>
                <a:lnTo>
                  <a:pt x="f60" y="f58"/>
                </a:lnTo>
                <a:lnTo>
                  <a:pt x="f61" y="f62"/>
                </a:lnTo>
                <a:lnTo>
                  <a:pt x="f63" y="f64"/>
                </a:lnTo>
                <a:lnTo>
                  <a:pt x="f65" y="f66"/>
                </a:lnTo>
                <a:lnTo>
                  <a:pt x="f65" y="f67"/>
                </a:lnTo>
                <a:lnTo>
                  <a:pt x="f65" y="f68"/>
                </a:lnTo>
                <a:lnTo>
                  <a:pt x="f63" y="f69"/>
                </a:lnTo>
                <a:lnTo>
                  <a:pt x="f70" y="f71"/>
                </a:lnTo>
                <a:lnTo>
                  <a:pt x="f61" y="f72"/>
                </a:lnTo>
                <a:lnTo>
                  <a:pt x="f73" y="f74"/>
                </a:lnTo>
                <a:lnTo>
                  <a:pt x="f31" y="f5"/>
                </a:lnTo>
                <a:lnTo>
                  <a:pt x="f11" y="f5"/>
                </a:lnTo>
                <a:lnTo>
                  <a:pt x="f75" y="f5"/>
                </a:lnTo>
                <a:lnTo>
                  <a:pt x="f76" y="f74"/>
                </a:lnTo>
                <a:lnTo>
                  <a:pt x="f77" y="f72"/>
                </a:lnTo>
                <a:lnTo>
                  <a:pt x="f78" y="f79"/>
                </a:lnTo>
                <a:lnTo>
                  <a:pt x="f80" y="f81"/>
                </a:lnTo>
                <a:lnTo>
                  <a:pt x="f78" y="f39"/>
                </a:lnTo>
                <a:lnTo>
                  <a:pt x="f78" y="f82"/>
                </a:lnTo>
                <a:lnTo>
                  <a:pt x="f77" y="f83"/>
                </a:lnTo>
                <a:lnTo>
                  <a:pt x="f75" y="f84"/>
                </a:lnTo>
                <a:lnTo>
                  <a:pt x="f11" y="f84"/>
                </a:lnTo>
                <a:lnTo>
                  <a:pt x="f85" y="f84"/>
                </a:lnTo>
                <a:lnTo>
                  <a:pt x="f32" y="f67"/>
                </a:lnTo>
                <a:lnTo>
                  <a:pt x="f85" y="f86"/>
                </a:lnTo>
                <a:lnTo>
                  <a:pt x="f11" y="f86"/>
                </a:lnTo>
                <a:lnTo>
                  <a:pt x="f76" y="f87"/>
                </a:lnTo>
                <a:lnTo>
                  <a:pt x="f77" y="f88"/>
                </a:lnTo>
                <a:lnTo>
                  <a:pt x="f78" y="f89"/>
                </a:lnTo>
                <a:lnTo>
                  <a:pt x="f90" y="f52"/>
                </a:lnTo>
                <a:lnTo>
                  <a:pt x="f91" y="f92"/>
                </a:lnTo>
                <a:lnTo>
                  <a:pt x="f91" y="f93"/>
                </a:lnTo>
                <a:lnTo>
                  <a:pt x="f91" y="f94"/>
                </a:lnTo>
                <a:lnTo>
                  <a:pt x="f90" y="f95"/>
                </a:lnTo>
                <a:lnTo>
                  <a:pt x="f96" y="f20"/>
                </a:lnTo>
                <a:lnTo>
                  <a:pt x="f97" y="f20"/>
                </a:lnTo>
                <a:lnTo>
                  <a:pt x="f98" y="f14"/>
                </a:lnTo>
                <a:lnTo>
                  <a:pt x="f96" y="f14"/>
                </a:lnTo>
                <a:lnTo>
                  <a:pt x="f99" y="f17"/>
                </a:lnTo>
                <a:lnTo>
                  <a:pt x="f100" y="f101"/>
                </a:lnTo>
                <a:lnTo>
                  <a:pt x="f102" y="f103"/>
                </a:lnTo>
                <a:lnTo>
                  <a:pt x="f104" y="f9"/>
                </a:lnTo>
                <a:lnTo>
                  <a:pt x="f22" y="f9"/>
                </a:lnTo>
                <a:close/>
              </a:path>
            </a:pathLst>
          </a:custGeom>
          <a:solidFill>
            <a:srgbClr val="ABB2B7"/>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16" name="Freeform 8">
            <a:extLst>
              <a:ext uri="{FF2B5EF4-FFF2-40B4-BE49-F238E27FC236}">
                <a16:creationId xmlns:a16="http://schemas.microsoft.com/office/drawing/2014/main" id="{380AFFBA-235A-4C23-A8C7-236F4564ABD1}"/>
              </a:ext>
            </a:extLst>
          </p:cNvPr>
          <p:cNvSpPr/>
          <p:nvPr userDrawn="1"/>
        </p:nvSpPr>
        <p:spPr>
          <a:xfrm>
            <a:off x="464284" y="3432404"/>
            <a:ext cx="2073496" cy="3001392"/>
          </a:xfrm>
          <a:custGeom>
            <a:avLst/>
            <a:gdLst>
              <a:gd name="f0" fmla="val 10800000"/>
              <a:gd name="f1" fmla="val 5400000"/>
              <a:gd name="f2" fmla="val 180"/>
              <a:gd name="f3" fmla="val w"/>
              <a:gd name="f4" fmla="val h"/>
              <a:gd name="f5" fmla="val 0"/>
              <a:gd name="f6" fmla="val 2772"/>
              <a:gd name="f7" fmla="val 4225"/>
              <a:gd name="f8" fmla="val 598"/>
              <a:gd name="f9" fmla="val 355"/>
              <a:gd name="f10" fmla="val 8"/>
              <a:gd name="f11" fmla="val 357"/>
              <a:gd name="f12" fmla="val 4"/>
              <a:gd name="f13" fmla="val 359"/>
              <a:gd name="f14" fmla="val 2"/>
              <a:gd name="f15" fmla="val 365"/>
              <a:gd name="f16" fmla="val 1164"/>
              <a:gd name="f17" fmla="val 1168"/>
              <a:gd name="f18" fmla="val 1170"/>
              <a:gd name="f19" fmla="val 1172"/>
              <a:gd name="f20" fmla="val 1176"/>
              <a:gd name="f21" fmla="val 10"/>
              <a:gd name="f22" fmla="val 14"/>
              <a:gd name="f23" fmla="val 20"/>
              <a:gd name="f24" fmla="val 1174"/>
              <a:gd name="f25" fmla="val 22"/>
              <a:gd name="f26" fmla="val 24"/>
              <a:gd name="f27" fmla="val 26"/>
              <a:gd name="f28" fmla="val 28"/>
              <a:gd name="f29" fmla="val 373"/>
              <a:gd name="f30" fmla="val 650"/>
              <a:gd name="f31" fmla="val 2336"/>
              <a:gd name="f32" fmla="val 3352"/>
              <a:gd name="f33" fmla="val 1570"/>
              <a:gd name="f34" fmla="val 1373"/>
              <a:gd name="f35" fmla="val 3677"/>
              <a:gd name="f36" fmla="val 1186"/>
              <a:gd name="f37" fmla="val 3990"/>
              <a:gd name="f38" fmla="val 1953"/>
              <a:gd name="f39" fmla="val 1539"/>
              <a:gd name="f40" fmla="val 787"/>
              <a:gd name="f41" fmla="val 3976"/>
              <a:gd name="f42" fmla="val 1351"/>
              <a:gd name="f43" fmla="val 3663"/>
              <a:gd name="f44" fmla="val 3324"/>
              <a:gd name="f45" fmla="val 2698"/>
              <a:gd name="f46" fmla="val 1961"/>
              <a:gd name="f47" fmla="val 1586"/>
              <a:gd name="f48" fmla="val 1937"/>
              <a:gd name="f49" fmla="val 2686"/>
              <a:gd name="f50" fmla="val 1562"/>
              <a:gd name="f51" fmla="val 3312"/>
              <a:gd name="f52" fmla="val 1140"/>
              <a:gd name="f53" fmla="val 389"/>
              <a:gd name="f54" fmla="val 765"/>
              <a:gd name="f55" fmla="val 771"/>
              <a:gd name="f56" fmla="val 2021"/>
              <a:gd name="f57" fmla="val 2661"/>
              <a:gd name="f58" fmla="val 1156"/>
              <a:gd name="f59" fmla="val 351"/>
              <a:gd name="f60" fmla="val 2673"/>
              <a:gd name="f61" fmla="val 2091"/>
              <a:gd name="f62" fmla="val 2039"/>
              <a:gd name="f63" fmla="val 2647"/>
              <a:gd name="f64" fmla="val 753"/>
              <a:gd name="f65" fmla="val 2001"/>
              <a:gd name="f66" fmla="val 755"/>
              <a:gd name="f67" fmla="val 1999"/>
              <a:gd name="f68" fmla="val 757"/>
              <a:gd name="f69" fmla="val 1997"/>
              <a:gd name="f70" fmla="val 1995"/>
              <a:gd name="f71" fmla="val 1682"/>
              <a:gd name="f72" fmla="val 1357"/>
              <a:gd name="f73" fmla="val 363"/>
              <a:gd name="f74" fmla="val 1355"/>
              <a:gd name="f75" fmla="val 1353"/>
              <a:gd name="f76" fmla="val 761"/>
              <a:gd name="f77" fmla="val 709"/>
              <a:gd name="f78" fmla="val 1331"/>
              <a:gd name="f79" fmla="val 1550"/>
              <a:gd name="f80" fmla="val 672"/>
              <a:gd name="f81" fmla="val 1552"/>
              <a:gd name="f82" fmla="val 670"/>
              <a:gd name="f83" fmla="val 1554"/>
              <a:gd name="f84" fmla="val 668"/>
              <a:gd name="f85" fmla="val 666"/>
              <a:gd name="f86" fmla="val 2360"/>
              <a:gd name="f87" fmla="val 2366"/>
              <a:gd name="f88" fmla="val 2370"/>
              <a:gd name="f89" fmla="val 2372"/>
              <a:gd name="f90" fmla="val 2770"/>
              <a:gd name="f91" fmla="val 1337"/>
              <a:gd name="f92" fmla="val 1339"/>
              <a:gd name="f93" fmla="val 1343"/>
              <a:gd name="f94" fmla="val 1347"/>
              <a:gd name="f95" fmla="val 2015"/>
              <a:gd name="f96" fmla="val 2368"/>
              <a:gd name="f97" fmla="val 2019"/>
              <a:gd name="f98" fmla="val 2364"/>
              <a:gd name="f99" fmla="val 2358"/>
              <a:gd name="f100" fmla="val 2354"/>
              <a:gd name="f101" fmla="val 2350"/>
              <a:gd name="f102" fmla="val 2017"/>
              <a:gd name="f103" fmla="val 2348"/>
              <a:gd name="f104" fmla="val 2011"/>
              <a:gd name="f105" fmla="val 2346"/>
              <a:gd name="f106" fmla="val 2007"/>
              <a:gd name="f107" fmla="val 2742"/>
              <a:gd name="f108" fmla="val 2352"/>
              <a:gd name="f109" fmla="val 692"/>
              <a:gd name="f110" fmla="val 1178"/>
              <a:gd name="f111" fmla="val 1572"/>
              <a:gd name="f112" fmla="val 1574"/>
              <a:gd name="f113" fmla="val 2005"/>
              <a:gd name="f114" fmla="val 1963"/>
              <a:gd name="f115" fmla="val 1967"/>
              <a:gd name="f116" fmla="val 1971"/>
              <a:gd name="f117" fmla="val 2665"/>
              <a:gd name="f118" fmla="val 3330"/>
              <a:gd name="f119" fmla="val 3996"/>
              <a:gd name="f120" fmla="val 4000"/>
              <a:gd name="f121" fmla="val 4002"/>
              <a:gd name="f122" fmla="val 4006"/>
              <a:gd name="f123" fmla="val 4010"/>
              <a:gd name="f124" fmla="val 2641"/>
              <a:gd name="f125" fmla="val 2609"/>
              <a:gd name="f126" fmla="val 3364"/>
              <a:gd name="f127" fmla="val 1973"/>
              <a:gd name="f128" fmla="val 4012"/>
              <a:gd name="f129" fmla="val 4014"/>
              <a:gd name="f130" fmla="val 4016"/>
              <a:gd name="f131" fmla="val 1311"/>
              <a:gd name="f132" fmla="val 1281"/>
              <a:gd name="f133" fmla="val 3420"/>
              <a:gd name="f134" fmla="val 3368"/>
              <a:gd name="f135" fmla="val 3344"/>
              <a:gd name="f136" fmla="val 177"/>
              <a:gd name="f137" fmla="val 3011"/>
              <a:gd name="f138" fmla="val 3308"/>
              <a:gd name="f139" fmla="val 3256"/>
              <a:gd name="f140" fmla="val 155"/>
              <a:gd name="f141" fmla="val 2999"/>
              <a:gd name="f142" fmla="+- 0 0 -90"/>
              <a:gd name="f143" fmla="*/ f3 1 2772"/>
              <a:gd name="f144" fmla="*/ f4 1 4225"/>
              <a:gd name="f145" fmla="+- f7 0 f5"/>
              <a:gd name="f146" fmla="+- f6 0 f5"/>
              <a:gd name="f147" fmla="*/ f142 f0 1"/>
              <a:gd name="f148" fmla="*/ f146 1 2772"/>
              <a:gd name="f149" fmla="*/ f145 1 4225"/>
              <a:gd name="f150" fmla="*/ 357 f146 1"/>
              <a:gd name="f151" fmla="*/ 4 f145 1"/>
              <a:gd name="f152" fmla="*/ 1164 f146 1"/>
              <a:gd name="f153" fmla="*/ 0 f145 1"/>
              <a:gd name="f154" fmla="*/ 1172 f146 1"/>
              <a:gd name="f155" fmla="*/ 1176 f146 1"/>
              <a:gd name="f156" fmla="*/ 20 f145 1"/>
              <a:gd name="f157" fmla="*/ 1168 f146 1"/>
              <a:gd name="f158" fmla="*/ 26 f145 1"/>
              <a:gd name="f159" fmla="*/ 0 f146 1"/>
              <a:gd name="f160" fmla="*/ 650 f145 1"/>
              <a:gd name="f161" fmla="*/ 1570 f146 1"/>
              <a:gd name="f162" fmla="*/ 3352 f145 1"/>
              <a:gd name="f163" fmla="*/ 1953 f146 1"/>
              <a:gd name="f164" fmla="*/ 3990 f145 1"/>
              <a:gd name="f165" fmla="*/ 787 f146 1"/>
              <a:gd name="f166" fmla="*/ 1539 f146 1"/>
              <a:gd name="f167" fmla="*/ 2698 f145 1"/>
              <a:gd name="f168" fmla="*/ 1961 f146 1"/>
              <a:gd name="f169" fmla="*/ 1937 f146 1"/>
              <a:gd name="f170" fmla="*/ 2686 f145 1"/>
              <a:gd name="f171" fmla="*/ 765 f146 1"/>
              <a:gd name="f172" fmla="*/ 3312 f145 1"/>
              <a:gd name="f173" fmla="*/ 389 f146 1"/>
              <a:gd name="f174" fmla="*/ 2661 f145 1"/>
              <a:gd name="f175" fmla="*/ 771 f146 1"/>
              <a:gd name="f176" fmla="*/ 2021 f145 1"/>
              <a:gd name="f177" fmla="*/ 2039 f145 1"/>
              <a:gd name="f178" fmla="*/ 755 f146 1"/>
              <a:gd name="f179" fmla="*/ 1999 f145 1"/>
              <a:gd name="f180" fmla="*/ 1995 f145 1"/>
              <a:gd name="f181" fmla="*/ 365 f146 1"/>
              <a:gd name="f182" fmla="*/ 1357 f145 1"/>
              <a:gd name="f183" fmla="*/ 1353 f145 1"/>
              <a:gd name="f184" fmla="*/ 373 f146 1"/>
              <a:gd name="f185" fmla="*/ 1331 f145 1"/>
              <a:gd name="f186" fmla="*/ 1552 f146 1"/>
              <a:gd name="f187" fmla="*/ 670 f145 1"/>
              <a:gd name="f188" fmla="*/ 2360 f146 1"/>
              <a:gd name="f189" fmla="*/ 666 f145 1"/>
              <a:gd name="f190" fmla="*/ 2372 f146 1"/>
              <a:gd name="f191" fmla="*/ 672 f145 1"/>
              <a:gd name="f192" fmla="*/ 2772 f146 1"/>
              <a:gd name="f193" fmla="*/ 1343 f145 1"/>
              <a:gd name="f194" fmla="*/ 2015 f145 1"/>
              <a:gd name="f195" fmla="*/ 2364 f146 1"/>
              <a:gd name="f196" fmla="*/ 2350 f146 1"/>
              <a:gd name="f197" fmla="*/ 2017 f145 1"/>
              <a:gd name="f198" fmla="*/ 2346 f146 1"/>
              <a:gd name="f199" fmla="*/ 2007 f145 1"/>
              <a:gd name="f200" fmla="*/ 2352 f146 1"/>
              <a:gd name="f201" fmla="*/ 692 f145 1"/>
              <a:gd name="f202" fmla="*/ 1572 f146 1"/>
              <a:gd name="f203" fmla="*/ 2001 f145 1"/>
              <a:gd name="f204" fmla="*/ 1574 f146 1"/>
              <a:gd name="f205" fmla="*/ 2011 f145 1"/>
              <a:gd name="f206" fmla="*/ 1971 f146 1"/>
              <a:gd name="f207" fmla="*/ 2665 f145 1"/>
              <a:gd name="f208" fmla="*/ 4000 f145 1"/>
              <a:gd name="f209" fmla="*/ 2770 f146 1"/>
              <a:gd name="f210" fmla="*/ 4010 f145 1"/>
              <a:gd name="f211" fmla="*/ 2742 f146 1"/>
              <a:gd name="f212" fmla="*/ 4002 f145 1"/>
              <a:gd name="f213" fmla="*/ 4012 f145 1"/>
              <a:gd name="f214" fmla="*/ 1186 f146 1"/>
              <a:gd name="f215" fmla="*/ 4016 f145 1"/>
              <a:gd name="f216" fmla="*/ 1156 f146 1"/>
              <a:gd name="f217" fmla="*/ 3368 f145 1"/>
              <a:gd name="f218" fmla="*/ 753 f146 1"/>
              <a:gd name="f219" fmla="*/ 3344 f145 1"/>
              <a:gd name="f220" fmla="*/ 3308 f145 1"/>
              <a:gd name="f221" fmla="*/ 351 f146 1"/>
              <a:gd name="f222" fmla="*/ 2673 f145 1"/>
              <a:gd name="f223" fmla="*/ f147 1 f2"/>
              <a:gd name="f224" fmla="*/ f150 1 2772"/>
              <a:gd name="f225" fmla="*/ f151 1 4225"/>
              <a:gd name="f226" fmla="*/ f152 1 2772"/>
              <a:gd name="f227" fmla="*/ f153 1 4225"/>
              <a:gd name="f228" fmla="*/ f154 1 2772"/>
              <a:gd name="f229" fmla="*/ f155 1 2772"/>
              <a:gd name="f230" fmla="*/ f156 1 4225"/>
              <a:gd name="f231" fmla="*/ f157 1 2772"/>
              <a:gd name="f232" fmla="*/ f158 1 4225"/>
              <a:gd name="f233" fmla="*/ f159 1 2772"/>
              <a:gd name="f234" fmla="*/ f160 1 4225"/>
              <a:gd name="f235" fmla="*/ f161 1 2772"/>
              <a:gd name="f236" fmla="*/ f162 1 4225"/>
              <a:gd name="f237" fmla="*/ f163 1 2772"/>
              <a:gd name="f238" fmla="*/ f164 1 4225"/>
              <a:gd name="f239" fmla="*/ f165 1 2772"/>
              <a:gd name="f240" fmla="*/ f166 1 2772"/>
              <a:gd name="f241" fmla="*/ f167 1 4225"/>
              <a:gd name="f242" fmla="*/ f168 1 2772"/>
              <a:gd name="f243" fmla="*/ f169 1 2772"/>
              <a:gd name="f244" fmla="*/ f170 1 4225"/>
              <a:gd name="f245" fmla="*/ f171 1 2772"/>
              <a:gd name="f246" fmla="*/ f172 1 4225"/>
              <a:gd name="f247" fmla="*/ f173 1 2772"/>
              <a:gd name="f248" fmla="*/ f174 1 4225"/>
              <a:gd name="f249" fmla="*/ f175 1 2772"/>
              <a:gd name="f250" fmla="*/ f176 1 4225"/>
              <a:gd name="f251" fmla="*/ f177 1 4225"/>
              <a:gd name="f252" fmla="*/ f178 1 2772"/>
              <a:gd name="f253" fmla="*/ f179 1 4225"/>
              <a:gd name="f254" fmla="*/ f180 1 4225"/>
              <a:gd name="f255" fmla="*/ f181 1 2772"/>
              <a:gd name="f256" fmla="*/ f182 1 4225"/>
              <a:gd name="f257" fmla="*/ f183 1 4225"/>
              <a:gd name="f258" fmla="*/ f184 1 2772"/>
              <a:gd name="f259" fmla="*/ f185 1 4225"/>
              <a:gd name="f260" fmla="*/ f186 1 2772"/>
              <a:gd name="f261" fmla="*/ f187 1 4225"/>
              <a:gd name="f262" fmla="*/ f188 1 2772"/>
              <a:gd name="f263" fmla="*/ f189 1 4225"/>
              <a:gd name="f264" fmla="*/ f190 1 2772"/>
              <a:gd name="f265" fmla="*/ f191 1 4225"/>
              <a:gd name="f266" fmla="*/ f192 1 2772"/>
              <a:gd name="f267" fmla="*/ f193 1 4225"/>
              <a:gd name="f268" fmla="*/ f194 1 4225"/>
              <a:gd name="f269" fmla="*/ f195 1 2772"/>
              <a:gd name="f270" fmla="*/ f196 1 2772"/>
              <a:gd name="f271" fmla="*/ f197 1 4225"/>
              <a:gd name="f272" fmla="*/ f198 1 2772"/>
              <a:gd name="f273" fmla="*/ f199 1 4225"/>
              <a:gd name="f274" fmla="*/ f200 1 2772"/>
              <a:gd name="f275" fmla="*/ f201 1 4225"/>
              <a:gd name="f276" fmla="*/ f202 1 2772"/>
              <a:gd name="f277" fmla="*/ f203 1 4225"/>
              <a:gd name="f278" fmla="*/ f204 1 2772"/>
              <a:gd name="f279" fmla="*/ f205 1 4225"/>
              <a:gd name="f280" fmla="*/ f206 1 2772"/>
              <a:gd name="f281" fmla="*/ f207 1 4225"/>
              <a:gd name="f282" fmla="*/ f208 1 4225"/>
              <a:gd name="f283" fmla="*/ f209 1 2772"/>
              <a:gd name="f284" fmla="*/ f210 1 4225"/>
              <a:gd name="f285" fmla="*/ f211 1 2772"/>
              <a:gd name="f286" fmla="*/ f212 1 4225"/>
              <a:gd name="f287" fmla="*/ f213 1 4225"/>
              <a:gd name="f288" fmla="*/ f214 1 2772"/>
              <a:gd name="f289" fmla="*/ f215 1 4225"/>
              <a:gd name="f290" fmla="*/ f216 1 2772"/>
              <a:gd name="f291" fmla="*/ f217 1 4225"/>
              <a:gd name="f292" fmla="*/ f218 1 2772"/>
              <a:gd name="f293" fmla="*/ f219 1 4225"/>
              <a:gd name="f294" fmla="*/ f220 1 4225"/>
              <a:gd name="f295" fmla="*/ f221 1 2772"/>
              <a:gd name="f296" fmla="*/ f222 1 4225"/>
              <a:gd name="f297" fmla="*/ 0 1 f148"/>
              <a:gd name="f298" fmla="*/ f6 1 f148"/>
              <a:gd name="f299" fmla="*/ 0 1 f149"/>
              <a:gd name="f300" fmla="*/ f7 1 f149"/>
              <a:gd name="f301" fmla="+- f223 0 f1"/>
              <a:gd name="f302" fmla="*/ f224 1 f148"/>
              <a:gd name="f303" fmla="*/ f225 1 f149"/>
              <a:gd name="f304" fmla="*/ f226 1 f148"/>
              <a:gd name="f305" fmla="*/ f227 1 f149"/>
              <a:gd name="f306" fmla="*/ f228 1 f148"/>
              <a:gd name="f307" fmla="*/ f229 1 f148"/>
              <a:gd name="f308" fmla="*/ f230 1 f149"/>
              <a:gd name="f309" fmla="*/ f231 1 f148"/>
              <a:gd name="f310" fmla="*/ f232 1 f149"/>
              <a:gd name="f311" fmla="*/ f233 1 f148"/>
              <a:gd name="f312" fmla="*/ f234 1 f149"/>
              <a:gd name="f313" fmla="*/ f235 1 f148"/>
              <a:gd name="f314" fmla="*/ f236 1 f149"/>
              <a:gd name="f315" fmla="*/ f237 1 f148"/>
              <a:gd name="f316" fmla="*/ f238 1 f149"/>
              <a:gd name="f317" fmla="*/ f239 1 f148"/>
              <a:gd name="f318" fmla="*/ f240 1 f148"/>
              <a:gd name="f319" fmla="*/ f241 1 f149"/>
              <a:gd name="f320" fmla="*/ f242 1 f148"/>
              <a:gd name="f321" fmla="*/ f243 1 f148"/>
              <a:gd name="f322" fmla="*/ f244 1 f149"/>
              <a:gd name="f323" fmla="*/ f245 1 f148"/>
              <a:gd name="f324" fmla="*/ f246 1 f149"/>
              <a:gd name="f325" fmla="*/ f247 1 f148"/>
              <a:gd name="f326" fmla="*/ f248 1 f149"/>
              <a:gd name="f327" fmla="*/ f249 1 f148"/>
              <a:gd name="f328" fmla="*/ f250 1 f149"/>
              <a:gd name="f329" fmla="*/ f251 1 f149"/>
              <a:gd name="f330" fmla="*/ f252 1 f148"/>
              <a:gd name="f331" fmla="*/ f253 1 f149"/>
              <a:gd name="f332" fmla="*/ f254 1 f149"/>
              <a:gd name="f333" fmla="*/ f255 1 f148"/>
              <a:gd name="f334" fmla="*/ f256 1 f149"/>
              <a:gd name="f335" fmla="*/ f257 1 f149"/>
              <a:gd name="f336" fmla="*/ f258 1 f148"/>
              <a:gd name="f337" fmla="*/ f259 1 f149"/>
              <a:gd name="f338" fmla="*/ f260 1 f148"/>
              <a:gd name="f339" fmla="*/ f261 1 f149"/>
              <a:gd name="f340" fmla="*/ f262 1 f148"/>
              <a:gd name="f341" fmla="*/ f263 1 f149"/>
              <a:gd name="f342" fmla="*/ f264 1 f148"/>
              <a:gd name="f343" fmla="*/ f265 1 f149"/>
              <a:gd name="f344" fmla="*/ f266 1 f148"/>
              <a:gd name="f345" fmla="*/ f267 1 f149"/>
              <a:gd name="f346" fmla="*/ f268 1 f149"/>
              <a:gd name="f347" fmla="*/ f269 1 f148"/>
              <a:gd name="f348" fmla="*/ f270 1 f148"/>
              <a:gd name="f349" fmla="*/ f271 1 f149"/>
              <a:gd name="f350" fmla="*/ f272 1 f148"/>
              <a:gd name="f351" fmla="*/ f273 1 f149"/>
              <a:gd name="f352" fmla="*/ f274 1 f148"/>
              <a:gd name="f353" fmla="*/ f275 1 f149"/>
              <a:gd name="f354" fmla="*/ f276 1 f148"/>
              <a:gd name="f355" fmla="*/ f277 1 f149"/>
              <a:gd name="f356" fmla="*/ f278 1 f148"/>
              <a:gd name="f357" fmla="*/ f279 1 f149"/>
              <a:gd name="f358" fmla="*/ f280 1 f148"/>
              <a:gd name="f359" fmla="*/ f281 1 f149"/>
              <a:gd name="f360" fmla="*/ f282 1 f149"/>
              <a:gd name="f361" fmla="*/ f283 1 f148"/>
              <a:gd name="f362" fmla="*/ f284 1 f149"/>
              <a:gd name="f363" fmla="*/ f285 1 f148"/>
              <a:gd name="f364" fmla="*/ f286 1 f149"/>
              <a:gd name="f365" fmla="*/ f287 1 f149"/>
              <a:gd name="f366" fmla="*/ f288 1 f148"/>
              <a:gd name="f367" fmla="*/ f289 1 f149"/>
              <a:gd name="f368" fmla="*/ f290 1 f148"/>
              <a:gd name="f369" fmla="*/ f291 1 f149"/>
              <a:gd name="f370" fmla="*/ f292 1 f148"/>
              <a:gd name="f371" fmla="*/ f293 1 f149"/>
              <a:gd name="f372" fmla="*/ f294 1 f149"/>
              <a:gd name="f373" fmla="*/ f295 1 f148"/>
              <a:gd name="f374" fmla="*/ f296 1 f149"/>
              <a:gd name="f375" fmla="*/ f297 f143 1"/>
              <a:gd name="f376" fmla="*/ f298 f143 1"/>
              <a:gd name="f377" fmla="*/ f300 f144 1"/>
              <a:gd name="f378" fmla="*/ f299 f144 1"/>
              <a:gd name="f379" fmla="*/ f302 f143 1"/>
              <a:gd name="f380" fmla="*/ f303 f144 1"/>
              <a:gd name="f381" fmla="*/ f304 f143 1"/>
              <a:gd name="f382" fmla="*/ f305 f144 1"/>
              <a:gd name="f383" fmla="*/ f306 f143 1"/>
              <a:gd name="f384" fmla="*/ f307 f143 1"/>
              <a:gd name="f385" fmla="*/ f308 f144 1"/>
              <a:gd name="f386" fmla="*/ f309 f143 1"/>
              <a:gd name="f387" fmla="*/ f310 f144 1"/>
              <a:gd name="f388" fmla="*/ f311 f143 1"/>
              <a:gd name="f389" fmla="*/ f312 f144 1"/>
              <a:gd name="f390" fmla="*/ f313 f143 1"/>
              <a:gd name="f391" fmla="*/ f314 f144 1"/>
              <a:gd name="f392" fmla="*/ f315 f143 1"/>
              <a:gd name="f393" fmla="*/ f316 f144 1"/>
              <a:gd name="f394" fmla="*/ f317 f143 1"/>
              <a:gd name="f395" fmla="*/ f318 f143 1"/>
              <a:gd name="f396" fmla="*/ f319 f144 1"/>
              <a:gd name="f397" fmla="*/ f320 f143 1"/>
              <a:gd name="f398" fmla="*/ f321 f143 1"/>
              <a:gd name="f399" fmla="*/ f322 f144 1"/>
              <a:gd name="f400" fmla="*/ f323 f143 1"/>
              <a:gd name="f401" fmla="*/ f324 f144 1"/>
              <a:gd name="f402" fmla="*/ f325 f143 1"/>
              <a:gd name="f403" fmla="*/ f326 f144 1"/>
              <a:gd name="f404" fmla="*/ f327 f143 1"/>
              <a:gd name="f405" fmla="*/ f328 f144 1"/>
              <a:gd name="f406" fmla="*/ f329 f144 1"/>
              <a:gd name="f407" fmla="*/ f330 f143 1"/>
              <a:gd name="f408" fmla="*/ f331 f144 1"/>
              <a:gd name="f409" fmla="*/ f332 f144 1"/>
              <a:gd name="f410" fmla="*/ f333 f143 1"/>
              <a:gd name="f411" fmla="*/ f334 f144 1"/>
              <a:gd name="f412" fmla="*/ f335 f144 1"/>
              <a:gd name="f413" fmla="*/ f336 f143 1"/>
              <a:gd name="f414" fmla="*/ f337 f144 1"/>
              <a:gd name="f415" fmla="*/ f338 f143 1"/>
              <a:gd name="f416" fmla="*/ f339 f144 1"/>
              <a:gd name="f417" fmla="*/ f340 f143 1"/>
              <a:gd name="f418" fmla="*/ f341 f144 1"/>
              <a:gd name="f419" fmla="*/ f342 f143 1"/>
              <a:gd name="f420" fmla="*/ f343 f144 1"/>
              <a:gd name="f421" fmla="*/ f344 f143 1"/>
              <a:gd name="f422" fmla="*/ f345 f144 1"/>
              <a:gd name="f423" fmla="*/ f346 f144 1"/>
              <a:gd name="f424" fmla="*/ f347 f143 1"/>
              <a:gd name="f425" fmla="*/ f348 f143 1"/>
              <a:gd name="f426" fmla="*/ f349 f144 1"/>
              <a:gd name="f427" fmla="*/ f350 f143 1"/>
              <a:gd name="f428" fmla="*/ f351 f144 1"/>
              <a:gd name="f429" fmla="*/ f352 f143 1"/>
              <a:gd name="f430" fmla="*/ f353 f144 1"/>
              <a:gd name="f431" fmla="*/ f354 f143 1"/>
              <a:gd name="f432" fmla="*/ f355 f144 1"/>
              <a:gd name="f433" fmla="*/ f356 f143 1"/>
              <a:gd name="f434" fmla="*/ f357 f144 1"/>
              <a:gd name="f435" fmla="*/ f358 f143 1"/>
              <a:gd name="f436" fmla="*/ f359 f144 1"/>
              <a:gd name="f437" fmla="*/ f360 f144 1"/>
              <a:gd name="f438" fmla="*/ f361 f143 1"/>
              <a:gd name="f439" fmla="*/ f362 f144 1"/>
              <a:gd name="f440" fmla="*/ f363 f143 1"/>
              <a:gd name="f441" fmla="*/ f364 f144 1"/>
              <a:gd name="f442" fmla="*/ f365 f144 1"/>
              <a:gd name="f443" fmla="*/ f366 f143 1"/>
              <a:gd name="f444" fmla="*/ f367 f144 1"/>
              <a:gd name="f445" fmla="*/ f368 f143 1"/>
              <a:gd name="f446" fmla="*/ f369 f144 1"/>
              <a:gd name="f447" fmla="*/ f370 f143 1"/>
              <a:gd name="f448" fmla="*/ f371 f144 1"/>
              <a:gd name="f449" fmla="*/ f372 f144 1"/>
              <a:gd name="f450" fmla="*/ f373 f143 1"/>
              <a:gd name="f451" fmla="*/ f374 f144 1"/>
            </a:gdLst>
            <a:ahLst/>
            <a:cxnLst>
              <a:cxn ang="3cd4">
                <a:pos x="hc" y="t"/>
              </a:cxn>
              <a:cxn ang="0">
                <a:pos x="r" y="vc"/>
              </a:cxn>
              <a:cxn ang="cd4">
                <a:pos x="hc" y="b"/>
              </a:cxn>
              <a:cxn ang="cd2">
                <a:pos x="l" y="vc"/>
              </a:cxn>
              <a:cxn ang="f301">
                <a:pos x="f379" y="f380"/>
              </a:cxn>
              <a:cxn ang="f301">
                <a:pos x="f381" y="f382"/>
              </a:cxn>
              <a:cxn ang="f301">
                <a:pos x="f383" y="f380"/>
              </a:cxn>
              <a:cxn ang="f301">
                <a:pos x="f384" y="f385"/>
              </a:cxn>
              <a:cxn ang="f301">
                <a:pos x="f386" y="f387"/>
              </a:cxn>
              <a:cxn ang="f301">
                <a:pos x="f388" y="f389"/>
              </a:cxn>
              <a:cxn ang="f301">
                <a:pos x="f390" y="f391"/>
              </a:cxn>
              <a:cxn ang="f301">
                <a:pos x="f392" y="f393"/>
              </a:cxn>
              <a:cxn ang="f301">
                <a:pos x="f394" y="f391"/>
              </a:cxn>
              <a:cxn ang="f301">
                <a:pos x="f395" y="f391"/>
              </a:cxn>
              <a:cxn ang="f301">
                <a:pos x="f381" y="f396"/>
              </a:cxn>
              <a:cxn ang="f301">
                <a:pos x="f397" y="f396"/>
              </a:cxn>
              <a:cxn ang="f301">
                <a:pos x="f398" y="f399"/>
              </a:cxn>
              <a:cxn ang="f301">
                <a:pos x="f398" y="f399"/>
              </a:cxn>
              <a:cxn ang="f301">
                <a:pos x="f400" y="f401"/>
              </a:cxn>
              <a:cxn ang="f301">
                <a:pos x="f402" y="f403"/>
              </a:cxn>
              <a:cxn ang="f301">
                <a:pos x="f404" y="f405"/>
              </a:cxn>
              <a:cxn ang="f301">
                <a:pos x="f388" y="f406"/>
              </a:cxn>
              <a:cxn ang="f301">
                <a:pos x="f407" y="f408"/>
              </a:cxn>
              <a:cxn ang="f301">
                <a:pos x="f395" y="f409"/>
              </a:cxn>
              <a:cxn ang="f301">
                <a:pos x="f410" y="f411"/>
              </a:cxn>
              <a:cxn ang="f301">
                <a:pos x="f379" y="f412"/>
              </a:cxn>
              <a:cxn ang="f301">
                <a:pos x="f413" y="f414"/>
              </a:cxn>
              <a:cxn ang="f301">
                <a:pos x="f415" y="f416"/>
              </a:cxn>
              <a:cxn ang="f301">
                <a:pos x="f417" y="f418"/>
              </a:cxn>
              <a:cxn ang="f301">
                <a:pos x="f419" y="f420"/>
              </a:cxn>
              <a:cxn ang="f301">
                <a:pos x="f421" y="f422"/>
              </a:cxn>
              <a:cxn ang="f301">
                <a:pos x="f419" y="f423"/>
              </a:cxn>
              <a:cxn ang="f301">
                <a:pos x="f424" y="f405"/>
              </a:cxn>
              <a:cxn ang="f301">
                <a:pos x="f425" y="f426"/>
              </a:cxn>
              <a:cxn ang="f301">
                <a:pos x="f427" y="f428"/>
              </a:cxn>
              <a:cxn ang="f301">
                <a:pos x="f429" y="f430"/>
              </a:cxn>
              <a:cxn ang="f301">
                <a:pos x="f431" y="f432"/>
              </a:cxn>
              <a:cxn ang="f301">
                <a:pos x="f433" y="f434"/>
              </a:cxn>
              <a:cxn ang="f301">
                <a:pos x="f397" y="f403"/>
              </a:cxn>
              <a:cxn ang="f301">
                <a:pos x="f435" y="f436"/>
              </a:cxn>
              <a:cxn ang="f301">
                <a:pos x="f421" y="f437"/>
              </a:cxn>
              <a:cxn ang="f301">
                <a:pos x="f438" y="f439"/>
              </a:cxn>
              <a:cxn ang="f301">
                <a:pos x="f440" y="f441"/>
              </a:cxn>
              <a:cxn ang="f301">
                <a:pos x="f435" y="f442"/>
              </a:cxn>
              <a:cxn ang="f301">
                <a:pos x="f443" y="f444"/>
              </a:cxn>
              <a:cxn ang="f301">
                <a:pos x="f445" y="f444"/>
              </a:cxn>
              <a:cxn ang="f301">
                <a:pos x="f379" y="f442"/>
              </a:cxn>
              <a:cxn ang="f301">
                <a:pos x="f388" y="f446"/>
              </a:cxn>
              <a:cxn ang="f301">
                <a:pos x="f447" y="f448"/>
              </a:cxn>
              <a:cxn ang="f301">
                <a:pos x="f388" y="f449"/>
              </a:cxn>
              <a:cxn ang="f301">
                <a:pos x="f450" y="f451"/>
              </a:cxn>
            </a:cxnLst>
            <a:rect l="f375" t="f378" r="f376" b="f377"/>
            <a:pathLst>
              <a:path w="2772" h="4225">
                <a:moveTo>
                  <a:pt x="f5" y="f8"/>
                </a:moveTo>
                <a:lnTo>
                  <a:pt x="f9" y="f10"/>
                </a:lnTo>
                <a:lnTo>
                  <a:pt x="f11" y="f12"/>
                </a:lnTo>
                <a:lnTo>
                  <a:pt x="f13" y="f14"/>
                </a:lnTo>
                <a:lnTo>
                  <a:pt x="f15" y="f5"/>
                </a:lnTo>
                <a:lnTo>
                  <a:pt x="f16" y="f5"/>
                </a:lnTo>
                <a:lnTo>
                  <a:pt x="f17" y="f14"/>
                </a:lnTo>
                <a:lnTo>
                  <a:pt x="f18" y="f12"/>
                </a:lnTo>
                <a:lnTo>
                  <a:pt x="f19" y="f12"/>
                </a:lnTo>
                <a:lnTo>
                  <a:pt x="f20" y="f21"/>
                </a:lnTo>
                <a:lnTo>
                  <a:pt x="f20" y="f22"/>
                </a:lnTo>
                <a:lnTo>
                  <a:pt x="f20" y="f23"/>
                </a:lnTo>
                <a:lnTo>
                  <a:pt x="f24" y="f25"/>
                </a:lnTo>
                <a:lnTo>
                  <a:pt x="f19" y="f26"/>
                </a:lnTo>
                <a:lnTo>
                  <a:pt x="f17" y="f27"/>
                </a:lnTo>
                <a:lnTo>
                  <a:pt x="f16" y="f28"/>
                </a:lnTo>
                <a:lnTo>
                  <a:pt x="f29" y="f28"/>
                </a:lnTo>
                <a:lnTo>
                  <a:pt x="f5" y="f30"/>
                </a:lnTo>
                <a:lnTo>
                  <a:pt x="f5" y="f8"/>
                </a:lnTo>
                <a:close/>
                <a:moveTo>
                  <a:pt x="f31" y="f32"/>
                </a:moveTo>
                <a:lnTo>
                  <a:pt x="f33" y="f32"/>
                </a:lnTo>
                <a:lnTo>
                  <a:pt x="f34" y="f35"/>
                </a:lnTo>
                <a:lnTo>
                  <a:pt x="f36" y="f37"/>
                </a:lnTo>
                <a:lnTo>
                  <a:pt x="f38" y="f37"/>
                </a:lnTo>
                <a:lnTo>
                  <a:pt x="f31" y="f32"/>
                </a:lnTo>
                <a:close/>
                <a:moveTo>
                  <a:pt x="f39" y="f32"/>
                </a:moveTo>
                <a:lnTo>
                  <a:pt x="f40" y="f32"/>
                </a:lnTo>
                <a:lnTo>
                  <a:pt x="f16" y="f41"/>
                </a:lnTo>
                <a:lnTo>
                  <a:pt x="f42" y="f43"/>
                </a:lnTo>
                <a:lnTo>
                  <a:pt x="f39" y="f32"/>
                </a:lnTo>
                <a:close/>
                <a:moveTo>
                  <a:pt x="f40" y="f44"/>
                </a:moveTo>
                <a:lnTo>
                  <a:pt x="f39" y="f44"/>
                </a:lnTo>
                <a:lnTo>
                  <a:pt x="f16" y="f45"/>
                </a:lnTo>
                <a:lnTo>
                  <a:pt x="f40" y="f44"/>
                </a:lnTo>
                <a:close/>
                <a:moveTo>
                  <a:pt x="f31" y="f44"/>
                </a:moveTo>
                <a:lnTo>
                  <a:pt x="f46" y="f45"/>
                </a:lnTo>
                <a:lnTo>
                  <a:pt x="f47" y="f44"/>
                </a:lnTo>
                <a:lnTo>
                  <a:pt x="f31" y="f44"/>
                </a:lnTo>
                <a:close/>
                <a:moveTo>
                  <a:pt x="f48" y="f49"/>
                </a:moveTo>
                <a:lnTo>
                  <a:pt x="f36" y="f49"/>
                </a:lnTo>
                <a:lnTo>
                  <a:pt x="f50" y="f51"/>
                </a:lnTo>
                <a:lnTo>
                  <a:pt x="f48" y="f49"/>
                </a:lnTo>
                <a:close/>
                <a:moveTo>
                  <a:pt x="f52" y="f49"/>
                </a:moveTo>
                <a:lnTo>
                  <a:pt x="f53" y="f49"/>
                </a:lnTo>
                <a:lnTo>
                  <a:pt x="f54" y="f51"/>
                </a:lnTo>
                <a:lnTo>
                  <a:pt x="f52" y="f49"/>
                </a:lnTo>
                <a:close/>
                <a:moveTo>
                  <a:pt x="f55" y="f56"/>
                </a:moveTo>
                <a:lnTo>
                  <a:pt x="f53" y="f57"/>
                </a:lnTo>
                <a:lnTo>
                  <a:pt x="f58" y="f57"/>
                </a:lnTo>
                <a:lnTo>
                  <a:pt x="f39" y="f56"/>
                </a:lnTo>
                <a:lnTo>
                  <a:pt x="f55" y="f56"/>
                </a:lnTo>
                <a:close/>
                <a:moveTo>
                  <a:pt x="f59" y="f60"/>
                </a:moveTo>
                <a:lnTo>
                  <a:pt x="f5" y="f61"/>
                </a:lnTo>
                <a:lnTo>
                  <a:pt x="f5" y="f62"/>
                </a:lnTo>
                <a:lnTo>
                  <a:pt x="f15" y="f63"/>
                </a:lnTo>
                <a:lnTo>
                  <a:pt x="f64" y="f65"/>
                </a:lnTo>
                <a:lnTo>
                  <a:pt x="f66" y="f67"/>
                </a:lnTo>
                <a:lnTo>
                  <a:pt x="f68" y="f69"/>
                </a:lnTo>
                <a:lnTo>
                  <a:pt x="f54" y="f70"/>
                </a:lnTo>
                <a:lnTo>
                  <a:pt x="f39" y="f70"/>
                </a:lnTo>
                <a:lnTo>
                  <a:pt x="f42" y="f71"/>
                </a:lnTo>
                <a:lnTo>
                  <a:pt x="f58" y="f72"/>
                </a:lnTo>
                <a:lnTo>
                  <a:pt x="f15" y="f72"/>
                </a:lnTo>
                <a:lnTo>
                  <a:pt x="f73" y="f72"/>
                </a:lnTo>
                <a:lnTo>
                  <a:pt x="f13" y="f74"/>
                </a:lnTo>
                <a:lnTo>
                  <a:pt x="f11" y="f75"/>
                </a:lnTo>
                <a:lnTo>
                  <a:pt x="f5" y="f76"/>
                </a:lnTo>
                <a:lnTo>
                  <a:pt x="f5" y="f77"/>
                </a:lnTo>
                <a:lnTo>
                  <a:pt x="f29" y="f78"/>
                </a:lnTo>
                <a:lnTo>
                  <a:pt x="f58" y="f78"/>
                </a:lnTo>
                <a:lnTo>
                  <a:pt x="f79" y="f80"/>
                </a:lnTo>
                <a:lnTo>
                  <a:pt x="f81" y="f82"/>
                </a:lnTo>
                <a:lnTo>
                  <a:pt x="f83" y="f84"/>
                </a:lnTo>
                <a:lnTo>
                  <a:pt x="f50" y="f85"/>
                </a:lnTo>
                <a:lnTo>
                  <a:pt x="f86" y="f85"/>
                </a:lnTo>
                <a:lnTo>
                  <a:pt x="f87" y="f84"/>
                </a:lnTo>
                <a:lnTo>
                  <a:pt x="f88" y="f82"/>
                </a:lnTo>
                <a:lnTo>
                  <a:pt x="f89" y="f80"/>
                </a:lnTo>
                <a:lnTo>
                  <a:pt x="f90" y="f91"/>
                </a:lnTo>
                <a:lnTo>
                  <a:pt x="f6" y="f92"/>
                </a:lnTo>
                <a:lnTo>
                  <a:pt x="f6" y="f93"/>
                </a:lnTo>
                <a:lnTo>
                  <a:pt x="f6" y="f94"/>
                </a:lnTo>
                <a:lnTo>
                  <a:pt x="f90" y="f42"/>
                </a:lnTo>
                <a:lnTo>
                  <a:pt x="f89" y="f95"/>
                </a:lnTo>
                <a:lnTo>
                  <a:pt x="f96" y="f97"/>
                </a:lnTo>
                <a:lnTo>
                  <a:pt x="f87" y="f56"/>
                </a:lnTo>
                <a:lnTo>
                  <a:pt x="f98" y="f56"/>
                </a:lnTo>
                <a:lnTo>
                  <a:pt x="f99" y="f56"/>
                </a:lnTo>
                <a:lnTo>
                  <a:pt x="f100" y="f56"/>
                </a:lnTo>
                <a:lnTo>
                  <a:pt x="f101" y="f102"/>
                </a:lnTo>
                <a:lnTo>
                  <a:pt x="f103" y="f95"/>
                </a:lnTo>
                <a:lnTo>
                  <a:pt x="f103" y="f104"/>
                </a:lnTo>
                <a:lnTo>
                  <a:pt x="f105" y="f106"/>
                </a:lnTo>
                <a:lnTo>
                  <a:pt x="f103" y="f65"/>
                </a:lnTo>
                <a:lnTo>
                  <a:pt x="f107" y="f93"/>
                </a:lnTo>
                <a:lnTo>
                  <a:pt x="f108" y="f109"/>
                </a:lnTo>
                <a:lnTo>
                  <a:pt x="f33" y="f109"/>
                </a:lnTo>
                <a:lnTo>
                  <a:pt x="f110" y="f93"/>
                </a:lnTo>
                <a:lnTo>
                  <a:pt x="f111" y="f65"/>
                </a:lnTo>
                <a:lnTo>
                  <a:pt x="f112" y="f113"/>
                </a:lnTo>
                <a:lnTo>
                  <a:pt x="f112" y="f106"/>
                </a:lnTo>
                <a:lnTo>
                  <a:pt x="f112" y="f104"/>
                </a:lnTo>
                <a:lnTo>
                  <a:pt x="f112" y="f95"/>
                </a:lnTo>
                <a:lnTo>
                  <a:pt x="f36" y="f57"/>
                </a:lnTo>
                <a:lnTo>
                  <a:pt x="f46" y="f57"/>
                </a:lnTo>
                <a:lnTo>
                  <a:pt x="f114" y="f57"/>
                </a:lnTo>
                <a:lnTo>
                  <a:pt x="f115" y="f57"/>
                </a:lnTo>
                <a:lnTo>
                  <a:pt x="f116" y="f117"/>
                </a:lnTo>
                <a:lnTo>
                  <a:pt x="f89" y="f118"/>
                </a:lnTo>
                <a:lnTo>
                  <a:pt x="f90" y="f119"/>
                </a:lnTo>
                <a:lnTo>
                  <a:pt x="f6" y="f120"/>
                </a:lnTo>
                <a:lnTo>
                  <a:pt x="f6" y="f121"/>
                </a:lnTo>
                <a:lnTo>
                  <a:pt x="f6" y="f122"/>
                </a:lnTo>
                <a:lnTo>
                  <a:pt x="f90" y="f123"/>
                </a:lnTo>
                <a:lnTo>
                  <a:pt x="f124" y="f7"/>
                </a:lnTo>
                <a:lnTo>
                  <a:pt x="f125" y="f7"/>
                </a:lnTo>
                <a:lnTo>
                  <a:pt x="f107" y="f121"/>
                </a:lnTo>
                <a:lnTo>
                  <a:pt x="f86" y="f126"/>
                </a:lnTo>
                <a:lnTo>
                  <a:pt x="f127" y="f123"/>
                </a:lnTo>
                <a:lnTo>
                  <a:pt x="f116" y="f128"/>
                </a:lnTo>
                <a:lnTo>
                  <a:pt x="f115" y="f129"/>
                </a:lnTo>
                <a:lnTo>
                  <a:pt x="f46" y="f130"/>
                </a:lnTo>
                <a:lnTo>
                  <a:pt x="f36" y="f130"/>
                </a:lnTo>
                <a:lnTo>
                  <a:pt x="f131" y="f7"/>
                </a:lnTo>
                <a:lnTo>
                  <a:pt x="f132" y="f7"/>
                </a:lnTo>
                <a:lnTo>
                  <a:pt x="f58" y="f130"/>
                </a:lnTo>
                <a:lnTo>
                  <a:pt x="f15" y="f130"/>
                </a:lnTo>
                <a:lnTo>
                  <a:pt x="f13" y="f129"/>
                </a:lnTo>
                <a:lnTo>
                  <a:pt x="f11" y="f128"/>
                </a:lnTo>
                <a:lnTo>
                  <a:pt x="f9" y="f123"/>
                </a:lnTo>
                <a:lnTo>
                  <a:pt x="f5" y="f133"/>
                </a:lnTo>
                <a:lnTo>
                  <a:pt x="f5" y="f134"/>
                </a:lnTo>
                <a:lnTo>
                  <a:pt x="f29" y="f37"/>
                </a:lnTo>
                <a:lnTo>
                  <a:pt x="f52" y="f37"/>
                </a:lnTo>
                <a:lnTo>
                  <a:pt x="f64" y="f135"/>
                </a:lnTo>
                <a:lnTo>
                  <a:pt x="f15" y="f45"/>
                </a:lnTo>
                <a:lnTo>
                  <a:pt x="f136" y="f137"/>
                </a:lnTo>
                <a:lnTo>
                  <a:pt x="f5" y="f138"/>
                </a:lnTo>
                <a:lnTo>
                  <a:pt x="f5" y="f139"/>
                </a:lnTo>
                <a:lnTo>
                  <a:pt x="f140" y="f141"/>
                </a:lnTo>
                <a:lnTo>
                  <a:pt x="f59" y="f60"/>
                </a:lnTo>
                <a:close/>
              </a:path>
            </a:pathLst>
          </a:custGeom>
          <a:solidFill>
            <a:srgbClr val="C3C8CB"/>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17" name="Freeform 9">
            <a:extLst>
              <a:ext uri="{FF2B5EF4-FFF2-40B4-BE49-F238E27FC236}">
                <a16:creationId xmlns:a16="http://schemas.microsoft.com/office/drawing/2014/main" id="{A53D844F-B86D-449D-BBAD-CE0BB24CC4F3}"/>
              </a:ext>
            </a:extLst>
          </p:cNvPr>
          <p:cNvSpPr/>
          <p:nvPr userDrawn="1"/>
        </p:nvSpPr>
        <p:spPr>
          <a:xfrm>
            <a:off x="464284" y="540065"/>
            <a:ext cx="2073496" cy="3090876"/>
          </a:xfrm>
          <a:custGeom>
            <a:avLst/>
            <a:gdLst>
              <a:gd name="f0" fmla="val 10800000"/>
              <a:gd name="f1" fmla="val 5400000"/>
              <a:gd name="f2" fmla="val 180"/>
              <a:gd name="f3" fmla="val w"/>
              <a:gd name="f4" fmla="val h"/>
              <a:gd name="f5" fmla="val 0"/>
              <a:gd name="f6" fmla="val 2772"/>
              <a:gd name="f7" fmla="val 4353"/>
              <a:gd name="f8" fmla="val 269"/>
              <a:gd name="f9" fmla="val 161"/>
              <a:gd name="f10" fmla="val 193"/>
              <a:gd name="f11" fmla="val 321"/>
              <a:gd name="f12" fmla="val 1156"/>
              <a:gd name="f13" fmla="val 2360"/>
              <a:gd name="f14" fmla="val 389"/>
              <a:gd name="f15" fmla="val 771"/>
              <a:gd name="f16" fmla="val 2997"/>
              <a:gd name="f17" fmla="val 1539"/>
              <a:gd name="f18" fmla="val 1694"/>
              <a:gd name="f19" fmla="val 2332"/>
              <a:gd name="f20" fmla="val 1969"/>
              <a:gd name="f21" fmla="val 1030"/>
              <a:gd name="f22" fmla="val 1586"/>
              <a:gd name="f23" fmla="val 1668"/>
              <a:gd name="f24" fmla="val 2352"/>
              <a:gd name="f25" fmla="val 2734"/>
              <a:gd name="f26" fmla="val 1164"/>
              <a:gd name="f27" fmla="val 1042"/>
              <a:gd name="f28" fmla="val 787"/>
              <a:gd name="f29" fmla="val 373"/>
              <a:gd name="f30" fmla="val 1002"/>
              <a:gd name="f31" fmla="val 1140"/>
              <a:gd name="f32" fmla="val 757"/>
              <a:gd name="f33" fmla="val 365"/>
              <a:gd name="f34" fmla="val 339"/>
              <a:gd name="f35" fmla="val 765"/>
              <a:gd name="f36" fmla="val 341"/>
              <a:gd name="f37" fmla="val 773"/>
              <a:gd name="f38" fmla="val 343"/>
              <a:gd name="f39" fmla="val 775"/>
              <a:gd name="f40" fmla="val 345"/>
              <a:gd name="f41" fmla="val 990"/>
              <a:gd name="f42" fmla="val 1546"/>
              <a:gd name="f43" fmla="val 351"/>
              <a:gd name="f44" fmla="val 1335"/>
              <a:gd name="f45" fmla="val 1367"/>
              <a:gd name="f46" fmla="val 1570"/>
              <a:gd name="f47" fmla="val 2555"/>
              <a:gd name="f48" fmla="val 2587"/>
              <a:gd name="f49" fmla="val 2372"/>
              <a:gd name="f50" fmla="val 359"/>
              <a:gd name="f51" fmla="val 2368"/>
              <a:gd name="f52" fmla="val 361"/>
              <a:gd name="f53" fmla="val 2366"/>
              <a:gd name="f54" fmla="val 363"/>
              <a:gd name="f55" fmla="val 2362"/>
              <a:gd name="f56" fmla="val 1178"/>
              <a:gd name="f57" fmla="val 1016"/>
              <a:gd name="f58" fmla="val 1562"/>
              <a:gd name="f59" fmla="val 1656"/>
              <a:gd name="f60" fmla="val 1949"/>
              <a:gd name="f61" fmla="val 1010"/>
              <a:gd name="f62" fmla="val 1951"/>
              <a:gd name="f63" fmla="val 1006"/>
              <a:gd name="f64" fmla="val 1955"/>
              <a:gd name="f65" fmla="val 1004"/>
              <a:gd name="f66" fmla="val 1961"/>
              <a:gd name="f67" fmla="val 2758"/>
              <a:gd name="f68" fmla="val 2762"/>
              <a:gd name="f69" fmla="val 2766"/>
              <a:gd name="f70" fmla="val 2768"/>
              <a:gd name="f71" fmla="val 2770"/>
              <a:gd name="f72" fmla="val 1012"/>
              <a:gd name="f73" fmla="val 1020"/>
              <a:gd name="f74" fmla="val 1022"/>
              <a:gd name="f75" fmla="val 1688"/>
              <a:gd name="f76" fmla="val 2370"/>
              <a:gd name="f77" fmla="val 1690"/>
              <a:gd name="f78" fmla="val 1692"/>
              <a:gd name="f79" fmla="val 1973"/>
              <a:gd name="f80" fmla="val 2340"/>
              <a:gd name="f81" fmla="val 2342"/>
              <a:gd name="f82" fmla="val 1975"/>
              <a:gd name="f83" fmla="val 2346"/>
              <a:gd name="f84" fmla="val 2350"/>
              <a:gd name="f85" fmla="val 1971"/>
              <a:gd name="f86" fmla="val 2356"/>
              <a:gd name="f87" fmla="val 1967"/>
              <a:gd name="f88" fmla="val 2358"/>
              <a:gd name="f89" fmla="val 1963"/>
              <a:gd name="f90" fmla="val 1957"/>
              <a:gd name="f91" fmla="val 1953"/>
              <a:gd name="f92" fmla="val 1706"/>
              <a:gd name="f93" fmla="val 1574"/>
              <a:gd name="f94" fmla="val 3003"/>
              <a:gd name="f95" fmla="val 3669"/>
              <a:gd name="f96" fmla="val 3671"/>
              <a:gd name="f97" fmla="val 3675"/>
              <a:gd name="f98" fmla="val 3679"/>
              <a:gd name="f99" fmla="val 3681"/>
              <a:gd name="f100" fmla="val 3685"/>
              <a:gd name="f101" fmla="val 3687"/>
              <a:gd name="f102" fmla="val 3689"/>
              <a:gd name="f103" fmla="val 3683"/>
              <a:gd name="f104" fmla="val 3037"/>
              <a:gd name="f105" fmla="val 1174"/>
              <a:gd name="f106" fmla="val 1172"/>
              <a:gd name="f107" fmla="val 1168"/>
              <a:gd name="f108" fmla="val 1166"/>
              <a:gd name="f109" fmla="val 1162"/>
              <a:gd name="f110" fmla="val 1152"/>
              <a:gd name="f111" fmla="val 1150"/>
              <a:gd name="f112" fmla="val 3673"/>
              <a:gd name="f113" fmla="val 3023"/>
              <a:gd name="f114" fmla="val 381"/>
              <a:gd name="f115" fmla="val 4327"/>
              <a:gd name="f116" fmla="val 1566"/>
              <a:gd name="f117" fmla="val 4329"/>
              <a:gd name="f118" fmla="val 1572"/>
              <a:gd name="f119" fmla="val 4331"/>
              <a:gd name="f120" fmla="val 4335"/>
              <a:gd name="f121" fmla="val 4341"/>
              <a:gd name="f122" fmla="val 4345"/>
              <a:gd name="f123" fmla="val 4347"/>
              <a:gd name="f124" fmla="val 4349"/>
              <a:gd name="f125" fmla="val 4351"/>
              <a:gd name="f126" fmla="val 755"/>
              <a:gd name="f127" fmla="val 753"/>
              <a:gd name="f128" fmla="val 355"/>
              <a:gd name="f129" fmla="val 3093"/>
              <a:gd name="f130" fmla="val 3041"/>
              <a:gd name="f131" fmla="val 3649"/>
              <a:gd name="f132" fmla="val 749"/>
              <a:gd name="f133" fmla="val 3011"/>
              <a:gd name="f134" fmla="val 2979"/>
              <a:gd name="f135" fmla="val 2930"/>
              <a:gd name="f136" fmla="val 1764"/>
              <a:gd name="f137" fmla="val 1712"/>
              <a:gd name="f138" fmla="val 2320"/>
              <a:gd name="f139" fmla="val 741"/>
              <a:gd name="f140" fmla="val 1650"/>
              <a:gd name="f141" fmla="val 1598"/>
              <a:gd name="f142" fmla="val 432"/>
              <a:gd name="f143" fmla="val 383"/>
              <a:gd name="f144" fmla="+- 0 0 -90"/>
              <a:gd name="f145" fmla="*/ f3 1 2772"/>
              <a:gd name="f146" fmla="*/ f4 1 4353"/>
              <a:gd name="f147" fmla="+- f7 0 f5"/>
              <a:gd name="f148" fmla="+- f6 0 f5"/>
              <a:gd name="f149" fmla="*/ f144 f0 1"/>
              <a:gd name="f150" fmla="*/ f148 1 2772"/>
              <a:gd name="f151" fmla="*/ f147 1 4353"/>
              <a:gd name="f152" fmla="*/ 193 f148 1"/>
              <a:gd name="f153" fmla="*/ 0 f147 1"/>
              <a:gd name="f154" fmla="*/ 1156 f148 1"/>
              <a:gd name="f155" fmla="*/ 2360 f147 1"/>
              <a:gd name="f156" fmla="*/ 1539 f148 1"/>
              <a:gd name="f157" fmla="*/ 2997 f147 1"/>
              <a:gd name="f158" fmla="*/ 771 f148 1"/>
              <a:gd name="f159" fmla="*/ 1694 f147 1"/>
              <a:gd name="f160" fmla="*/ 2352 f148 1"/>
              <a:gd name="f161" fmla="*/ 1668 f147 1"/>
              <a:gd name="f162" fmla="*/ 757 f148 1"/>
              <a:gd name="f163" fmla="*/ 365 f147 1"/>
              <a:gd name="f164" fmla="*/ 765 f148 1"/>
              <a:gd name="f165" fmla="*/ 339 f147 1"/>
              <a:gd name="f166" fmla="*/ 775 f148 1"/>
              <a:gd name="f167" fmla="*/ 345 f147 1"/>
              <a:gd name="f168" fmla="*/ 1335 f148 1"/>
              <a:gd name="f169" fmla="*/ 2372 f148 1"/>
              <a:gd name="f170" fmla="*/ 359 f147 1"/>
              <a:gd name="f171" fmla="*/ 2362 f148 1"/>
              <a:gd name="f172" fmla="*/ 1562 f148 1"/>
              <a:gd name="f173" fmla="*/ 1656 f147 1"/>
              <a:gd name="f174" fmla="*/ 1955 f148 1"/>
              <a:gd name="f175" fmla="*/ 1004 f147 1"/>
              <a:gd name="f176" fmla="*/ 2762 f148 1"/>
              <a:gd name="f177" fmla="*/ 2770 f148 1"/>
              <a:gd name="f178" fmla="*/ 1010 f147 1"/>
              <a:gd name="f179" fmla="*/ 2772 f148 1"/>
              <a:gd name="f180" fmla="*/ 1020 f147 1"/>
              <a:gd name="f181" fmla="*/ 2370 f148 1"/>
              <a:gd name="f182" fmla="*/ 1690 f147 1"/>
              <a:gd name="f183" fmla="*/ 1586 f148 1"/>
              <a:gd name="f184" fmla="*/ 1975 f148 1"/>
              <a:gd name="f185" fmla="*/ 2346 f147 1"/>
              <a:gd name="f186" fmla="*/ 1971 f148 1"/>
              <a:gd name="f187" fmla="*/ 2356 f147 1"/>
              <a:gd name="f188" fmla="*/ 1957 f148 1"/>
              <a:gd name="f189" fmla="*/ 1706 f147 1"/>
              <a:gd name="f190" fmla="*/ 1973 f148 1"/>
              <a:gd name="f191" fmla="*/ 3669 f147 1"/>
              <a:gd name="f192" fmla="*/ 3679 f147 1"/>
              <a:gd name="f193" fmla="*/ 1967 f148 1"/>
              <a:gd name="f194" fmla="*/ 3687 f147 1"/>
              <a:gd name="f195" fmla="*/ 1953 f148 1"/>
              <a:gd name="f196" fmla="*/ 1174 f148 1"/>
              <a:gd name="f197" fmla="*/ 3683 f147 1"/>
              <a:gd name="f198" fmla="*/ 1166 f148 1"/>
              <a:gd name="f199" fmla="*/ 3689 f147 1"/>
              <a:gd name="f200" fmla="*/ 1152 f148 1"/>
              <a:gd name="f201" fmla="*/ 381 f148 1"/>
              <a:gd name="f202" fmla="*/ 3675 f147 1"/>
              <a:gd name="f203" fmla="*/ 1566 f148 1"/>
              <a:gd name="f204" fmla="*/ 4329 f147 1"/>
              <a:gd name="f205" fmla="*/ 1574 f148 1"/>
              <a:gd name="f206" fmla="*/ 4335 f147 1"/>
              <a:gd name="f207" fmla="*/ 1572 f148 1"/>
              <a:gd name="f208" fmla="*/ 4347 f147 1"/>
              <a:gd name="f209" fmla="*/ 4353 f147 1"/>
              <a:gd name="f210" fmla="*/ 755 f148 1"/>
              <a:gd name="f211" fmla="*/ 4349 f147 1"/>
              <a:gd name="f212" fmla="*/ 0 f148 1"/>
              <a:gd name="f213" fmla="*/ 3093 f147 1"/>
              <a:gd name="f214" fmla="*/ 749 f148 1"/>
              <a:gd name="f215" fmla="*/ 3011 f147 1"/>
              <a:gd name="f216" fmla="*/ 2930 f147 1"/>
              <a:gd name="f217" fmla="*/ 1712 f147 1"/>
              <a:gd name="f218" fmla="*/ 1140 f148 1"/>
              <a:gd name="f219" fmla="*/ 1030 f147 1"/>
              <a:gd name="f220" fmla="*/ 1598 f147 1"/>
              <a:gd name="f221" fmla="*/ 383 f147 1"/>
              <a:gd name="f222" fmla="*/ f149 1 f2"/>
              <a:gd name="f223" fmla="*/ f152 1 2772"/>
              <a:gd name="f224" fmla="*/ f153 1 4353"/>
              <a:gd name="f225" fmla="*/ f154 1 2772"/>
              <a:gd name="f226" fmla="*/ f155 1 4353"/>
              <a:gd name="f227" fmla="*/ f156 1 2772"/>
              <a:gd name="f228" fmla="*/ f157 1 4353"/>
              <a:gd name="f229" fmla="*/ f158 1 2772"/>
              <a:gd name="f230" fmla="*/ f159 1 4353"/>
              <a:gd name="f231" fmla="*/ f160 1 2772"/>
              <a:gd name="f232" fmla="*/ f161 1 4353"/>
              <a:gd name="f233" fmla="*/ f162 1 2772"/>
              <a:gd name="f234" fmla="*/ f163 1 4353"/>
              <a:gd name="f235" fmla="*/ f164 1 2772"/>
              <a:gd name="f236" fmla="*/ f165 1 4353"/>
              <a:gd name="f237" fmla="*/ f166 1 2772"/>
              <a:gd name="f238" fmla="*/ f167 1 4353"/>
              <a:gd name="f239" fmla="*/ f168 1 2772"/>
              <a:gd name="f240" fmla="*/ f169 1 2772"/>
              <a:gd name="f241" fmla="*/ f170 1 4353"/>
              <a:gd name="f242" fmla="*/ f171 1 2772"/>
              <a:gd name="f243" fmla="*/ f172 1 2772"/>
              <a:gd name="f244" fmla="*/ f173 1 4353"/>
              <a:gd name="f245" fmla="*/ f174 1 2772"/>
              <a:gd name="f246" fmla="*/ f175 1 4353"/>
              <a:gd name="f247" fmla="*/ f176 1 2772"/>
              <a:gd name="f248" fmla="*/ f177 1 2772"/>
              <a:gd name="f249" fmla="*/ f178 1 4353"/>
              <a:gd name="f250" fmla="*/ f179 1 2772"/>
              <a:gd name="f251" fmla="*/ f180 1 4353"/>
              <a:gd name="f252" fmla="*/ f181 1 2772"/>
              <a:gd name="f253" fmla="*/ f182 1 4353"/>
              <a:gd name="f254" fmla="*/ f183 1 2772"/>
              <a:gd name="f255" fmla="*/ f184 1 2772"/>
              <a:gd name="f256" fmla="*/ f185 1 4353"/>
              <a:gd name="f257" fmla="*/ f186 1 2772"/>
              <a:gd name="f258" fmla="*/ f187 1 4353"/>
              <a:gd name="f259" fmla="*/ f188 1 2772"/>
              <a:gd name="f260" fmla="*/ f189 1 4353"/>
              <a:gd name="f261" fmla="*/ f190 1 2772"/>
              <a:gd name="f262" fmla="*/ f191 1 4353"/>
              <a:gd name="f263" fmla="*/ f192 1 4353"/>
              <a:gd name="f264" fmla="*/ f193 1 2772"/>
              <a:gd name="f265" fmla="*/ f194 1 4353"/>
              <a:gd name="f266" fmla="*/ f195 1 2772"/>
              <a:gd name="f267" fmla="*/ f196 1 2772"/>
              <a:gd name="f268" fmla="*/ f197 1 4353"/>
              <a:gd name="f269" fmla="*/ f198 1 2772"/>
              <a:gd name="f270" fmla="*/ f199 1 4353"/>
              <a:gd name="f271" fmla="*/ f200 1 2772"/>
              <a:gd name="f272" fmla="*/ f201 1 2772"/>
              <a:gd name="f273" fmla="*/ f202 1 4353"/>
              <a:gd name="f274" fmla="*/ f203 1 2772"/>
              <a:gd name="f275" fmla="*/ f204 1 4353"/>
              <a:gd name="f276" fmla="*/ f205 1 2772"/>
              <a:gd name="f277" fmla="*/ f206 1 4353"/>
              <a:gd name="f278" fmla="*/ f207 1 2772"/>
              <a:gd name="f279" fmla="*/ f208 1 4353"/>
              <a:gd name="f280" fmla="*/ f209 1 4353"/>
              <a:gd name="f281" fmla="*/ f210 1 2772"/>
              <a:gd name="f282" fmla="*/ f211 1 4353"/>
              <a:gd name="f283" fmla="*/ f212 1 2772"/>
              <a:gd name="f284" fmla="*/ f213 1 4353"/>
              <a:gd name="f285" fmla="*/ f214 1 2772"/>
              <a:gd name="f286" fmla="*/ f215 1 4353"/>
              <a:gd name="f287" fmla="*/ f216 1 4353"/>
              <a:gd name="f288" fmla="*/ f217 1 4353"/>
              <a:gd name="f289" fmla="*/ f218 1 2772"/>
              <a:gd name="f290" fmla="*/ f219 1 4353"/>
              <a:gd name="f291" fmla="*/ f220 1 4353"/>
              <a:gd name="f292" fmla="*/ f221 1 4353"/>
              <a:gd name="f293" fmla="*/ 0 1 f150"/>
              <a:gd name="f294" fmla="*/ f6 1 f150"/>
              <a:gd name="f295" fmla="*/ 0 1 f151"/>
              <a:gd name="f296" fmla="*/ f7 1 f151"/>
              <a:gd name="f297" fmla="+- f222 0 f1"/>
              <a:gd name="f298" fmla="*/ f223 1 f150"/>
              <a:gd name="f299" fmla="*/ f224 1 f151"/>
              <a:gd name="f300" fmla="*/ f225 1 f150"/>
              <a:gd name="f301" fmla="*/ f226 1 f151"/>
              <a:gd name="f302" fmla="*/ f227 1 f150"/>
              <a:gd name="f303" fmla="*/ f228 1 f151"/>
              <a:gd name="f304" fmla="*/ f229 1 f150"/>
              <a:gd name="f305" fmla="*/ f230 1 f151"/>
              <a:gd name="f306" fmla="*/ f231 1 f150"/>
              <a:gd name="f307" fmla="*/ f232 1 f151"/>
              <a:gd name="f308" fmla="*/ f233 1 f150"/>
              <a:gd name="f309" fmla="*/ f234 1 f151"/>
              <a:gd name="f310" fmla="*/ f235 1 f150"/>
              <a:gd name="f311" fmla="*/ f236 1 f151"/>
              <a:gd name="f312" fmla="*/ f237 1 f150"/>
              <a:gd name="f313" fmla="*/ f238 1 f151"/>
              <a:gd name="f314" fmla="*/ f239 1 f150"/>
              <a:gd name="f315" fmla="*/ f240 1 f150"/>
              <a:gd name="f316" fmla="*/ f241 1 f151"/>
              <a:gd name="f317" fmla="*/ f242 1 f150"/>
              <a:gd name="f318" fmla="*/ f243 1 f150"/>
              <a:gd name="f319" fmla="*/ f244 1 f151"/>
              <a:gd name="f320" fmla="*/ f245 1 f150"/>
              <a:gd name="f321" fmla="*/ f246 1 f151"/>
              <a:gd name="f322" fmla="*/ f247 1 f150"/>
              <a:gd name="f323" fmla="*/ f248 1 f150"/>
              <a:gd name="f324" fmla="*/ f249 1 f151"/>
              <a:gd name="f325" fmla="*/ f250 1 f150"/>
              <a:gd name="f326" fmla="*/ f251 1 f151"/>
              <a:gd name="f327" fmla="*/ f252 1 f150"/>
              <a:gd name="f328" fmla="*/ f253 1 f151"/>
              <a:gd name="f329" fmla="*/ f254 1 f150"/>
              <a:gd name="f330" fmla="*/ f255 1 f150"/>
              <a:gd name="f331" fmla="*/ f256 1 f151"/>
              <a:gd name="f332" fmla="*/ f257 1 f150"/>
              <a:gd name="f333" fmla="*/ f258 1 f151"/>
              <a:gd name="f334" fmla="*/ f259 1 f150"/>
              <a:gd name="f335" fmla="*/ f260 1 f151"/>
              <a:gd name="f336" fmla="*/ f261 1 f150"/>
              <a:gd name="f337" fmla="*/ f262 1 f151"/>
              <a:gd name="f338" fmla="*/ f263 1 f151"/>
              <a:gd name="f339" fmla="*/ f264 1 f150"/>
              <a:gd name="f340" fmla="*/ f265 1 f151"/>
              <a:gd name="f341" fmla="*/ f266 1 f150"/>
              <a:gd name="f342" fmla="*/ f267 1 f150"/>
              <a:gd name="f343" fmla="*/ f268 1 f151"/>
              <a:gd name="f344" fmla="*/ f269 1 f150"/>
              <a:gd name="f345" fmla="*/ f270 1 f151"/>
              <a:gd name="f346" fmla="*/ f271 1 f150"/>
              <a:gd name="f347" fmla="*/ f272 1 f150"/>
              <a:gd name="f348" fmla="*/ f273 1 f151"/>
              <a:gd name="f349" fmla="*/ f274 1 f150"/>
              <a:gd name="f350" fmla="*/ f275 1 f151"/>
              <a:gd name="f351" fmla="*/ f276 1 f150"/>
              <a:gd name="f352" fmla="*/ f277 1 f151"/>
              <a:gd name="f353" fmla="*/ f278 1 f150"/>
              <a:gd name="f354" fmla="*/ f279 1 f151"/>
              <a:gd name="f355" fmla="*/ f280 1 f151"/>
              <a:gd name="f356" fmla="*/ f281 1 f150"/>
              <a:gd name="f357" fmla="*/ f282 1 f151"/>
              <a:gd name="f358" fmla="*/ f283 1 f150"/>
              <a:gd name="f359" fmla="*/ f284 1 f151"/>
              <a:gd name="f360" fmla="*/ f285 1 f150"/>
              <a:gd name="f361" fmla="*/ f286 1 f151"/>
              <a:gd name="f362" fmla="*/ f287 1 f151"/>
              <a:gd name="f363" fmla="*/ f288 1 f151"/>
              <a:gd name="f364" fmla="*/ f289 1 f150"/>
              <a:gd name="f365" fmla="*/ f290 1 f151"/>
              <a:gd name="f366" fmla="*/ f291 1 f151"/>
              <a:gd name="f367" fmla="*/ f292 1 f151"/>
              <a:gd name="f368" fmla="*/ f293 f145 1"/>
              <a:gd name="f369" fmla="*/ f294 f145 1"/>
              <a:gd name="f370" fmla="*/ f296 f146 1"/>
              <a:gd name="f371" fmla="*/ f295 f146 1"/>
              <a:gd name="f372" fmla="*/ f298 f145 1"/>
              <a:gd name="f373" fmla="*/ f299 f146 1"/>
              <a:gd name="f374" fmla="*/ f300 f145 1"/>
              <a:gd name="f375" fmla="*/ f301 f146 1"/>
              <a:gd name="f376" fmla="*/ f302 f145 1"/>
              <a:gd name="f377" fmla="*/ f303 f146 1"/>
              <a:gd name="f378" fmla="*/ f304 f145 1"/>
              <a:gd name="f379" fmla="*/ f305 f146 1"/>
              <a:gd name="f380" fmla="*/ f306 f145 1"/>
              <a:gd name="f381" fmla="*/ f307 f146 1"/>
              <a:gd name="f382" fmla="*/ f308 f145 1"/>
              <a:gd name="f383" fmla="*/ f309 f146 1"/>
              <a:gd name="f384" fmla="*/ f310 f145 1"/>
              <a:gd name="f385" fmla="*/ f311 f146 1"/>
              <a:gd name="f386" fmla="*/ f312 f145 1"/>
              <a:gd name="f387" fmla="*/ f313 f146 1"/>
              <a:gd name="f388" fmla="*/ f314 f145 1"/>
              <a:gd name="f389" fmla="*/ f315 f145 1"/>
              <a:gd name="f390" fmla="*/ f316 f146 1"/>
              <a:gd name="f391" fmla="*/ f317 f145 1"/>
              <a:gd name="f392" fmla="*/ f318 f145 1"/>
              <a:gd name="f393" fmla="*/ f319 f146 1"/>
              <a:gd name="f394" fmla="*/ f320 f145 1"/>
              <a:gd name="f395" fmla="*/ f321 f146 1"/>
              <a:gd name="f396" fmla="*/ f322 f145 1"/>
              <a:gd name="f397" fmla="*/ f323 f145 1"/>
              <a:gd name="f398" fmla="*/ f324 f146 1"/>
              <a:gd name="f399" fmla="*/ f325 f145 1"/>
              <a:gd name="f400" fmla="*/ f326 f146 1"/>
              <a:gd name="f401" fmla="*/ f327 f145 1"/>
              <a:gd name="f402" fmla="*/ f328 f146 1"/>
              <a:gd name="f403" fmla="*/ f329 f145 1"/>
              <a:gd name="f404" fmla="*/ f330 f145 1"/>
              <a:gd name="f405" fmla="*/ f331 f146 1"/>
              <a:gd name="f406" fmla="*/ f332 f145 1"/>
              <a:gd name="f407" fmla="*/ f333 f146 1"/>
              <a:gd name="f408" fmla="*/ f334 f145 1"/>
              <a:gd name="f409" fmla="*/ f335 f146 1"/>
              <a:gd name="f410" fmla="*/ f336 f145 1"/>
              <a:gd name="f411" fmla="*/ f337 f146 1"/>
              <a:gd name="f412" fmla="*/ f338 f146 1"/>
              <a:gd name="f413" fmla="*/ f339 f145 1"/>
              <a:gd name="f414" fmla="*/ f340 f146 1"/>
              <a:gd name="f415" fmla="*/ f341 f145 1"/>
              <a:gd name="f416" fmla="*/ f342 f145 1"/>
              <a:gd name="f417" fmla="*/ f343 f146 1"/>
              <a:gd name="f418" fmla="*/ f344 f145 1"/>
              <a:gd name="f419" fmla="*/ f345 f146 1"/>
              <a:gd name="f420" fmla="*/ f346 f145 1"/>
              <a:gd name="f421" fmla="*/ f347 f145 1"/>
              <a:gd name="f422" fmla="*/ f348 f146 1"/>
              <a:gd name="f423" fmla="*/ f349 f145 1"/>
              <a:gd name="f424" fmla="*/ f350 f146 1"/>
              <a:gd name="f425" fmla="*/ f351 f145 1"/>
              <a:gd name="f426" fmla="*/ f352 f146 1"/>
              <a:gd name="f427" fmla="*/ f353 f145 1"/>
              <a:gd name="f428" fmla="*/ f354 f146 1"/>
              <a:gd name="f429" fmla="*/ f355 f146 1"/>
              <a:gd name="f430" fmla="*/ f356 f145 1"/>
              <a:gd name="f431" fmla="*/ f357 f146 1"/>
              <a:gd name="f432" fmla="*/ f358 f145 1"/>
              <a:gd name="f433" fmla="*/ f359 f146 1"/>
              <a:gd name="f434" fmla="*/ f360 f145 1"/>
              <a:gd name="f435" fmla="*/ f361 f146 1"/>
              <a:gd name="f436" fmla="*/ f362 f146 1"/>
              <a:gd name="f437" fmla="*/ f363 f146 1"/>
              <a:gd name="f438" fmla="*/ f364 f145 1"/>
              <a:gd name="f439" fmla="*/ f365 f146 1"/>
              <a:gd name="f440" fmla="*/ f366 f146 1"/>
              <a:gd name="f441" fmla="*/ f367 f146 1"/>
            </a:gdLst>
            <a:ahLst/>
            <a:cxnLst>
              <a:cxn ang="3cd4">
                <a:pos x="hc" y="t"/>
              </a:cxn>
              <a:cxn ang="0">
                <a:pos x="r" y="vc"/>
              </a:cxn>
              <a:cxn ang="cd4">
                <a:pos x="hc" y="b"/>
              </a:cxn>
              <a:cxn ang="cd2">
                <a:pos x="l" y="vc"/>
              </a:cxn>
              <a:cxn ang="f297">
                <a:pos x="f372" y="f373"/>
              </a:cxn>
              <a:cxn ang="f297">
                <a:pos x="f374" y="f375"/>
              </a:cxn>
              <a:cxn ang="f297">
                <a:pos x="f376" y="f377"/>
              </a:cxn>
              <a:cxn ang="f297">
                <a:pos x="f378" y="f379"/>
              </a:cxn>
              <a:cxn ang="f297">
                <a:pos x="f376" y="f379"/>
              </a:cxn>
              <a:cxn ang="f297">
                <a:pos x="f380" y="f381"/>
              </a:cxn>
              <a:cxn ang="f297">
                <a:pos x="f376" y="f381"/>
              </a:cxn>
              <a:cxn ang="f297">
                <a:pos x="f376" y="f381"/>
              </a:cxn>
              <a:cxn ang="f297">
                <a:pos x="f382" y="f383"/>
              </a:cxn>
              <a:cxn ang="f297">
                <a:pos x="f384" y="f385"/>
              </a:cxn>
              <a:cxn ang="f297">
                <a:pos x="f386" y="f387"/>
              </a:cxn>
              <a:cxn ang="f297">
                <a:pos x="f388" y="f373"/>
              </a:cxn>
              <a:cxn ang="f297">
                <a:pos x="f380" y="f385"/>
              </a:cxn>
              <a:cxn ang="f297">
                <a:pos x="f389" y="f390"/>
              </a:cxn>
              <a:cxn ang="f297">
                <a:pos x="f391" y="f383"/>
              </a:cxn>
              <a:cxn ang="f297">
                <a:pos x="f392" y="f393"/>
              </a:cxn>
              <a:cxn ang="f297">
                <a:pos x="f394" y="f395"/>
              </a:cxn>
              <a:cxn ang="f297">
                <a:pos x="f396" y="f395"/>
              </a:cxn>
              <a:cxn ang="f297">
                <a:pos x="f397" y="f398"/>
              </a:cxn>
              <a:cxn ang="f297">
                <a:pos x="f399" y="f400"/>
              </a:cxn>
              <a:cxn ang="f297">
                <a:pos x="f401" y="f402"/>
              </a:cxn>
              <a:cxn ang="f297">
                <a:pos x="f403" y="f379"/>
              </a:cxn>
              <a:cxn ang="f297">
                <a:pos x="f404" y="f405"/>
              </a:cxn>
              <a:cxn ang="f297">
                <a:pos x="f406" y="f407"/>
              </a:cxn>
              <a:cxn ang="f297">
                <a:pos x="f408" y="f375"/>
              </a:cxn>
              <a:cxn ang="f297">
                <a:pos x="f392" y="f409"/>
              </a:cxn>
              <a:cxn ang="f297">
                <a:pos x="f410" y="f411"/>
              </a:cxn>
              <a:cxn ang="f297">
                <a:pos x="f410" y="f412"/>
              </a:cxn>
              <a:cxn ang="f297">
                <a:pos x="f413" y="f414"/>
              </a:cxn>
              <a:cxn ang="f297">
                <a:pos x="f415" y="f414"/>
              </a:cxn>
              <a:cxn ang="f297">
                <a:pos x="f416" y="f417"/>
              </a:cxn>
              <a:cxn ang="f297">
                <a:pos x="f418" y="f419"/>
              </a:cxn>
              <a:cxn ang="f297">
                <a:pos x="f420" y="f417"/>
              </a:cxn>
              <a:cxn ang="f297">
                <a:pos x="f420" y="f411"/>
              </a:cxn>
              <a:cxn ang="f297">
                <a:pos x="f421" y="f422"/>
              </a:cxn>
              <a:cxn ang="f297">
                <a:pos x="f423" y="f424"/>
              </a:cxn>
              <a:cxn ang="f297">
                <a:pos x="f425" y="f426"/>
              </a:cxn>
              <a:cxn ang="f297">
                <a:pos x="f427" y="f428"/>
              </a:cxn>
              <a:cxn ang="f297">
                <a:pos x="f392" y="f429"/>
              </a:cxn>
              <a:cxn ang="f297">
                <a:pos x="f430" y="f431"/>
              </a:cxn>
              <a:cxn ang="f297">
                <a:pos x="f432" y="f433"/>
              </a:cxn>
              <a:cxn ang="f297">
                <a:pos x="f434" y="f435"/>
              </a:cxn>
              <a:cxn ang="f297">
                <a:pos x="f432" y="f436"/>
              </a:cxn>
              <a:cxn ang="f297">
                <a:pos x="f432" y="f437"/>
              </a:cxn>
              <a:cxn ang="f297">
                <a:pos x="f432" y="f379"/>
              </a:cxn>
              <a:cxn ang="f297">
                <a:pos x="f438" y="f439"/>
              </a:cxn>
              <a:cxn ang="f297">
                <a:pos x="f432" y="f440"/>
              </a:cxn>
              <a:cxn ang="f297">
                <a:pos x="f432" y="f441"/>
              </a:cxn>
            </a:cxnLst>
            <a:rect l="f368" t="f371" r="f369" b="f370"/>
            <a:pathLst>
              <a:path w="2772" h="4353">
                <a:moveTo>
                  <a:pt x="f5" y="f8"/>
                </a:moveTo>
                <a:lnTo>
                  <a:pt x="f9" y="f5"/>
                </a:lnTo>
                <a:lnTo>
                  <a:pt x="f10" y="f5"/>
                </a:lnTo>
                <a:lnTo>
                  <a:pt x="f5" y="f11"/>
                </a:lnTo>
                <a:lnTo>
                  <a:pt x="f5" y="f8"/>
                </a:lnTo>
                <a:close/>
                <a:moveTo>
                  <a:pt x="f12" y="f13"/>
                </a:moveTo>
                <a:lnTo>
                  <a:pt x="f14" y="f13"/>
                </a:lnTo>
                <a:lnTo>
                  <a:pt x="f15" y="f16"/>
                </a:lnTo>
                <a:lnTo>
                  <a:pt x="f17" y="f16"/>
                </a:lnTo>
                <a:lnTo>
                  <a:pt x="f12" y="f13"/>
                </a:lnTo>
                <a:close/>
                <a:moveTo>
                  <a:pt x="f17" y="f18"/>
                </a:moveTo>
                <a:lnTo>
                  <a:pt x="f15" y="f18"/>
                </a:lnTo>
                <a:lnTo>
                  <a:pt x="f14" y="f19"/>
                </a:lnTo>
                <a:lnTo>
                  <a:pt x="f12" y="f19"/>
                </a:lnTo>
                <a:lnTo>
                  <a:pt x="f17" y="f18"/>
                </a:lnTo>
                <a:close/>
                <a:moveTo>
                  <a:pt x="f20" y="f21"/>
                </a:moveTo>
                <a:lnTo>
                  <a:pt x="f22" y="f23"/>
                </a:lnTo>
                <a:lnTo>
                  <a:pt x="f24" y="f23"/>
                </a:lnTo>
                <a:lnTo>
                  <a:pt x="f25" y="f21"/>
                </a:lnTo>
                <a:lnTo>
                  <a:pt x="f20" y="f21"/>
                </a:lnTo>
                <a:close/>
                <a:moveTo>
                  <a:pt x="f17" y="f23"/>
                </a:moveTo>
                <a:lnTo>
                  <a:pt x="f26" y="f27"/>
                </a:lnTo>
                <a:lnTo>
                  <a:pt x="f28" y="f23"/>
                </a:lnTo>
                <a:lnTo>
                  <a:pt x="f17" y="f23"/>
                </a:lnTo>
                <a:close/>
                <a:moveTo>
                  <a:pt x="f29" y="f30"/>
                </a:moveTo>
                <a:lnTo>
                  <a:pt x="f31" y="f30"/>
                </a:lnTo>
                <a:lnTo>
                  <a:pt x="f32" y="f33"/>
                </a:lnTo>
                <a:lnTo>
                  <a:pt x="f5" y="f33"/>
                </a:lnTo>
                <a:lnTo>
                  <a:pt x="f5" y="f34"/>
                </a:lnTo>
                <a:lnTo>
                  <a:pt x="f35" y="f34"/>
                </a:lnTo>
                <a:lnTo>
                  <a:pt x="f15" y="f36"/>
                </a:lnTo>
                <a:lnTo>
                  <a:pt x="f37" y="f38"/>
                </a:lnTo>
                <a:lnTo>
                  <a:pt x="f39" y="f40"/>
                </a:lnTo>
                <a:lnTo>
                  <a:pt x="f26" y="f41"/>
                </a:lnTo>
                <a:lnTo>
                  <a:pt x="f42" y="f43"/>
                </a:lnTo>
                <a:lnTo>
                  <a:pt x="f44" y="f5"/>
                </a:lnTo>
                <a:lnTo>
                  <a:pt x="f45" y="f5"/>
                </a:lnTo>
                <a:lnTo>
                  <a:pt x="f46" y="f34"/>
                </a:lnTo>
                <a:lnTo>
                  <a:pt x="f24" y="f34"/>
                </a:lnTo>
                <a:lnTo>
                  <a:pt x="f47" y="f5"/>
                </a:lnTo>
                <a:lnTo>
                  <a:pt x="f48" y="f5"/>
                </a:lnTo>
                <a:lnTo>
                  <a:pt x="f49" y="f50"/>
                </a:lnTo>
                <a:lnTo>
                  <a:pt x="f51" y="f52"/>
                </a:lnTo>
                <a:lnTo>
                  <a:pt x="f53" y="f54"/>
                </a:lnTo>
                <a:lnTo>
                  <a:pt x="f55" y="f33"/>
                </a:lnTo>
                <a:lnTo>
                  <a:pt x="f46" y="f33"/>
                </a:lnTo>
                <a:lnTo>
                  <a:pt x="f56" y="f57"/>
                </a:lnTo>
                <a:lnTo>
                  <a:pt x="f58" y="f59"/>
                </a:lnTo>
                <a:lnTo>
                  <a:pt x="f60" y="f61"/>
                </a:lnTo>
                <a:lnTo>
                  <a:pt x="f62" y="f63"/>
                </a:lnTo>
                <a:lnTo>
                  <a:pt x="f64" y="f65"/>
                </a:lnTo>
                <a:lnTo>
                  <a:pt x="f66" y="f30"/>
                </a:lnTo>
                <a:lnTo>
                  <a:pt x="f67" y="f30"/>
                </a:lnTo>
                <a:lnTo>
                  <a:pt x="f68" y="f65"/>
                </a:lnTo>
                <a:lnTo>
                  <a:pt x="f69" y="f65"/>
                </a:lnTo>
                <a:lnTo>
                  <a:pt x="f70" y="f63"/>
                </a:lnTo>
                <a:lnTo>
                  <a:pt x="f71" y="f61"/>
                </a:lnTo>
                <a:lnTo>
                  <a:pt x="f6" y="f72"/>
                </a:lnTo>
                <a:lnTo>
                  <a:pt x="f6" y="f57"/>
                </a:lnTo>
                <a:lnTo>
                  <a:pt x="f6" y="f73"/>
                </a:lnTo>
                <a:lnTo>
                  <a:pt x="f71" y="f74"/>
                </a:lnTo>
                <a:lnTo>
                  <a:pt x="f49" y="f75"/>
                </a:lnTo>
                <a:lnTo>
                  <a:pt x="f76" y="f77"/>
                </a:lnTo>
                <a:lnTo>
                  <a:pt x="f53" y="f78"/>
                </a:lnTo>
                <a:lnTo>
                  <a:pt x="f13" y="f18"/>
                </a:lnTo>
                <a:lnTo>
                  <a:pt x="f22" y="f18"/>
                </a:lnTo>
                <a:lnTo>
                  <a:pt x="f79" y="f80"/>
                </a:lnTo>
                <a:lnTo>
                  <a:pt x="f79" y="f81"/>
                </a:lnTo>
                <a:lnTo>
                  <a:pt x="f82" y="f83"/>
                </a:lnTo>
                <a:lnTo>
                  <a:pt x="f79" y="f84"/>
                </a:lnTo>
                <a:lnTo>
                  <a:pt x="f79" y="f24"/>
                </a:lnTo>
                <a:lnTo>
                  <a:pt x="f85" y="f86"/>
                </a:lnTo>
                <a:lnTo>
                  <a:pt x="f87" y="f88"/>
                </a:lnTo>
                <a:lnTo>
                  <a:pt x="f89" y="f13"/>
                </a:lnTo>
                <a:lnTo>
                  <a:pt x="f90" y="f13"/>
                </a:lnTo>
                <a:lnTo>
                  <a:pt x="f91" y="f86"/>
                </a:lnTo>
                <a:lnTo>
                  <a:pt x="f60" y="f24"/>
                </a:lnTo>
                <a:lnTo>
                  <a:pt x="f58" y="f92"/>
                </a:lnTo>
                <a:lnTo>
                  <a:pt x="f56" y="f83"/>
                </a:lnTo>
                <a:lnTo>
                  <a:pt x="f93" y="f94"/>
                </a:lnTo>
                <a:lnTo>
                  <a:pt x="f79" y="f95"/>
                </a:lnTo>
                <a:lnTo>
                  <a:pt x="f79" y="f96"/>
                </a:lnTo>
                <a:lnTo>
                  <a:pt x="f82" y="f97"/>
                </a:lnTo>
                <a:lnTo>
                  <a:pt x="f79" y="f98"/>
                </a:lnTo>
                <a:lnTo>
                  <a:pt x="f79" y="f99"/>
                </a:lnTo>
                <a:lnTo>
                  <a:pt x="f85" y="f100"/>
                </a:lnTo>
                <a:lnTo>
                  <a:pt x="f87" y="f101"/>
                </a:lnTo>
                <a:lnTo>
                  <a:pt x="f89" y="f102"/>
                </a:lnTo>
                <a:lnTo>
                  <a:pt x="f90" y="f102"/>
                </a:lnTo>
                <a:lnTo>
                  <a:pt x="f91" y="f101"/>
                </a:lnTo>
                <a:lnTo>
                  <a:pt x="f60" y="f103"/>
                </a:lnTo>
                <a:lnTo>
                  <a:pt x="f58" y="f104"/>
                </a:lnTo>
                <a:lnTo>
                  <a:pt x="f105" y="f103"/>
                </a:lnTo>
                <a:lnTo>
                  <a:pt x="f106" y="f101"/>
                </a:lnTo>
                <a:lnTo>
                  <a:pt x="f107" y="f101"/>
                </a:lnTo>
                <a:lnTo>
                  <a:pt x="f108" y="f102"/>
                </a:lnTo>
                <a:lnTo>
                  <a:pt x="f109" y="f102"/>
                </a:lnTo>
                <a:lnTo>
                  <a:pt x="f12" y="f101"/>
                </a:lnTo>
                <a:lnTo>
                  <a:pt x="f110" y="f103"/>
                </a:lnTo>
                <a:lnTo>
                  <a:pt x="f111" y="f98"/>
                </a:lnTo>
                <a:lnTo>
                  <a:pt x="f111" y="f112"/>
                </a:lnTo>
                <a:lnTo>
                  <a:pt x="f110" y="f95"/>
                </a:lnTo>
                <a:lnTo>
                  <a:pt x="f17" y="f113"/>
                </a:lnTo>
                <a:lnTo>
                  <a:pt x="f15" y="f113"/>
                </a:lnTo>
                <a:lnTo>
                  <a:pt x="f114" y="f97"/>
                </a:lnTo>
                <a:lnTo>
                  <a:pt x="f15" y="f115"/>
                </a:lnTo>
                <a:lnTo>
                  <a:pt x="f58" y="f115"/>
                </a:lnTo>
                <a:lnTo>
                  <a:pt x="f116" y="f117"/>
                </a:lnTo>
                <a:lnTo>
                  <a:pt x="f46" y="f117"/>
                </a:lnTo>
                <a:lnTo>
                  <a:pt x="f118" y="f119"/>
                </a:lnTo>
                <a:lnTo>
                  <a:pt x="f93" y="f120"/>
                </a:lnTo>
                <a:lnTo>
                  <a:pt x="f93" y="f121"/>
                </a:lnTo>
                <a:lnTo>
                  <a:pt x="f93" y="f122"/>
                </a:lnTo>
                <a:lnTo>
                  <a:pt x="f118" y="f123"/>
                </a:lnTo>
                <a:lnTo>
                  <a:pt x="f118" y="f124"/>
                </a:lnTo>
                <a:lnTo>
                  <a:pt x="f116" y="f7"/>
                </a:lnTo>
                <a:lnTo>
                  <a:pt x="f58" y="f7"/>
                </a:lnTo>
                <a:lnTo>
                  <a:pt x="f35" y="f7"/>
                </a:lnTo>
                <a:lnTo>
                  <a:pt x="f32" y="f125"/>
                </a:lnTo>
                <a:lnTo>
                  <a:pt x="f126" y="f124"/>
                </a:lnTo>
                <a:lnTo>
                  <a:pt x="f127" y="f123"/>
                </a:lnTo>
                <a:lnTo>
                  <a:pt x="f128" y="f103"/>
                </a:lnTo>
                <a:lnTo>
                  <a:pt x="f5" y="f129"/>
                </a:lnTo>
                <a:lnTo>
                  <a:pt x="f5" y="f130"/>
                </a:lnTo>
                <a:lnTo>
                  <a:pt x="f33" y="f131"/>
                </a:lnTo>
                <a:lnTo>
                  <a:pt x="f132" y="f133"/>
                </a:lnTo>
                <a:lnTo>
                  <a:pt x="f33" y="f49"/>
                </a:lnTo>
                <a:lnTo>
                  <a:pt x="f5" y="f134"/>
                </a:lnTo>
                <a:lnTo>
                  <a:pt x="f5" y="f135"/>
                </a:lnTo>
                <a:lnTo>
                  <a:pt x="f43" y="f83"/>
                </a:lnTo>
                <a:lnTo>
                  <a:pt x="f5" y="f136"/>
                </a:lnTo>
                <a:lnTo>
                  <a:pt x="f5" y="f137"/>
                </a:lnTo>
                <a:lnTo>
                  <a:pt x="f33" y="f138"/>
                </a:lnTo>
                <a:lnTo>
                  <a:pt x="f139" y="f18"/>
                </a:lnTo>
                <a:lnTo>
                  <a:pt x="f5" y="f18"/>
                </a:lnTo>
                <a:lnTo>
                  <a:pt x="f5" y="f23"/>
                </a:lnTo>
                <a:lnTo>
                  <a:pt x="f32" y="f23"/>
                </a:lnTo>
                <a:lnTo>
                  <a:pt x="f31" y="f21"/>
                </a:lnTo>
                <a:lnTo>
                  <a:pt x="f29" y="f21"/>
                </a:lnTo>
                <a:lnTo>
                  <a:pt x="f5" y="f140"/>
                </a:lnTo>
                <a:lnTo>
                  <a:pt x="f5" y="f141"/>
                </a:lnTo>
                <a:lnTo>
                  <a:pt x="f43" y="f57"/>
                </a:lnTo>
                <a:lnTo>
                  <a:pt x="f5" y="f142"/>
                </a:lnTo>
                <a:lnTo>
                  <a:pt x="f5" y="f143"/>
                </a:lnTo>
                <a:lnTo>
                  <a:pt x="f29" y="f30"/>
                </a:lnTo>
                <a:close/>
              </a:path>
            </a:pathLst>
          </a:custGeom>
          <a:solidFill>
            <a:srgbClr val="939CA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18" name="Cím 1">
            <a:extLst>
              <a:ext uri="{FF2B5EF4-FFF2-40B4-BE49-F238E27FC236}">
                <a16:creationId xmlns:a16="http://schemas.microsoft.com/office/drawing/2014/main" id="{D5D75948-4F93-40BE-B388-887324A35913}"/>
              </a:ext>
            </a:extLst>
          </p:cNvPr>
          <p:cNvSpPr>
            <a:spLocks noGrp="1"/>
          </p:cNvSpPr>
          <p:nvPr>
            <p:ph type="title"/>
          </p:nvPr>
        </p:nvSpPr>
        <p:spPr>
          <a:xfrm>
            <a:off x="767857" y="933450"/>
            <a:ext cx="3031852" cy="1722419"/>
          </a:xfrm>
        </p:spPr>
        <p:txBody>
          <a:bodyPr rtlCol="0" anchor="b">
            <a:normAutofit/>
          </a:bodyPr>
          <a:lstStyle>
            <a:lvl1pPr algn="l">
              <a:defRPr sz="2400" b="0">
                <a:solidFill>
                  <a:srgbClr val="FFFFFF"/>
                </a:solidFill>
              </a:defRPr>
            </a:lvl1pPr>
          </a:lstStyle>
          <a:p>
            <a:pPr rtl="0"/>
            <a:r>
              <a:rPr lang="hu-HU" dirty="0"/>
              <a:t>Mintacím szerkesztése</a:t>
            </a:r>
            <a:endParaRPr lang="en-US" dirty="0"/>
          </a:p>
        </p:txBody>
      </p:sp>
      <p:sp>
        <p:nvSpPr>
          <p:cNvPr id="19" name="Szöveg helye 3">
            <a:extLst>
              <a:ext uri="{FF2B5EF4-FFF2-40B4-BE49-F238E27FC236}">
                <a16:creationId xmlns:a16="http://schemas.microsoft.com/office/drawing/2014/main" id="{D06F3432-CFF2-4247-8C73-1813CCF9D799}"/>
              </a:ext>
            </a:extLst>
          </p:cNvPr>
          <p:cNvSpPr>
            <a:spLocks noGrp="1"/>
          </p:cNvSpPr>
          <p:nvPr>
            <p:ph type="body" sz="half" idx="2"/>
          </p:nvPr>
        </p:nvSpPr>
        <p:spPr>
          <a:xfrm>
            <a:off x="767857" y="2836654"/>
            <a:ext cx="3031852" cy="3001392"/>
          </a:xfrm>
        </p:spPr>
        <p:txBody>
          <a:bodyPr rtlCol="0"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hu-HU"/>
              <a:t>Mintaszöveg szerkesztése</a:t>
            </a:r>
          </a:p>
        </p:txBody>
      </p:sp>
    </p:spTree>
    <p:extLst>
      <p:ext uri="{BB962C8B-B14F-4D97-AF65-F5344CB8AC3E}">
        <p14:creationId xmlns:p14="http://schemas.microsoft.com/office/powerpoint/2010/main" val="3752596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artalomrész képaláírással">
    <p:spTree>
      <p:nvGrpSpPr>
        <p:cNvPr id="1" name=""/>
        <p:cNvGrpSpPr/>
        <p:nvPr/>
      </p:nvGrpSpPr>
      <p:grpSpPr>
        <a:xfrm>
          <a:off x="0" y="0"/>
          <a:ext cx="0" cy="0"/>
          <a:chOff x="0" y="0"/>
          <a:chExt cx="0" cy="0"/>
        </a:xfrm>
      </p:grpSpPr>
      <p:sp>
        <p:nvSpPr>
          <p:cNvPr id="3" name="Tartalom helye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hu-HU"/>
              <a:t>Mintaszöveg szerkesztése</a:t>
            </a:r>
          </a:p>
          <a:p>
            <a:pPr lvl="1" rtl="0"/>
            <a:r>
              <a:rPr lang="hu-HU"/>
              <a:t>Második szint</a:t>
            </a:r>
          </a:p>
          <a:p>
            <a:pPr lvl="2" rtl="0"/>
            <a:r>
              <a:rPr lang="hu-HU"/>
              <a:t>Harmadik szint</a:t>
            </a:r>
          </a:p>
          <a:p>
            <a:pPr lvl="3" rtl="0"/>
            <a:r>
              <a:rPr lang="hu-HU"/>
              <a:t>Negyedik szint</a:t>
            </a:r>
          </a:p>
          <a:p>
            <a:pPr lvl="4" rtl="0"/>
            <a:r>
              <a:rPr lang="hu-HU"/>
              <a:t>Ötödik szint</a:t>
            </a:r>
            <a:endParaRPr lang="en-US" dirty="0"/>
          </a:p>
        </p:txBody>
      </p:sp>
      <p:sp>
        <p:nvSpPr>
          <p:cNvPr id="11" name="Dia számának helye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en-US" smtClean="0"/>
              <a:pPr/>
              <a:t>‹#›</a:t>
            </a:fld>
            <a:endParaRPr lang="en-US" dirty="0"/>
          </a:p>
        </p:txBody>
      </p:sp>
      <p:sp>
        <p:nvSpPr>
          <p:cNvPr id="12" name="Dátum helye 3">
            <a:extLst>
              <a:ext uri="{FF2B5EF4-FFF2-40B4-BE49-F238E27FC236}">
                <a16:creationId xmlns:a16="http://schemas.microsoft.com/office/drawing/2014/main" id="{354ED5D0-7880-4B4B-B38B-C6043352D4E0}"/>
              </a:ext>
            </a:extLst>
          </p:cNvPr>
          <p:cNvSpPr>
            <a:spLocks noGrp="1"/>
          </p:cNvSpPr>
          <p:nvPr>
            <p:ph type="dt" sz="half" idx="13"/>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algn="ctr"/>
            <a:r>
              <a:rPr lang="hu" dirty="0"/>
              <a:t>VIS Complex Kft.</a:t>
            </a:r>
            <a:endParaRPr lang="en-US" dirty="0"/>
          </a:p>
        </p:txBody>
      </p:sp>
      <p:sp>
        <p:nvSpPr>
          <p:cNvPr id="13" name="Élőláb helye 4">
            <a:extLst>
              <a:ext uri="{FF2B5EF4-FFF2-40B4-BE49-F238E27FC236}">
                <a16:creationId xmlns:a16="http://schemas.microsoft.com/office/drawing/2014/main" id="{9E5EEB55-AFD6-4CA1-9D0C-401F3D499077}"/>
              </a:ext>
            </a:extLst>
          </p:cNvPr>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algn="ctr"/>
            <a:r>
              <a:rPr lang="hu-HU" dirty="0"/>
              <a:t>M</a:t>
            </a:r>
            <a:r>
              <a:rPr lang="hu" dirty="0"/>
              <a:t>obil: +36-70/33-44-212	Email: </a:t>
            </a:r>
            <a:r>
              <a:rPr lang="hu" dirty="0">
                <a:hlinkClick r:id="rId2"/>
              </a:rPr>
              <a:t>jt.vcomplex@gmail.com</a:t>
            </a:r>
            <a:endParaRPr lang="en-US" dirty="0"/>
          </a:p>
        </p:txBody>
      </p:sp>
      <p:sp>
        <p:nvSpPr>
          <p:cNvPr id="14" name="Freeform 6">
            <a:extLst>
              <a:ext uri="{FF2B5EF4-FFF2-40B4-BE49-F238E27FC236}">
                <a16:creationId xmlns:a16="http://schemas.microsoft.com/office/drawing/2014/main" id="{48AB6523-1E66-42FD-A844-5B7F5057C529}"/>
              </a:ext>
            </a:extLst>
          </p:cNvPr>
          <p:cNvSpPr/>
          <p:nvPr userDrawn="1"/>
        </p:nvSpPr>
        <p:spPr>
          <a:xfrm>
            <a:off x="454592" y="524232"/>
            <a:ext cx="4112407" cy="5909564"/>
          </a:xfrm>
          <a:custGeom>
            <a:avLst/>
            <a:gdLst>
              <a:gd name="f0" fmla="val 10800000"/>
              <a:gd name="f1" fmla="val 5400000"/>
              <a:gd name="f2" fmla="val 180"/>
              <a:gd name="f3" fmla="val w"/>
              <a:gd name="f4" fmla="val h"/>
              <a:gd name="f5" fmla="val 0"/>
              <a:gd name="f6" fmla="val 4478"/>
              <a:gd name="f7" fmla="val 7886"/>
              <a:gd name="f8" fmla="val 3364"/>
              <a:gd name="f9" fmla="val 3501"/>
              <a:gd name="f10" fmla="val 984"/>
              <a:gd name="f11" fmla="val 3641"/>
              <a:gd name="f12" fmla="val 1971"/>
              <a:gd name="f13" fmla="val 3780"/>
              <a:gd name="f14" fmla="val 2955"/>
              <a:gd name="f15" fmla="val 3920"/>
              <a:gd name="f16" fmla="val 3942"/>
              <a:gd name="f17" fmla="val 4060"/>
              <a:gd name="f18" fmla="val 4927"/>
              <a:gd name="f19" fmla="val 4199"/>
              <a:gd name="f20" fmla="val 5913"/>
              <a:gd name="f21" fmla="val 4339"/>
              <a:gd name="f22" fmla="val 6900"/>
              <a:gd name="f23" fmla="val 3358"/>
              <a:gd name="f24" fmla="val 2238"/>
              <a:gd name="f25" fmla="val 1118"/>
              <a:gd name="f26" fmla="val 841"/>
              <a:gd name="f27" fmla="val 1682"/>
              <a:gd name="f28" fmla="val 2523"/>
              <a:gd name="f29" fmla="+- 0 0 -90"/>
              <a:gd name="f30" fmla="*/ f3 1 4478"/>
              <a:gd name="f31" fmla="*/ f4 1 7886"/>
              <a:gd name="f32" fmla="+- f7 0 f5"/>
              <a:gd name="f33" fmla="+- f6 0 f5"/>
              <a:gd name="f34" fmla="*/ f29 f0 1"/>
              <a:gd name="f35" fmla="*/ f33 1 4478"/>
              <a:gd name="f36" fmla="*/ f32 1 7886"/>
              <a:gd name="f37" fmla="*/ 3364 f33 1"/>
              <a:gd name="f38" fmla="*/ 0 f32 1"/>
              <a:gd name="f39" fmla="*/ 3501 f33 1"/>
              <a:gd name="f40" fmla="*/ 984 f32 1"/>
              <a:gd name="f41" fmla="*/ 3641 f33 1"/>
              <a:gd name="f42" fmla="*/ 1971 f32 1"/>
              <a:gd name="f43" fmla="*/ 3780 f33 1"/>
              <a:gd name="f44" fmla="*/ 2955 f32 1"/>
              <a:gd name="f45" fmla="*/ 3920 f33 1"/>
              <a:gd name="f46" fmla="*/ 3942 f32 1"/>
              <a:gd name="f47" fmla="*/ 4060 f33 1"/>
              <a:gd name="f48" fmla="*/ 4927 f32 1"/>
              <a:gd name="f49" fmla="*/ 4199 f33 1"/>
              <a:gd name="f50" fmla="*/ 5913 f32 1"/>
              <a:gd name="f51" fmla="*/ 4339 f33 1"/>
              <a:gd name="f52" fmla="*/ 6900 f32 1"/>
              <a:gd name="f53" fmla="*/ 4478 f33 1"/>
              <a:gd name="f54" fmla="*/ 7886 f32 1"/>
              <a:gd name="f55" fmla="*/ 3358 f33 1"/>
              <a:gd name="f56" fmla="*/ 2238 f33 1"/>
              <a:gd name="f57" fmla="*/ 1118 f33 1"/>
              <a:gd name="f58" fmla="*/ 0 f33 1"/>
              <a:gd name="f59" fmla="*/ 841 f33 1"/>
              <a:gd name="f60" fmla="*/ 1682 f33 1"/>
              <a:gd name="f61" fmla="*/ 2523 f33 1"/>
              <a:gd name="f62" fmla="*/ f34 1 f2"/>
              <a:gd name="f63" fmla="*/ f37 1 4478"/>
              <a:gd name="f64" fmla="*/ f38 1 7886"/>
              <a:gd name="f65" fmla="*/ f39 1 4478"/>
              <a:gd name="f66" fmla="*/ f40 1 7886"/>
              <a:gd name="f67" fmla="*/ f41 1 4478"/>
              <a:gd name="f68" fmla="*/ f42 1 7886"/>
              <a:gd name="f69" fmla="*/ f43 1 4478"/>
              <a:gd name="f70" fmla="*/ f44 1 7886"/>
              <a:gd name="f71" fmla="*/ f45 1 4478"/>
              <a:gd name="f72" fmla="*/ f46 1 7886"/>
              <a:gd name="f73" fmla="*/ f47 1 4478"/>
              <a:gd name="f74" fmla="*/ f48 1 7886"/>
              <a:gd name="f75" fmla="*/ f49 1 4478"/>
              <a:gd name="f76" fmla="*/ f50 1 7886"/>
              <a:gd name="f77" fmla="*/ f51 1 4478"/>
              <a:gd name="f78" fmla="*/ f52 1 7886"/>
              <a:gd name="f79" fmla="*/ f53 1 4478"/>
              <a:gd name="f80" fmla="*/ f54 1 7886"/>
              <a:gd name="f81" fmla="*/ f55 1 4478"/>
              <a:gd name="f82" fmla="*/ f56 1 4478"/>
              <a:gd name="f83" fmla="*/ f57 1 4478"/>
              <a:gd name="f84" fmla="*/ f58 1 4478"/>
              <a:gd name="f85" fmla="*/ f59 1 4478"/>
              <a:gd name="f86" fmla="*/ f60 1 4478"/>
              <a:gd name="f87" fmla="*/ f61 1 4478"/>
              <a:gd name="f88" fmla="*/ 0 1 f35"/>
              <a:gd name="f89" fmla="*/ f6 1 f35"/>
              <a:gd name="f90" fmla="*/ 0 1 f36"/>
              <a:gd name="f91" fmla="*/ f7 1 f36"/>
              <a:gd name="f92" fmla="+- f62 0 f1"/>
              <a:gd name="f93" fmla="*/ f63 1 f35"/>
              <a:gd name="f94" fmla="*/ f64 1 f36"/>
              <a:gd name="f95" fmla="*/ f65 1 f35"/>
              <a:gd name="f96" fmla="*/ f66 1 f36"/>
              <a:gd name="f97" fmla="*/ f67 1 f35"/>
              <a:gd name="f98" fmla="*/ f68 1 f36"/>
              <a:gd name="f99" fmla="*/ f69 1 f35"/>
              <a:gd name="f100" fmla="*/ f70 1 f36"/>
              <a:gd name="f101" fmla="*/ f71 1 f35"/>
              <a:gd name="f102" fmla="*/ f72 1 f36"/>
              <a:gd name="f103" fmla="*/ f73 1 f35"/>
              <a:gd name="f104" fmla="*/ f74 1 f36"/>
              <a:gd name="f105" fmla="*/ f75 1 f35"/>
              <a:gd name="f106" fmla="*/ f76 1 f36"/>
              <a:gd name="f107" fmla="*/ f77 1 f35"/>
              <a:gd name="f108" fmla="*/ f78 1 f36"/>
              <a:gd name="f109" fmla="*/ f79 1 f35"/>
              <a:gd name="f110" fmla="*/ f80 1 f36"/>
              <a:gd name="f111" fmla="*/ f81 1 f35"/>
              <a:gd name="f112" fmla="*/ f82 1 f35"/>
              <a:gd name="f113" fmla="*/ f83 1 f35"/>
              <a:gd name="f114" fmla="*/ f84 1 f35"/>
              <a:gd name="f115" fmla="*/ f85 1 f35"/>
              <a:gd name="f116" fmla="*/ f86 1 f35"/>
              <a:gd name="f117" fmla="*/ f87 1 f35"/>
              <a:gd name="f118" fmla="*/ f88 f30 1"/>
              <a:gd name="f119" fmla="*/ f89 f30 1"/>
              <a:gd name="f120" fmla="*/ f91 f31 1"/>
              <a:gd name="f121" fmla="*/ f90 f31 1"/>
              <a:gd name="f122" fmla="*/ f93 f30 1"/>
              <a:gd name="f123" fmla="*/ f94 f31 1"/>
              <a:gd name="f124" fmla="*/ f95 f30 1"/>
              <a:gd name="f125" fmla="*/ f96 f31 1"/>
              <a:gd name="f126" fmla="*/ f97 f30 1"/>
              <a:gd name="f127" fmla="*/ f98 f31 1"/>
              <a:gd name="f128" fmla="*/ f99 f30 1"/>
              <a:gd name="f129" fmla="*/ f100 f31 1"/>
              <a:gd name="f130" fmla="*/ f101 f30 1"/>
              <a:gd name="f131" fmla="*/ f102 f31 1"/>
              <a:gd name="f132" fmla="*/ f103 f30 1"/>
              <a:gd name="f133" fmla="*/ f104 f31 1"/>
              <a:gd name="f134" fmla="*/ f105 f30 1"/>
              <a:gd name="f135" fmla="*/ f106 f31 1"/>
              <a:gd name="f136" fmla="*/ f107 f30 1"/>
              <a:gd name="f137" fmla="*/ f108 f31 1"/>
              <a:gd name="f138" fmla="*/ f109 f30 1"/>
              <a:gd name="f139" fmla="*/ f110 f31 1"/>
              <a:gd name="f140" fmla="*/ f111 f30 1"/>
              <a:gd name="f141" fmla="*/ f112 f30 1"/>
              <a:gd name="f142" fmla="*/ f113 f30 1"/>
              <a:gd name="f143" fmla="*/ f114 f30 1"/>
              <a:gd name="f144" fmla="*/ f115 f30 1"/>
              <a:gd name="f145" fmla="*/ f116 f30 1"/>
              <a:gd name="f146" fmla="*/ f117 f30 1"/>
            </a:gdLst>
            <a:ahLst/>
            <a:cxnLst>
              <a:cxn ang="3cd4">
                <a:pos x="hc" y="t"/>
              </a:cxn>
              <a:cxn ang="0">
                <a:pos x="r" y="vc"/>
              </a:cxn>
              <a:cxn ang="cd4">
                <a:pos x="hc" y="b"/>
              </a:cxn>
              <a:cxn ang="cd2">
                <a:pos x="l" y="vc"/>
              </a:cxn>
              <a:cxn ang="f92">
                <a:pos x="f122" y="f123"/>
              </a:cxn>
              <a:cxn ang="f92">
                <a:pos x="f124" y="f125"/>
              </a:cxn>
              <a:cxn ang="f92">
                <a:pos x="f126" y="f127"/>
              </a:cxn>
              <a:cxn ang="f92">
                <a:pos x="f128" y="f129"/>
              </a:cxn>
              <a:cxn ang="f92">
                <a:pos x="f130" y="f131"/>
              </a:cxn>
              <a:cxn ang="f92">
                <a:pos x="f132" y="f133"/>
              </a:cxn>
              <a:cxn ang="f92">
                <a:pos x="f134" y="f135"/>
              </a:cxn>
              <a:cxn ang="f92">
                <a:pos x="f136" y="f137"/>
              </a:cxn>
              <a:cxn ang="f92">
                <a:pos x="f138" y="f139"/>
              </a:cxn>
              <a:cxn ang="f92">
                <a:pos x="f140" y="f139"/>
              </a:cxn>
              <a:cxn ang="f92">
                <a:pos x="f141" y="f139"/>
              </a:cxn>
              <a:cxn ang="f92">
                <a:pos x="f142" y="f139"/>
              </a:cxn>
              <a:cxn ang="f92">
                <a:pos x="f143" y="f139"/>
              </a:cxn>
              <a:cxn ang="f92">
                <a:pos x="f143" y="f137"/>
              </a:cxn>
              <a:cxn ang="f92">
                <a:pos x="f143" y="f135"/>
              </a:cxn>
              <a:cxn ang="f92">
                <a:pos x="f143" y="f133"/>
              </a:cxn>
              <a:cxn ang="f92">
                <a:pos x="f143" y="f131"/>
              </a:cxn>
              <a:cxn ang="f92">
                <a:pos x="f143" y="f129"/>
              </a:cxn>
              <a:cxn ang="f92">
                <a:pos x="f143" y="f127"/>
              </a:cxn>
              <a:cxn ang="f92">
                <a:pos x="f143" y="f125"/>
              </a:cxn>
              <a:cxn ang="f92">
                <a:pos x="f143" y="f123"/>
              </a:cxn>
              <a:cxn ang="f92">
                <a:pos x="f144" y="f123"/>
              </a:cxn>
              <a:cxn ang="f92">
                <a:pos x="f145" y="f123"/>
              </a:cxn>
              <a:cxn ang="f92">
                <a:pos x="f146" y="f123"/>
              </a:cxn>
              <a:cxn ang="f92">
                <a:pos x="f122" y="f123"/>
              </a:cxn>
            </a:cxnLst>
            <a:rect l="f118" t="f121" r="f119" b="f120"/>
            <a:pathLst>
              <a:path w="4478" h="7886">
                <a:moveTo>
                  <a:pt x="f8" y="f5"/>
                </a:moveTo>
                <a:lnTo>
                  <a:pt x="f9" y="f10"/>
                </a:lnTo>
                <a:lnTo>
                  <a:pt x="f11" y="f12"/>
                </a:lnTo>
                <a:lnTo>
                  <a:pt x="f13" y="f14"/>
                </a:lnTo>
                <a:lnTo>
                  <a:pt x="f15" y="f16"/>
                </a:lnTo>
                <a:lnTo>
                  <a:pt x="f17" y="f18"/>
                </a:lnTo>
                <a:lnTo>
                  <a:pt x="f19" y="f20"/>
                </a:lnTo>
                <a:lnTo>
                  <a:pt x="f21" y="f22"/>
                </a:lnTo>
                <a:lnTo>
                  <a:pt x="f6" y="f7"/>
                </a:lnTo>
                <a:lnTo>
                  <a:pt x="f23" y="f7"/>
                </a:lnTo>
                <a:lnTo>
                  <a:pt x="f24" y="f7"/>
                </a:lnTo>
                <a:lnTo>
                  <a:pt x="f25" y="f7"/>
                </a:lnTo>
                <a:lnTo>
                  <a:pt x="f5" y="f7"/>
                </a:lnTo>
                <a:lnTo>
                  <a:pt x="f5" y="f22"/>
                </a:lnTo>
                <a:lnTo>
                  <a:pt x="f5" y="f20"/>
                </a:lnTo>
                <a:lnTo>
                  <a:pt x="f5" y="f18"/>
                </a:lnTo>
                <a:lnTo>
                  <a:pt x="f5" y="f16"/>
                </a:lnTo>
                <a:lnTo>
                  <a:pt x="f5" y="f14"/>
                </a:lnTo>
                <a:lnTo>
                  <a:pt x="f5" y="f12"/>
                </a:lnTo>
                <a:lnTo>
                  <a:pt x="f5" y="f10"/>
                </a:lnTo>
                <a:lnTo>
                  <a:pt x="f5" y="f5"/>
                </a:lnTo>
                <a:lnTo>
                  <a:pt x="f26" y="f5"/>
                </a:lnTo>
                <a:lnTo>
                  <a:pt x="f27" y="f5"/>
                </a:lnTo>
                <a:lnTo>
                  <a:pt x="f28" y="f5"/>
                </a:lnTo>
                <a:lnTo>
                  <a:pt x="f8" y="f5"/>
                </a:lnTo>
                <a:close/>
              </a:path>
            </a:pathLst>
          </a:custGeom>
          <a:solidFill>
            <a:srgbClr val="00206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15" name="Freeform 7">
            <a:extLst>
              <a:ext uri="{FF2B5EF4-FFF2-40B4-BE49-F238E27FC236}">
                <a16:creationId xmlns:a16="http://schemas.microsoft.com/office/drawing/2014/main" id="{B80BBF07-B234-4E6C-9BC8-E087253628FB}"/>
              </a:ext>
            </a:extLst>
          </p:cNvPr>
          <p:cNvSpPr/>
          <p:nvPr userDrawn="1"/>
        </p:nvSpPr>
        <p:spPr>
          <a:xfrm>
            <a:off x="667442" y="1048486"/>
            <a:ext cx="3256857" cy="5360748"/>
          </a:xfrm>
          <a:custGeom>
            <a:avLst/>
            <a:gdLst>
              <a:gd name="f0" fmla="val 10800000"/>
              <a:gd name="f1" fmla="val 5400000"/>
              <a:gd name="f2" fmla="val 180"/>
              <a:gd name="f3" fmla="val w"/>
              <a:gd name="f4" fmla="val h"/>
              <a:gd name="f5" fmla="val 0"/>
              <a:gd name="f6" fmla="val 4354"/>
              <a:gd name="f7" fmla="val 7547"/>
              <a:gd name="f8" fmla="val 2184"/>
              <a:gd name="f9" fmla="val 6646"/>
              <a:gd name="f10" fmla="val 3733"/>
              <a:gd name="f11" fmla="val 2957"/>
              <a:gd name="f12" fmla="val 5357"/>
              <a:gd name="f13" fmla="val 2934"/>
              <a:gd name="f14" fmla="val 5343"/>
              <a:gd name="f15" fmla="val 1385"/>
              <a:gd name="f16" fmla="val 2160"/>
              <a:gd name="f17" fmla="val 6634"/>
              <a:gd name="f18" fmla="val 2168"/>
              <a:gd name="f19" fmla="val 4014"/>
              <a:gd name="f20" fmla="val 5317"/>
              <a:gd name="f21" fmla="val 2949"/>
              <a:gd name="f22" fmla="val 4350"/>
              <a:gd name="f23" fmla="val 6674"/>
              <a:gd name="f24" fmla="val 3763"/>
              <a:gd name="f25" fmla="val 3238"/>
              <a:gd name="f26" fmla="val 3209"/>
              <a:gd name="f27" fmla="val 2708"/>
              <a:gd name="f28" fmla="val 2676"/>
              <a:gd name="f29" fmla="val 2148"/>
              <a:gd name="f30" fmla="val 6666"/>
              <a:gd name="f31" fmla="val 1363"/>
              <a:gd name="f32" fmla="val 580"/>
              <a:gd name="f33" fmla="val 6660"/>
              <a:gd name="f34" fmla="val 1112"/>
              <a:gd name="f35" fmla="val 1082"/>
              <a:gd name="f36" fmla="val 564"/>
              <a:gd name="f37" fmla="val 6686"/>
              <a:gd name="f38" fmla="val 48"/>
              <a:gd name="f39" fmla="val 18"/>
              <a:gd name="f40" fmla="val 542"/>
              <a:gd name="f41" fmla="val 5745"/>
              <a:gd name="f42" fmla="val 5694"/>
              <a:gd name="f43" fmla="val 1347"/>
              <a:gd name="f44" fmla="val 5331"/>
              <a:gd name="f45" fmla="val 4027"/>
              <a:gd name="f46" fmla="val 4968"/>
              <a:gd name="f47" fmla="val 4916"/>
              <a:gd name="f48" fmla="val 3988"/>
              <a:gd name="f49" fmla="val 3085"/>
              <a:gd name="f50" fmla="val 3035"/>
              <a:gd name="f51" fmla="val 576"/>
              <a:gd name="f52" fmla="val 3994"/>
              <a:gd name="f53" fmla="val 5305"/>
              <a:gd name="f54" fmla="val 2150"/>
              <a:gd name="f55" fmla="val 3992"/>
              <a:gd name="f56" fmla="val 2154"/>
              <a:gd name="f57" fmla="val 3990"/>
              <a:gd name="f58" fmla="val 2684"/>
              <a:gd name="f59" fmla="val 1359"/>
              <a:gd name="f60" fmla="val 1357"/>
              <a:gd name="f61" fmla="val 1353"/>
              <a:gd name="f62" fmla="val 2680"/>
              <a:gd name="f63" fmla="val 554"/>
              <a:gd name="f64" fmla="val 1349"/>
              <a:gd name="f65" fmla="val 552"/>
              <a:gd name="f66" fmla="val 1345"/>
              <a:gd name="f67" fmla="val 1343"/>
              <a:gd name="f68" fmla="val 1339"/>
              <a:gd name="f69" fmla="val 1335"/>
              <a:gd name="f70" fmla="val 1351"/>
              <a:gd name="f71" fmla="val 6"/>
              <a:gd name="f72" fmla="val 4"/>
              <a:gd name="f73" fmla="val 1355"/>
              <a:gd name="f74" fmla="val 2"/>
              <a:gd name="f75" fmla="val 2963"/>
              <a:gd name="f76" fmla="val 2965"/>
              <a:gd name="f77" fmla="val 2967"/>
              <a:gd name="f78" fmla="val 2969"/>
              <a:gd name="f79" fmla="val 8"/>
              <a:gd name="f80" fmla="val 2971"/>
              <a:gd name="f81" fmla="val 12"/>
              <a:gd name="f82" fmla="val 20"/>
              <a:gd name="f83" fmla="val 22"/>
              <a:gd name="f84" fmla="val 26"/>
              <a:gd name="f85" fmla="val 1369"/>
              <a:gd name="f86" fmla="val 2658"/>
              <a:gd name="f87" fmla="val 2660"/>
              <a:gd name="f88" fmla="val 2662"/>
              <a:gd name="f89" fmla="val 2664"/>
              <a:gd name="f90" fmla="val 3767"/>
              <a:gd name="f91" fmla="val 3769"/>
              <a:gd name="f92" fmla="val 3998"/>
              <a:gd name="f93" fmla="val 4002"/>
              <a:gd name="f94" fmla="val 4004"/>
              <a:gd name="f95" fmla="val 4008"/>
              <a:gd name="f96" fmla="val 2981"/>
              <a:gd name="f97" fmla="val 4163"/>
              <a:gd name="f98" fmla="val 4167"/>
              <a:gd name="f99" fmla="val 3755"/>
              <a:gd name="f100" fmla="val 4235"/>
              <a:gd name="f101" fmla="val 5833"/>
              <a:gd name="f102" fmla="val 4241"/>
              <a:gd name="f103" fmla="val 5875"/>
              <a:gd name="f104" fmla="val 3779"/>
              <a:gd name="f105" fmla="+- 0 0 -90"/>
              <a:gd name="f106" fmla="*/ f3 1 4354"/>
              <a:gd name="f107" fmla="*/ f4 1 7547"/>
              <a:gd name="f108" fmla="+- f7 0 f5"/>
              <a:gd name="f109" fmla="+- f6 0 f5"/>
              <a:gd name="f110" fmla="*/ f105 f0 1"/>
              <a:gd name="f111" fmla="*/ f109 1 4354"/>
              <a:gd name="f112" fmla="*/ f108 1 7547"/>
              <a:gd name="f113" fmla="*/ 3733 f109 1"/>
              <a:gd name="f114" fmla="*/ 6646 f108 1"/>
              <a:gd name="f115" fmla="*/ 2184 f109 1"/>
              <a:gd name="f116" fmla="*/ 1385 f109 1"/>
              <a:gd name="f117" fmla="*/ 5343 f108 1"/>
              <a:gd name="f118" fmla="*/ 2934 f109 1"/>
              <a:gd name="f119" fmla="*/ 5317 f108 1"/>
              <a:gd name="f120" fmla="*/ 4014 f108 1"/>
              <a:gd name="f121" fmla="*/ 4350 f109 1"/>
              <a:gd name="f122" fmla="*/ 3763 f109 1"/>
              <a:gd name="f123" fmla="*/ 6674 f108 1"/>
              <a:gd name="f124" fmla="*/ 3209 f109 1"/>
              <a:gd name="f125" fmla="*/ 7547 f108 1"/>
              <a:gd name="f126" fmla="*/ 2676 f109 1"/>
              <a:gd name="f127" fmla="*/ 1363 f109 1"/>
              <a:gd name="f128" fmla="*/ 5357 f108 1"/>
              <a:gd name="f129" fmla="*/ 1112 f109 1"/>
              <a:gd name="f130" fmla="*/ 564 f109 1"/>
              <a:gd name="f131" fmla="*/ 6686 f108 1"/>
              <a:gd name="f132" fmla="*/ 18 f109 1"/>
              <a:gd name="f133" fmla="*/ 0 f109 1"/>
              <a:gd name="f134" fmla="*/ 542 f109 1"/>
              <a:gd name="f135" fmla="*/ 5694 f108 1"/>
              <a:gd name="f136" fmla="*/ 1347 f109 1"/>
              <a:gd name="f137" fmla="*/ 5331 f108 1"/>
              <a:gd name="f138" fmla="*/ 4968 f108 1"/>
              <a:gd name="f139" fmla="*/ 3988 f108 1"/>
              <a:gd name="f140" fmla="*/ 3085 f108 1"/>
              <a:gd name="f141" fmla="*/ 576 f109 1"/>
              <a:gd name="f142" fmla="*/ 3994 f108 1"/>
              <a:gd name="f143" fmla="*/ 2148 f109 1"/>
              <a:gd name="f144" fmla="*/ 2154 f109 1"/>
              <a:gd name="f145" fmla="*/ 3990 f108 1"/>
              <a:gd name="f146" fmla="*/ 2684 f108 1"/>
              <a:gd name="f147" fmla="*/ 1357 f109 1"/>
              <a:gd name="f148" fmla="*/ 554 f109 1"/>
              <a:gd name="f149" fmla="*/ 1349 f108 1"/>
              <a:gd name="f150" fmla="*/ 552 f109 1"/>
              <a:gd name="f151" fmla="*/ 1343 f108 1"/>
              <a:gd name="f152" fmla="*/ 1335 f108 1"/>
              <a:gd name="f153" fmla="*/ 1353 f109 1"/>
              <a:gd name="f154" fmla="*/ 4 f108 1"/>
              <a:gd name="f155" fmla="*/ 0 f108 1"/>
              <a:gd name="f156" fmla="*/ 2963 f109 1"/>
              <a:gd name="f157" fmla="*/ 2967 f109 1"/>
              <a:gd name="f158" fmla="*/ 2971 f109 1"/>
              <a:gd name="f159" fmla="*/ 12 f108 1"/>
              <a:gd name="f160" fmla="*/ 2969 f109 1"/>
              <a:gd name="f161" fmla="*/ 20 f108 1"/>
              <a:gd name="f162" fmla="*/ 26 f108 1"/>
              <a:gd name="f163" fmla="*/ 1369 f109 1"/>
              <a:gd name="f164" fmla="*/ 2658 f108 1"/>
              <a:gd name="f165" fmla="*/ 2965 f109 1"/>
              <a:gd name="f166" fmla="*/ 2660 f108 1"/>
              <a:gd name="f167" fmla="*/ 2664 f108 1"/>
              <a:gd name="f168" fmla="*/ 3769 f109 1"/>
              <a:gd name="f169" fmla="*/ 3998 f108 1"/>
              <a:gd name="f170" fmla="*/ 4004 f108 1"/>
              <a:gd name="f171" fmla="*/ 2981 f109 1"/>
              <a:gd name="f172" fmla="*/ 4167 f109 1"/>
              <a:gd name="f173" fmla="*/ 3755 f109 1"/>
              <a:gd name="f174" fmla="*/ 6634 f108 1"/>
              <a:gd name="f175" fmla="*/ 4241 f109 1"/>
              <a:gd name="f176" fmla="*/ 5875 f108 1"/>
              <a:gd name="f177" fmla="*/ f110 1 f2"/>
              <a:gd name="f178" fmla="*/ f113 1 4354"/>
              <a:gd name="f179" fmla="*/ f114 1 7547"/>
              <a:gd name="f180" fmla="*/ f115 1 4354"/>
              <a:gd name="f181" fmla="*/ f116 1 4354"/>
              <a:gd name="f182" fmla="*/ f117 1 7547"/>
              <a:gd name="f183" fmla="*/ f118 1 4354"/>
              <a:gd name="f184" fmla="*/ f119 1 7547"/>
              <a:gd name="f185" fmla="*/ f120 1 7547"/>
              <a:gd name="f186" fmla="*/ f121 1 4354"/>
              <a:gd name="f187" fmla="*/ f122 1 4354"/>
              <a:gd name="f188" fmla="*/ f123 1 7547"/>
              <a:gd name="f189" fmla="*/ f124 1 4354"/>
              <a:gd name="f190" fmla="*/ f125 1 7547"/>
              <a:gd name="f191" fmla="*/ f126 1 4354"/>
              <a:gd name="f192" fmla="*/ f127 1 4354"/>
              <a:gd name="f193" fmla="*/ f128 1 7547"/>
              <a:gd name="f194" fmla="*/ f129 1 4354"/>
              <a:gd name="f195" fmla="*/ f130 1 4354"/>
              <a:gd name="f196" fmla="*/ f131 1 7547"/>
              <a:gd name="f197" fmla="*/ f132 1 4354"/>
              <a:gd name="f198" fmla="*/ f133 1 4354"/>
              <a:gd name="f199" fmla="*/ f134 1 4354"/>
              <a:gd name="f200" fmla="*/ f135 1 7547"/>
              <a:gd name="f201" fmla="*/ f136 1 4354"/>
              <a:gd name="f202" fmla="*/ f137 1 7547"/>
              <a:gd name="f203" fmla="*/ f138 1 7547"/>
              <a:gd name="f204" fmla="*/ f139 1 7547"/>
              <a:gd name="f205" fmla="*/ f140 1 7547"/>
              <a:gd name="f206" fmla="*/ f141 1 4354"/>
              <a:gd name="f207" fmla="*/ f142 1 7547"/>
              <a:gd name="f208" fmla="*/ f143 1 4354"/>
              <a:gd name="f209" fmla="*/ f144 1 4354"/>
              <a:gd name="f210" fmla="*/ f145 1 7547"/>
              <a:gd name="f211" fmla="*/ f146 1 7547"/>
              <a:gd name="f212" fmla="*/ f147 1 4354"/>
              <a:gd name="f213" fmla="*/ f148 1 4354"/>
              <a:gd name="f214" fmla="*/ f149 1 7547"/>
              <a:gd name="f215" fmla="*/ f150 1 4354"/>
              <a:gd name="f216" fmla="*/ f151 1 7547"/>
              <a:gd name="f217" fmla="*/ f152 1 7547"/>
              <a:gd name="f218" fmla="*/ f153 1 4354"/>
              <a:gd name="f219" fmla="*/ f154 1 7547"/>
              <a:gd name="f220" fmla="*/ f155 1 7547"/>
              <a:gd name="f221" fmla="*/ f156 1 4354"/>
              <a:gd name="f222" fmla="*/ f157 1 4354"/>
              <a:gd name="f223" fmla="*/ f158 1 4354"/>
              <a:gd name="f224" fmla="*/ f159 1 7547"/>
              <a:gd name="f225" fmla="*/ f160 1 4354"/>
              <a:gd name="f226" fmla="*/ f161 1 7547"/>
              <a:gd name="f227" fmla="*/ f162 1 7547"/>
              <a:gd name="f228" fmla="*/ f163 1 4354"/>
              <a:gd name="f229" fmla="*/ f164 1 7547"/>
              <a:gd name="f230" fmla="*/ f165 1 4354"/>
              <a:gd name="f231" fmla="*/ f166 1 7547"/>
              <a:gd name="f232" fmla="*/ f167 1 7547"/>
              <a:gd name="f233" fmla="*/ f168 1 4354"/>
              <a:gd name="f234" fmla="*/ f169 1 7547"/>
              <a:gd name="f235" fmla="*/ f170 1 7547"/>
              <a:gd name="f236" fmla="*/ f171 1 4354"/>
              <a:gd name="f237" fmla="*/ f172 1 4354"/>
              <a:gd name="f238" fmla="*/ f173 1 4354"/>
              <a:gd name="f239" fmla="*/ f174 1 7547"/>
              <a:gd name="f240" fmla="*/ f175 1 4354"/>
              <a:gd name="f241" fmla="*/ f176 1 7547"/>
              <a:gd name="f242" fmla="*/ 0 1 f111"/>
              <a:gd name="f243" fmla="*/ f6 1 f111"/>
              <a:gd name="f244" fmla="*/ 0 1 f112"/>
              <a:gd name="f245" fmla="*/ f7 1 f112"/>
              <a:gd name="f246" fmla="+- f177 0 f1"/>
              <a:gd name="f247" fmla="*/ f178 1 f111"/>
              <a:gd name="f248" fmla="*/ f179 1 f112"/>
              <a:gd name="f249" fmla="*/ f180 1 f111"/>
              <a:gd name="f250" fmla="*/ f181 1 f111"/>
              <a:gd name="f251" fmla="*/ f182 1 f112"/>
              <a:gd name="f252" fmla="*/ f183 1 f111"/>
              <a:gd name="f253" fmla="*/ f184 1 f112"/>
              <a:gd name="f254" fmla="*/ f185 1 f112"/>
              <a:gd name="f255" fmla="*/ f186 1 f111"/>
              <a:gd name="f256" fmla="*/ f187 1 f111"/>
              <a:gd name="f257" fmla="*/ f188 1 f112"/>
              <a:gd name="f258" fmla="*/ f189 1 f111"/>
              <a:gd name="f259" fmla="*/ f190 1 f112"/>
              <a:gd name="f260" fmla="*/ f191 1 f111"/>
              <a:gd name="f261" fmla="*/ f192 1 f111"/>
              <a:gd name="f262" fmla="*/ f193 1 f112"/>
              <a:gd name="f263" fmla="*/ f194 1 f111"/>
              <a:gd name="f264" fmla="*/ f195 1 f111"/>
              <a:gd name="f265" fmla="*/ f196 1 f112"/>
              <a:gd name="f266" fmla="*/ f197 1 f111"/>
              <a:gd name="f267" fmla="*/ f198 1 f111"/>
              <a:gd name="f268" fmla="*/ f199 1 f111"/>
              <a:gd name="f269" fmla="*/ f200 1 f112"/>
              <a:gd name="f270" fmla="*/ f201 1 f111"/>
              <a:gd name="f271" fmla="*/ f202 1 f112"/>
              <a:gd name="f272" fmla="*/ f203 1 f112"/>
              <a:gd name="f273" fmla="*/ f204 1 f112"/>
              <a:gd name="f274" fmla="*/ f205 1 f112"/>
              <a:gd name="f275" fmla="*/ f206 1 f111"/>
              <a:gd name="f276" fmla="*/ f207 1 f112"/>
              <a:gd name="f277" fmla="*/ f208 1 f111"/>
              <a:gd name="f278" fmla="*/ f209 1 f111"/>
              <a:gd name="f279" fmla="*/ f210 1 f112"/>
              <a:gd name="f280" fmla="*/ f211 1 f112"/>
              <a:gd name="f281" fmla="*/ f212 1 f111"/>
              <a:gd name="f282" fmla="*/ f213 1 f111"/>
              <a:gd name="f283" fmla="*/ f214 1 f112"/>
              <a:gd name="f284" fmla="*/ f215 1 f111"/>
              <a:gd name="f285" fmla="*/ f216 1 f112"/>
              <a:gd name="f286" fmla="*/ f217 1 f112"/>
              <a:gd name="f287" fmla="*/ f218 1 f111"/>
              <a:gd name="f288" fmla="*/ f219 1 f112"/>
              <a:gd name="f289" fmla="*/ f220 1 f112"/>
              <a:gd name="f290" fmla="*/ f221 1 f111"/>
              <a:gd name="f291" fmla="*/ f222 1 f111"/>
              <a:gd name="f292" fmla="*/ f223 1 f111"/>
              <a:gd name="f293" fmla="*/ f224 1 f112"/>
              <a:gd name="f294" fmla="*/ f225 1 f111"/>
              <a:gd name="f295" fmla="*/ f226 1 f112"/>
              <a:gd name="f296" fmla="*/ f227 1 f112"/>
              <a:gd name="f297" fmla="*/ f228 1 f111"/>
              <a:gd name="f298" fmla="*/ f229 1 f112"/>
              <a:gd name="f299" fmla="*/ f230 1 f111"/>
              <a:gd name="f300" fmla="*/ f231 1 f112"/>
              <a:gd name="f301" fmla="*/ f232 1 f112"/>
              <a:gd name="f302" fmla="*/ f233 1 f111"/>
              <a:gd name="f303" fmla="*/ f234 1 f112"/>
              <a:gd name="f304" fmla="*/ f235 1 f112"/>
              <a:gd name="f305" fmla="*/ f236 1 f111"/>
              <a:gd name="f306" fmla="*/ f237 1 f111"/>
              <a:gd name="f307" fmla="*/ f238 1 f111"/>
              <a:gd name="f308" fmla="*/ f239 1 f112"/>
              <a:gd name="f309" fmla="*/ f240 1 f111"/>
              <a:gd name="f310" fmla="*/ f241 1 f112"/>
              <a:gd name="f311" fmla="*/ f242 f106 1"/>
              <a:gd name="f312" fmla="*/ f243 f106 1"/>
              <a:gd name="f313" fmla="*/ f245 f107 1"/>
              <a:gd name="f314" fmla="*/ f244 f107 1"/>
              <a:gd name="f315" fmla="*/ f247 f106 1"/>
              <a:gd name="f316" fmla="*/ f248 f107 1"/>
              <a:gd name="f317" fmla="*/ f249 f106 1"/>
              <a:gd name="f318" fmla="*/ f250 f106 1"/>
              <a:gd name="f319" fmla="*/ f251 f107 1"/>
              <a:gd name="f320" fmla="*/ f252 f106 1"/>
              <a:gd name="f321" fmla="*/ f253 f107 1"/>
              <a:gd name="f322" fmla="*/ f254 f107 1"/>
              <a:gd name="f323" fmla="*/ f255 f106 1"/>
              <a:gd name="f324" fmla="*/ f256 f106 1"/>
              <a:gd name="f325" fmla="*/ f257 f107 1"/>
              <a:gd name="f326" fmla="*/ f258 f106 1"/>
              <a:gd name="f327" fmla="*/ f259 f107 1"/>
              <a:gd name="f328" fmla="*/ f260 f106 1"/>
              <a:gd name="f329" fmla="*/ f261 f106 1"/>
              <a:gd name="f330" fmla="*/ f262 f107 1"/>
              <a:gd name="f331" fmla="*/ f263 f106 1"/>
              <a:gd name="f332" fmla="*/ f264 f106 1"/>
              <a:gd name="f333" fmla="*/ f265 f107 1"/>
              <a:gd name="f334" fmla="*/ f266 f106 1"/>
              <a:gd name="f335" fmla="*/ f267 f106 1"/>
              <a:gd name="f336" fmla="*/ f268 f106 1"/>
              <a:gd name="f337" fmla="*/ f269 f107 1"/>
              <a:gd name="f338" fmla="*/ f270 f106 1"/>
              <a:gd name="f339" fmla="*/ f271 f107 1"/>
              <a:gd name="f340" fmla="*/ f272 f107 1"/>
              <a:gd name="f341" fmla="*/ f273 f107 1"/>
              <a:gd name="f342" fmla="*/ f274 f107 1"/>
              <a:gd name="f343" fmla="*/ f275 f106 1"/>
              <a:gd name="f344" fmla="*/ f276 f107 1"/>
              <a:gd name="f345" fmla="*/ f277 f106 1"/>
              <a:gd name="f346" fmla="*/ f278 f106 1"/>
              <a:gd name="f347" fmla="*/ f279 f107 1"/>
              <a:gd name="f348" fmla="*/ f280 f107 1"/>
              <a:gd name="f349" fmla="*/ f281 f106 1"/>
              <a:gd name="f350" fmla="*/ f282 f106 1"/>
              <a:gd name="f351" fmla="*/ f283 f107 1"/>
              <a:gd name="f352" fmla="*/ f284 f106 1"/>
              <a:gd name="f353" fmla="*/ f285 f107 1"/>
              <a:gd name="f354" fmla="*/ f286 f107 1"/>
              <a:gd name="f355" fmla="*/ f287 f106 1"/>
              <a:gd name="f356" fmla="*/ f288 f107 1"/>
              <a:gd name="f357" fmla="*/ f289 f107 1"/>
              <a:gd name="f358" fmla="*/ f290 f106 1"/>
              <a:gd name="f359" fmla="*/ f291 f106 1"/>
              <a:gd name="f360" fmla="*/ f292 f106 1"/>
              <a:gd name="f361" fmla="*/ f293 f107 1"/>
              <a:gd name="f362" fmla="*/ f294 f106 1"/>
              <a:gd name="f363" fmla="*/ f295 f107 1"/>
              <a:gd name="f364" fmla="*/ f296 f107 1"/>
              <a:gd name="f365" fmla="*/ f297 f106 1"/>
              <a:gd name="f366" fmla="*/ f298 f107 1"/>
              <a:gd name="f367" fmla="*/ f299 f106 1"/>
              <a:gd name="f368" fmla="*/ f300 f107 1"/>
              <a:gd name="f369" fmla="*/ f301 f107 1"/>
              <a:gd name="f370" fmla="*/ f302 f106 1"/>
              <a:gd name="f371" fmla="*/ f303 f107 1"/>
              <a:gd name="f372" fmla="*/ f304 f107 1"/>
              <a:gd name="f373" fmla="*/ f305 f106 1"/>
              <a:gd name="f374" fmla="*/ f306 f106 1"/>
              <a:gd name="f375" fmla="*/ f307 f106 1"/>
              <a:gd name="f376" fmla="*/ f308 f107 1"/>
              <a:gd name="f377" fmla="*/ f309 f106 1"/>
              <a:gd name="f378" fmla="*/ f310 f107 1"/>
            </a:gdLst>
            <a:ahLst/>
            <a:cxnLst>
              <a:cxn ang="3cd4">
                <a:pos x="hc" y="t"/>
              </a:cxn>
              <a:cxn ang="0">
                <a:pos x="r" y="vc"/>
              </a:cxn>
              <a:cxn ang="cd4">
                <a:pos x="hc" y="b"/>
              </a:cxn>
              <a:cxn ang="cd2">
                <a:pos x="l" y="vc"/>
              </a:cxn>
              <a:cxn ang="f246">
                <a:pos x="f315" y="f316"/>
              </a:cxn>
              <a:cxn ang="f246">
                <a:pos x="f317" y="f316"/>
              </a:cxn>
              <a:cxn ang="f246">
                <a:pos x="f318" y="f319"/>
              </a:cxn>
              <a:cxn ang="f246">
                <a:pos x="f320" y="f319"/>
              </a:cxn>
              <a:cxn ang="f246">
                <a:pos x="f318" y="f321"/>
              </a:cxn>
              <a:cxn ang="f246">
                <a:pos x="f315" y="f322"/>
              </a:cxn>
              <a:cxn ang="f246">
                <a:pos x="f323" y="f316"/>
              </a:cxn>
              <a:cxn ang="f246">
                <a:pos x="f324" y="f325"/>
              </a:cxn>
              <a:cxn ang="f246">
                <a:pos x="f326" y="f327"/>
              </a:cxn>
              <a:cxn ang="f246">
                <a:pos x="f317" y="f325"/>
              </a:cxn>
              <a:cxn ang="f246">
                <a:pos x="f328" y="f327"/>
              </a:cxn>
              <a:cxn ang="f246">
                <a:pos x="f329" y="f330"/>
              </a:cxn>
              <a:cxn ang="f246">
                <a:pos x="f331" y="f327"/>
              </a:cxn>
              <a:cxn ang="f246">
                <a:pos x="f332" y="f333"/>
              </a:cxn>
              <a:cxn ang="f246">
                <a:pos x="f334" y="f327"/>
              </a:cxn>
              <a:cxn ang="f246">
                <a:pos x="f335" y="f325"/>
              </a:cxn>
              <a:cxn ang="f246">
                <a:pos x="f336" y="f316"/>
              </a:cxn>
              <a:cxn ang="f246">
                <a:pos x="f335" y="f337"/>
              </a:cxn>
              <a:cxn ang="f246">
                <a:pos x="f338" y="f339"/>
              </a:cxn>
              <a:cxn ang="f246">
                <a:pos x="f335" y="f340"/>
              </a:cxn>
              <a:cxn ang="f246">
                <a:pos x="f336" y="f322"/>
              </a:cxn>
              <a:cxn ang="f246">
                <a:pos x="f335" y="f341"/>
              </a:cxn>
              <a:cxn ang="f246">
                <a:pos x="f335" y="f342"/>
              </a:cxn>
              <a:cxn ang="f246">
                <a:pos x="f343" y="f344"/>
              </a:cxn>
              <a:cxn ang="f246">
                <a:pos x="f345" y="f344"/>
              </a:cxn>
              <a:cxn ang="f246">
                <a:pos x="f346" y="f347"/>
              </a:cxn>
              <a:cxn ang="f246">
                <a:pos x="f315" y="f341"/>
              </a:cxn>
              <a:cxn ang="f246">
                <a:pos x="f329" y="f348"/>
              </a:cxn>
              <a:cxn ang="f246">
                <a:pos x="f349" y="f348"/>
              </a:cxn>
              <a:cxn ang="f246">
                <a:pos x="f350" y="f351"/>
              </a:cxn>
              <a:cxn ang="f246">
                <a:pos x="f352" y="f353"/>
              </a:cxn>
              <a:cxn ang="f246">
                <a:pos x="f350" y="f354"/>
              </a:cxn>
              <a:cxn ang="f246">
                <a:pos x="f355" y="f356"/>
              </a:cxn>
              <a:cxn ang="f246">
                <a:pos x="f329" y="f357"/>
              </a:cxn>
              <a:cxn ang="f246">
                <a:pos x="f358" y="f357"/>
              </a:cxn>
              <a:cxn ang="f246">
                <a:pos x="f359" y="f356"/>
              </a:cxn>
              <a:cxn ang="f246">
                <a:pos x="f360" y="f361"/>
              </a:cxn>
              <a:cxn ang="f246">
                <a:pos x="f362" y="f363"/>
              </a:cxn>
              <a:cxn ang="f246">
                <a:pos x="f358" y="f364"/>
              </a:cxn>
              <a:cxn ang="f246">
                <a:pos x="f365" y="f364"/>
              </a:cxn>
              <a:cxn ang="f246">
                <a:pos x="f365" y="f366"/>
              </a:cxn>
              <a:cxn ang="f246">
                <a:pos x="f367" y="f368"/>
              </a:cxn>
              <a:cxn ang="f246">
                <a:pos x="f362" y="f369"/>
              </a:cxn>
              <a:cxn ang="f246">
                <a:pos x="f370" y="f371"/>
              </a:cxn>
              <a:cxn ang="f246">
                <a:pos x="f370" y="f372"/>
              </a:cxn>
              <a:cxn ang="f246">
                <a:pos x="f373" y="f321"/>
              </a:cxn>
              <a:cxn ang="f246">
                <a:pos x="f374" y="f319"/>
              </a:cxn>
              <a:cxn ang="f246">
                <a:pos x="f375" y="f376"/>
              </a:cxn>
              <a:cxn ang="f246">
                <a:pos x="f377" y="f378"/>
              </a:cxn>
              <a:cxn ang="f246">
                <a:pos x="f323" y="f316"/>
              </a:cxn>
            </a:cxnLst>
            <a:rect l="f311" t="f314" r="f312" b="f313"/>
            <a:pathLst>
              <a:path w="4354" h="7547">
                <a:moveTo>
                  <a:pt x="f8" y="f9"/>
                </a:moveTo>
                <a:lnTo>
                  <a:pt x="f10" y="f9"/>
                </a:lnTo>
                <a:lnTo>
                  <a:pt x="f11" y="f12"/>
                </a:lnTo>
                <a:lnTo>
                  <a:pt x="f8" y="f9"/>
                </a:lnTo>
                <a:close/>
                <a:moveTo>
                  <a:pt x="f13" y="f14"/>
                </a:moveTo>
                <a:lnTo>
                  <a:pt x="f15" y="f14"/>
                </a:lnTo>
                <a:lnTo>
                  <a:pt x="f16" y="f17"/>
                </a:lnTo>
                <a:lnTo>
                  <a:pt x="f13" y="f14"/>
                </a:lnTo>
                <a:close/>
                <a:moveTo>
                  <a:pt x="f18" y="f19"/>
                </a:moveTo>
                <a:lnTo>
                  <a:pt x="f15" y="f20"/>
                </a:lnTo>
                <a:lnTo>
                  <a:pt x="f21" y="f20"/>
                </a:lnTo>
                <a:lnTo>
                  <a:pt x="f10" y="f19"/>
                </a:lnTo>
                <a:lnTo>
                  <a:pt x="f18" y="f19"/>
                </a:lnTo>
                <a:close/>
                <a:moveTo>
                  <a:pt x="f22" y="f9"/>
                </a:moveTo>
                <a:lnTo>
                  <a:pt x="f6" y="f23"/>
                </a:lnTo>
                <a:lnTo>
                  <a:pt x="f24" y="f23"/>
                </a:lnTo>
                <a:lnTo>
                  <a:pt x="f25" y="f7"/>
                </a:lnTo>
                <a:lnTo>
                  <a:pt x="f26" y="f7"/>
                </a:lnTo>
                <a:lnTo>
                  <a:pt x="f10" y="f23"/>
                </a:lnTo>
                <a:lnTo>
                  <a:pt x="f8" y="f23"/>
                </a:lnTo>
                <a:lnTo>
                  <a:pt x="f27" y="f7"/>
                </a:lnTo>
                <a:lnTo>
                  <a:pt x="f28" y="f7"/>
                </a:lnTo>
                <a:lnTo>
                  <a:pt x="f29" y="f30"/>
                </a:lnTo>
                <a:lnTo>
                  <a:pt x="f31" y="f12"/>
                </a:lnTo>
                <a:lnTo>
                  <a:pt x="f32" y="f33"/>
                </a:lnTo>
                <a:lnTo>
                  <a:pt x="f34" y="f7"/>
                </a:lnTo>
                <a:lnTo>
                  <a:pt x="f35" y="f7"/>
                </a:lnTo>
                <a:lnTo>
                  <a:pt x="f36" y="f37"/>
                </a:lnTo>
                <a:lnTo>
                  <a:pt x="f38" y="f7"/>
                </a:lnTo>
                <a:lnTo>
                  <a:pt x="f39" y="f7"/>
                </a:lnTo>
                <a:lnTo>
                  <a:pt x="f40" y="f23"/>
                </a:lnTo>
                <a:lnTo>
                  <a:pt x="f5" y="f23"/>
                </a:lnTo>
                <a:lnTo>
                  <a:pt x="f5" y="f9"/>
                </a:lnTo>
                <a:lnTo>
                  <a:pt x="f40" y="f9"/>
                </a:lnTo>
                <a:lnTo>
                  <a:pt x="f5" y="f41"/>
                </a:lnTo>
                <a:lnTo>
                  <a:pt x="f5" y="f42"/>
                </a:lnTo>
                <a:lnTo>
                  <a:pt x="f36" y="f17"/>
                </a:lnTo>
                <a:lnTo>
                  <a:pt x="f43" y="f44"/>
                </a:lnTo>
                <a:lnTo>
                  <a:pt x="f36" y="f45"/>
                </a:lnTo>
                <a:lnTo>
                  <a:pt x="f5" y="f46"/>
                </a:lnTo>
                <a:lnTo>
                  <a:pt x="f5" y="f47"/>
                </a:lnTo>
                <a:lnTo>
                  <a:pt x="f40" y="f19"/>
                </a:lnTo>
                <a:lnTo>
                  <a:pt x="f5" y="f19"/>
                </a:lnTo>
                <a:lnTo>
                  <a:pt x="f5" y="f48"/>
                </a:lnTo>
                <a:lnTo>
                  <a:pt x="f40" y="f48"/>
                </a:lnTo>
                <a:lnTo>
                  <a:pt x="f5" y="f49"/>
                </a:lnTo>
                <a:lnTo>
                  <a:pt x="f5" y="f50"/>
                </a:lnTo>
                <a:lnTo>
                  <a:pt x="f51" y="f52"/>
                </a:lnTo>
                <a:lnTo>
                  <a:pt x="f31" y="f53"/>
                </a:lnTo>
                <a:lnTo>
                  <a:pt x="f29" y="f52"/>
                </a:lnTo>
                <a:lnTo>
                  <a:pt x="f54" y="f55"/>
                </a:lnTo>
                <a:lnTo>
                  <a:pt x="f56" y="f57"/>
                </a:lnTo>
                <a:lnTo>
                  <a:pt x="f16" y="f48"/>
                </a:lnTo>
                <a:lnTo>
                  <a:pt x="f10" y="f48"/>
                </a:lnTo>
                <a:lnTo>
                  <a:pt x="f21" y="f58"/>
                </a:lnTo>
                <a:lnTo>
                  <a:pt x="f31" y="f58"/>
                </a:lnTo>
                <a:lnTo>
                  <a:pt x="f59" y="f58"/>
                </a:lnTo>
                <a:lnTo>
                  <a:pt x="f60" y="f58"/>
                </a:lnTo>
                <a:lnTo>
                  <a:pt x="f61" y="f62"/>
                </a:lnTo>
                <a:lnTo>
                  <a:pt x="f63" y="f64"/>
                </a:lnTo>
                <a:lnTo>
                  <a:pt x="f65" y="f66"/>
                </a:lnTo>
                <a:lnTo>
                  <a:pt x="f65" y="f67"/>
                </a:lnTo>
                <a:lnTo>
                  <a:pt x="f65" y="f68"/>
                </a:lnTo>
                <a:lnTo>
                  <a:pt x="f63" y="f69"/>
                </a:lnTo>
                <a:lnTo>
                  <a:pt x="f70" y="f71"/>
                </a:lnTo>
                <a:lnTo>
                  <a:pt x="f61" y="f72"/>
                </a:lnTo>
                <a:lnTo>
                  <a:pt x="f73" y="f74"/>
                </a:lnTo>
                <a:lnTo>
                  <a:pt x="f31" y="f5"/>
                </a:lnTo>
                <a:lnTo>
                  <a:pt x="f11" y="f5"/>
                </a:lnTo>
                <a:lnTo>
                  <a:pt x="f75" y="f5"/>
                </a:lnTo>
                <a:lnTo>
                  <a:pt x="f76" y="f74"/>
                </a:lnTo>
                <a:lnTo>
                  <a:pt x="f77" y="f72"/>
                </a:lnTo>
                <a:lnTo>
                  <a:pt x="f78" y="f79"/>
                </a:lnTo>
                <a:lnTo>
                  <a:pt x="f80" y="f81"/>
                </a:lnTo>
                <a:lnTo>
                  <a:pt x="f78" y="f39"/>
                </a:lnTo>
                <a:lnTo>
                  <a:pt x="f78" y="f82"/>
                </a:lnTo>
                <a:lnTo>
                  <a:pt x="f77" y="f83"/>
                </a:lnTo>
                <a:lnTo>
                  <a:pt x="f75" y="f84"/>
                </a:lnTo>
                <a:lnTo>
                  <a:pt x="f11" y="f84"/>
                </a:lnTo>
                <a:lnTo>
                  <a:pt x="f85" y="f84"/>
                </a:lnTo>
                <a:lnTo>
                  <a:pt x="f32" y="f67"/>
                </a:lnTo>
                <a:lnTo>
                  <a:pt x="f85" y="f86"/>
                </a:lnTo>
                <a:lnTo>
                  <a:pt x="f11" y="f86"/>
                </a:lnTo>
                <a:lnTo>
                  <a:pt x="f76" y="f87"/>
                </a:lnTo>
                <a:lnTo>
                  <a:pt x="f77" y="f88"/>
                </a:lnTo>
                <a:lnTo>
                  <a:pt x="f78" y="f89"/>
                </a:lnTo>
                <a:lnTo>
                  <a:pt x="f90" y="f52"/>
                </a:lnTo>
                <a:lnTo>
                  <a:pt x="f91" y="f92"/>
                </a:lnTo>
                <a:lnTo>
                  <a:pt x="f91" y="f93"/>
                </a:lnTo>
                <a:lnTo>
                  <a:pt x="f91" y="f94"/>
                </a:lnTo>
                <a:lnTo>
                  <a:pt x="f90" y="f95"/>
                </a:lnTo>
                <a:lnTo>
                  <a:pt x="f96" y="f20"/>
                </a:lnTo>
                <a:lnTo>
                  <a:pt x="f97" y="f20"/>
                </a:lnTo>
                <a:lnTo>
                  <a:pt x="f98" y="f14"/>
                </a:lnTo>
                <a:lnTo>
                  <a:pt x="f96" y="f14"/>
                </a:lnTo>
                <a:lnTo>
                  <a:pt x="f99" y="f17"/>
                </a:lnTo>
                <a:lnTo>
                  <a:pt x="f100" y="f101"/>
                </a:lnTo>
                <a:lnTo>
                  <a:pt x="f102" y="f103"/>
                </a:lnTo>
                <a:lnTo>
                  <a:pt x="f104" y="f9"/>
                </a:lnTo>
                <a:lnTo>
                  <a:pt x="f22" y="f9"/>
                </a:lnTo>
                <a:close/>
              </a:path>
            </a:pathLst>
          </a:custGeom>
          <a:solidFill>
            <a:srgbClr val="ABB2B7"/>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16" name="Freeform 8">
            <a:extLst>
              <a:ext uri="{FF2B5EF4-FFF2-40B4-BE49-F238E27FC236}">
                <a16:creationId xmlns:a16="http://schemas.microsoft.com/office/drawing/2014/main" id="{2AC801C0-B820-4416-83F4-5C1F421A1D9D}"/>
              </a:ext>
            </a:extLst>
          </p:cNvPr>
          <p:cNvSpPr/>
          <p:nvPr userDrawn="1"/>
        </p:nvSpPr>
        <p:spPr>
          <a:xfrm>
            <a:off x="464284" y="3432404"/>
            <a:ext cx="2073496" cy="3001392"/>
          </a:xfrm>
          <a:custGeom>
            <a:avLst/>
            <a:gdLst>
              <a:gd name="f0" fmla="val 10800000"/>
              <a:gd name="f1" fmla="val 5400000"/>
              <a:gd name="f2" fmla="val 180"/>
              <a:gd name="f3" fmla="val w"/>
              <a:gd name="f4" fmla="val h"/>
              <a:gd name="f5" fmla="val 0"/>
              <a:gd name="f6" fmla="val 2772"/>
              <a:gd name="f7" fmla="val 4225"/>
              <a:gd name="f8" fmla="val 598"/>
              <a:gd name="f9" fmla="val 355"/>
              <a:gd name="f10" fmla="val 8"/>
              <a:gd name="f11" fmla="val 357"/>
              <a:gd name="f12" fmla="val 4"/>
              <a:gd name="f13" fmla="val 359"/>
              <a:gd name="f14" fmla="val 2"/>
              <a:gd name="f15" fmla="val 365"/>
              <a:gd name="f16" fmla="val 1164"/>
              <a:gd name="f17" fmla="val 1168"/>
              <a:gd name="f18" fmla="val 1170"/>
              <a:gd name="f19" fmla="val 1172"/>
              <a:gd name="f20" fmla="val 1176"/>
              <a:gd name="f21" fmla="val 10"/>
              <a:gd name="f22" fmla="val 14"/>
              <a:gd name="f23" fmla="val 20"/>
              <a:gd name="f24" fmla="val 1174"/>
              <a:gd name="f25" fmla="val 22"/>
              <a:gd name="f26" fmla="val 24"/>
              <a:gd name="f27" fmla="val 26"/>
              <a:gd name="f28" fmla="val 28"/>
              <a:gd name="f29" fmla="val 373"/>
              <a:gd name="f30" fmla="val 650"/>
              <a:gd name="f31" fmla="val 2336"/>
              <a:gd name="f32" fmla="val 3352"/>
              <a:gd name="f33" fmla="val 1570"/>
              <a:gd name="f34" fmla="val 1373"/>
              <a:gd name="f35" fmla="val 3677"/>
              <a:gd name="f36" fmla="val 1186"/>
              <a:gd name="f37" fmla="val 3990"/>
              <a:gd name="f38" fmla="val 1953"/>
              <a:gd name="f39" fmla="val 1539"/>
              <a:gd name="f40" fmla="val 787"/>
              <a:gd name="f41" fmla="val 3976"/>
              <a:gd name="f42" fmla="val 1351"/>
              <a:gd name="f43" fmla="val 3663"/>
              <a:gd name="f44" fmla="val 3324"/>
              <a:gd name="f45" fmla="val 2698"/>
              <a:gd name="f46" fmla="val 1961"/>
              <a:gd name="f47" fmla="val 1586"/>
              <a:gd name="f48" fmla="val 1937"/>
              <a:gd name="f49" fmla="val 2686"/>
              <a:gd name="f50" fmla="val 1562"/>
              <a:gd name="f51" fmla="val 3312"/>
              <a:gd name="f52" fmla="val 1140"/>
              <a:gd name="f53" fmla="val 389"/>
              <a:gd name="f54" fmla="val 765"/>
              <a:gd name="f55" fmla="val 771"/>
              <a:gd name="f56" fmla="val 2021"/>
              <a:gd name="f57" fmla="val 2661"/>
              <a:gd name="f58" fmla="val 1156"/>
              <a:gd name="f59" fmla="val 351"/>
              <a:gd name="f60" fmla="val 2673"/>
              <a:gd name="f61" fmla="val 2091"/>
              <a:gd name="f62" fmla="val 2039"/>
              <a:gd name="f63" fmla="val 2647"/>
              <a:gd name="f64" fmla="val 753"/>
              <a:gd name="f65" fmla="val 2001"/>
              <a:gd name="f66" fmla="val 755"/>
              <a:gd name="f67" fmla="val 1999"/>
              <a:gd name="f68" fmla="val 757"/>
              <a:gd name="f69" fmla="val 1997"/>
              <a:gd name="f70" fmla="val 1995"/>
              <a:gd name="f71" fmla="val 1682"/>
              <a:gd name="f72" fmla="val 1357"/>
              <a:gd name="f73" fmla="val 363"/>
              <a:gd name="f74" fmla="val 1355"/>
              <a:gd name="f75" fmla="val 1353"/>
              <a:gd name="f76" fmla="val 761"/>
              <a:gd name="f77" fmla="val 709"/>
              <a:gd name="f78" fmla="val 1331"/>
              <a:gd name="f79" fmla="val 1550"/>
              <a:gd name="f80" fmla="val 672"/>
              <a:gd name="f81" fmla="val 1552"/>
              <a:gd name="f82" fmla="val 670"/>
              <a:gd name="f83" fmla="val 1554"/>
              <a:gd name="f84" fmla="val 668"/>
              <a:gd name="f85" fmla="val 666"/>
              <a:gd name="f86" fmla="val 2360"/>
              <a:gd name="f87" fmla="val 2366"/>
              <a:gd name="f88" fmla="val 2370"/>
              <a:gd name="f89" fmla="val 2372"/>
              <a:gd name="f90" fmla="val 2770"/>
              <a:gd name="f91" fmla="val 1337"/>
              <a:gd name="f92" fmla="val 1339"/>
              <a:gd name="f93" fmla="val 1343"/>
              <a:gd name="f94" fmla="val 1347"/>
              <a:gd name="f95" fmla="val 2015"/>
              <a:gd name="f96" fmla="val 2368"/>
              <a:gd name="f97" fmla="val 2019"/>
              <a:gd name="f98" fmla="val 2364"/>
              <a:gd name="f99" fmla="val 2358"/>
              <a:gd name="f100" fmla="val 2354"/>
              <a:gd name="f101" fmla="val 2350"/>
              <a:gd name="f102" fmla="val 2017"/>
              <a:gd name="f103" fmla="val 2348"/>
              <a:gd name="f104" fmla="val 2011"/>
              <a:gd name="f105" fmla="val 2346"/>
              <a:gd name="f106" fmla="val 2007"/>
              <a:gd name="f107" fmla="val 2742"/>
              <a:gd name="f108" fmla="val 2352"/>
              <a:gd name="f109" fmla="val 692"/>
              <a:gd name="f110" fmla="val 1178"/>
              <a:gd name="f111" fmla="val 1572"/>
              <a:gd name="f112" fmla="val 1574"/>
              <a:gd name="f113" fmla="val 2005"/>
              <a:gd name="f114" fmla="val 1963"/>
              <a:gd name="f115" fmla="val 1967"/>
              <a:gd name="f116" fmla="val 1971"/>
              <a:gd name="f117" fmla="val 2665"/>
              <a:gd name="f118" fmla="val 3330"/>
              <a:gd name="f119" fmla="val 3996"/>
              <a:gd name="f120" fmla="val 4000"/>
              <a:gd name="f121" fmla="val 4002"/>
              <a:gd name="f122" fmla="val 4006"/>
              <a:gd name="f123" fmla="val 4010"/>
              <a:gd name="f124" fmla="val 2641"/>
              <a:gd name="f125" fmla="val 2609"/>
              <a:gd name="f126" fmla="val 3364"/>
              <a:gd name="f127" fmla="val 1973"/>
              <a:gd name="f128" fmla="val 4012"/>
              <a:gd name="f129" fmla="val 4014"/>
              <a:gd name="f130" fmla="val 4016"/>
              <a:gd name="f131" fmla="val 1311"/>
              <a:gd name="f132" fmla="val 1281"/>
              <a:gd name="f133" fmla="val 3420"/>
              <a:gd name="f134" fmla="val 3368"/>
              <a:gd name="f135" fmla="val 3344"/>
              <a:gd name="f136" fmla="val 177"/>
              <a:gd name="f137" fmla="val 3011"/>
              <a:gd name="f138" fmla="val 3308"/>
              <a:gd name="f139" fmla="val 3256"/>
              <a:gd name="f140" fmla="val 155"/>
              <a:gd name="f141" fmla="val 2999"/>
              <a:gd name="f142" fmla="+- 0 0 -90"/>
              <a:gd name="f143" fmla="*/ f3 1 2772"/>
              <a:gd name="f144" fmla="*/ f4 1 4225"/>
              <a:gd name="f145" fmla="+- f7 0 f5"/>
              <a:gd name="f146" fmla="+- f6 0 f5"/>
              <a:gd name="f147" fmla="*/ f142 f0 1"/>
              <a:gd name="f148" fmla="*/ f146 1 2772"/>
              <a:gd name="f149" fmla="*/ f145 1 4225"/>
              <a:gd name="f150" fmla="*/ 357 f146 1"/>
              <a:gd name="f151" fmla="*/ 4 f145 1"/>
              <a:gd name="f152" fmla="*/ 1164 f146 1"/>
              <a:gd name="f153" fmla="*/ 0 f145 1"/>
              <a:gd name="f154" fmla="*/ 1172 f146 1"/>
              <a:gd name="f155" fmla="*/ 1176 f146 1"/>
              <a:gd name="f156" fmla="*/ 20 f145 1"/>
              <a:gd name="f157" fmla="*/ 1168 f146 1"/>
              <a:gd name="f158" fmla="*/ 26 f145 1"/>
              <a:gd name="f159" fmla="*/ 0 f146 1"/>
              <a:gd name="f160" fmla="*/ 650 f145 1"/>
              <a:gd name="f161" fmla="*/ 1570 f146 1"/>
              <a:gd name="f162" fmla="*/ 3352 f145 1"/>
              <a:gd name="f163" fmla="*/ 1953 f146 1"/>
              <a:gd name="f164" fmla="*/ 3990 f145 1"/>
              <a:gd name="f165" fmla="*/ 787 f146 1"/>
              <a:gd name="f166" fmla="*/ 1539 f146 1"/>
              <a:gd name="f167" fmla="*/ 2698 f145 1"/>
              <a:gd name="f168" fmla="*/ 1961 f146 1"/>
              <a:gd name="f169" fmla="*/ 1937 f146 1"/>
              <a:gd name="f170" fmla="*/ 2686 f145 1"/>
              <a:gd name="f171" fmla="*/ 765 f146 1"/>
              <a:gd name="f172" fmla="*/ 3312 f145 1"/>
              <a:gd name="f173" fmla="*/ 389 f146 1"/>
              <a:gd name="f174" fmla="*/ 2661 f145 1"/>
              <a:gd name="f175" fmla="*/ 771 f146 1"/>
              <a:gd name="f176" fmla="*/ 2021 f145 1"/>
              <a:gd name="f177" fmla="*/ 2039 f145 1"/>
              <a:gd name="f178" fmla="*/ 755 f146 1"/>
              <a:gd name="f179" fmla="*/ 1999 f145 1"/>
              <a:gd name="f180" fmla="*/ 1995 f145 1"/>
              <a:gd name="f181" fmla="*/ 365 f146 1"/>
              <a:gd name="f182" fmla="*/ 1357 f145 1"/>
              <a:gd name="f183" fmla="*/ 1353 f145 1"/>
              <a:gd name="f184" fmla="*/ 373 f146 1"/>
              <a:gd name="f185" fmla="*/ 1331 f145 1"/>
              <a:gd name="f186" fmla="*/ 1552 f146 1"/>
              <a:gd name="f187" fmla="*/ 670 f145 1"/>
              <a:gd name="f188" fmla="*/ 2360 f146 1"/>
              <a:gd name="f189" fmla="*/ 666 f145 1"/>
              <a:gd name="f190" fmla="*/ 2372 f146 1"/>
              <a:gd name="f191" fmla="*/ 672 f145 1"/>
              <a:gd name="f192" fmla="*/ 2772 f146 1"/>
              <a:gd name="f193" fmla="*/ 1343 f145 1"/>
              <a:gd name="f194" fmla="*/ 2015 f145 1"/>
              <a:gd name="f195" fmla="*/ 2364 f146 1"/>
              <a:gd name="f196" fmla="*/ 2350 f146 1"/>
              <a:gd name="f197" fmla="*/ 2017 f145 1"/>
              <a:gd name="f198" fmla="*/ 2346 f146 1"/>
              <a:gd name="f199" fmla="*/ 2007 f145 1"/>
              <a:gd name="f200" fmla="*/ 2352 f146 1"/>
              <a:gd name="f201" fmla="*/ 692 f145 1"/>
              <a:gd name="f202" fmla="*/ 1572 f146 1"/>
              <a:gd name="f203" fmla="*/ 2001 f145 1"/>
              <a:gd name="f204" fmla="*/ 1574 f146 1"/>
              <a:gd name="f205" fmla="*/ 2011 f145 1"/>
              <a:gd name="f206" fmla="*/ 1971 f146 1"/>
              <a:gd name="f207" fmla="*/ 2665 f145 1"/>
              <a:gd name="f208" fmla="*/ 4000 f145 1"/>
              <a:gd name="f209" fmla="*/ 2770 f146 1"/>
              <a:gd name="f210" fmla="*/ 4010 f145 1"/>
              <a:gd name="f211" fmla="*/ 2742 f146 1"/>
              <a:gd name="f212" fmla="*/ 4002 f145 1"/>
              <a:gd name="f213" fmla="*/ 4012 f145 1"/>
              <a:gd name="f214" fmla="*/ 1186 f146 1"/>
              <a:gd name="f215" fmla="*/ 4016 f145 1"/>
              <a:gd name="f216" fmla="*/ 1156 f146 1"/>
              <a:gd name="f217" fmla="*/ 3368 f145 1"/>
              <a:gd name="f218" fmla="*/ 753 f146 1"/>
              <a:gd name="f219" fmla="*/ 3344 f145 1"/>
              <a:gd name="f220" fmla="*/ 3308 f145 1"/>
              <a:gd name="f221" fmla="*/ 351 f146 1"/>
              <a:gd name="f222" fmla="*/ 2673 f145 1"/>
              <a:gd name="f223" fmla="*/ f147 1 f2"/>
              <a:gd name="f224" fmla="*/ f150 1 2772"/>
              <a:gd name="f225" fmla="*/ f151 1 4225"/>
              <a:gd name="f226" fmla="*/ f152 1 2772"/>
              <a:gd name="f227" fmla="*/ f153 1 4225"/>
              <a:gd name="f228" fmla="*/ f154 1 2772"/>
              <a:gd name="f229" fmla="*/ f155 1 2772"/>
              <a:gd name="f230" fmla="*/ f156 1 4225"/>
              <a:gd name="f231" fmla="*/ f157 1 2772"/>
              <a:gd name="f232" fmla="*/ f158 1 4225"/>
              <a:gd name="f233" fmla="*/ f159 1 2772"/>
              <a:gd name="f234" fmla="*/ f160 1 4225"/>
              <a:gd name="f235" fmla="*/ f161 1 2772"/>
              <a:gd name="f236" fmla="*/ f162 1 4225"/>
              <a:gd name="f237" fmla="*/ f163 1 2772"/>
              <a:gd name="f238" fmla="*/ f164 1 4225"/>
              <a:gd name="f239" fmla="*/ f165 1 2772"/>
              <a:gd name="f240" fmla="*/ f166 1 2772"/>
              <a:gd name="f241" fmla="*/ f167 1 4225"/>
              <a:gd name="f242" fmla="*/ f168 1 2772"/>
              <a:gd name="f243" fmla="*/ f169 1 2772"/>
              <a:gd name="f244" fmla="*/ f170 1 4225"/>
              <a:gd name="f245" fmla="*/ f171 1 2772"/>
              <a:gd name="f246" fmla="*/ f172 1 4225"/>
              <a:gd name="f247" fmla="*/ f173 1 2772"/>
              <a:gd name="f248" fmla="*/ f174 1 4225"/>
              <a:gd name="f249" fmla="*/ f175 1 2772"/>
              <a:gd name="f250" fmla="*/ f176 1 4225"/>
              <a:gd name="f251" fmla="*/ f177 1 4225"/>
              <a:gd name="f252" fmla="*/ f178 1 2772"/>
              <a:gd name="f253" fmla="*/ f179 1 4225"/>
              <a:gd name="f254" fmla="*/ f180 1 4225"/>
              <a:gd name="f255" fmla="*/ f181 1 2772"/>
              <a:gd name="f256" fmla="*/ f182 1 4225"/>
              <a:gd name="f257" fmla="*/ f183 1 4225"/>
              <a:gd name="f258" fmla="*/ f184 1 2772"/>
              <a:gd name="f259" fmla="*/ f185 1 4225"/>
              <a:gd name="f260" fmla="*/ f186 1 2772"/>
              <a:gd name="f261" fmla="*/ f187 1 4225"/>
              <a:gd name="f262" fmla="*/ f188 1 2772"/>
              <a:gd name="f263" fmla="*/ f189 1 4225"/>
              <a:gd name="f264" fmla="*/ f190 1 2772"/>
              <a:gd name="f265" fmla="*/ f191 1 4225"/>
              <a:gd name="f266" fmla="*/ f192 1 2772"/>
              <a:gd name="f267" fmla="*/ f193 1 4225"/>
              <a:gd name="f268" fmla="*/ f194 1 4225"/>
              <a:gd name="f269" fmla="*/ f195 1 2772"/>
              <a:gd name="f270" fmla="*/ f196 1 2772"/>
              <a:gd name="f271" fmla="*/ f197 1 4225"/>
              <a:gd name="f272" fmla="*/ f198 1 2772"/>
              <a:gd name="f273" fmla="*/ f199 1 4225"/>
              <a:gd name="f274" fmla="*/ f200 1 2772"/>
              <a:gd name="f275" fmla="*/ f201 1 4225"/>
              <a:gd name="f276" fmla="*/ f202 1 2772"/>
              <a:gd name="f277" fmla="*/ f203 1 4225"/>
              <a:gd name="f278" fmla="*/ f204 1 2772"/>
              <a:gd name="f279" fmla="*/ f205 1 4225"/>
              <a:gd name="f280" fmla="*/ f206 1 2772"/>
              <a:gd name="f281" fmla="*/ f207 1 4225"/>
              <a:gd name="f282" fmla="*/ f208 1 4225"/>
              <a:gd name="f283" fmla="*/ f209 1 2772"/>
              <a:gd name="f284" fmla="*/ f210 1 4225"/>
              <a:gd name="f285" fmla="*/ f211 1 2772"/>
              <a:gd name="f286" fmla="*/ f212 1 4225"/>
              <a:gd name="f287" fmla="*/ f213 1 4225"/>
              <a:gd name="f288" fmla="*/ f214 1 2772"/>
              <a:gd name="f289" fmla="*/ f215 1 4225"/>
              <a:gd name="f290" fmla="*/ f216 1 2772"/>
              <a:gd name="f291" fmla="*/ f217 1 4225"/>
              <a:gd name="f292" fmla="*/ f218 1 2772"/>
              <a:gd name="f293" fmla="*/ f219 1 4225"/>
              <a:gd name="f294" fmla="*/ f220 1 4225"/>
              <a:gd name="f295" fmla="*/ f221 1 2772"/>
              <a:gd name="f296" fmla="*/ f222 1 4225"/>
              <a:gd name="f297" fmla="*/ 0 1 f148"/>
              <a:gd name="f298" fmla="*/ f6 1 f148"/>
              <a:gd name="f299" fmla="*/ 0 1 f149"/>
              <a:gd name="f300" fmla="*/ f7 1 f149"/>
              <a:gd name="f301" fmla="+- f223 0 f1"/>
              <a:gd name="f302" fmla="*/ f224 1 f148"/>
              <a:gd name="f303" fmla="*/ f225 1 f149"/>
              <a:gd name="f304" fmla="*/ f226 1 f148"/>
              <a:gd name="f305" fmla="*/ f227 1 f149"/>
              <a:gd name="f306" fmla="*/ f228 1 f148"/>
              <a:gd name="f307" fmla="*/ f229 1 f148"/>
              <a:gd name="f308" fmla="*/ f230 1 f149"/>
              <a:gd name="f309" fmla="*/ f231 1 f148"/>
              <a:gd name="f310" fmla="*/ f232 1 f149"/>
              <a:gd name="f311" fmla="*/ f233 1 f148"/>
              <a:gd name="f312" fmla="*/ f234 1 f149"/>
              <a:gd name="f313" fmla="*/ f235 1 f148"/>
              <a:gd name="f314" fmla="*/ f236 1 f149"/>
              <a:gd name="f315" fmla="*/ f237 1 f148"/>
              <a:gd name="f316" fmla="*/ f238 1 f149"/>
              <a:gd name="f317" fmla="*/ f239 1 f148"/>
              <a:gd name="f318" fmla="*/ f240 1 f148"/>
              <a:gd name="f319" fmla="*/ f241 1 f149"/>
              <a:gd name="f320" fmla="*/ f242 1 f148"/>
              <a:gd name="f321" fmla="*/ f243 1 f148"/>
              <a:gd name="f322" fmla="*/ f244 1 f149"/>
              <a:gd name="f323" fmla="*/ f245 1 f148"/>
              <a:gd name="f324" fmla="*/ f246 1 f149"/>
              <a:gd name="f325" fmla="*/ f247 1 f148"/>
              <a:gd name="f326" fmla="*/ f248 1 f149"/>
              <a:gd name="f327" fmla="*/ f249 1 f148"/>
              <a:gd name="f328" fmla="*/ f250 1 f149"/>
              <a:gd name="f329" fmla="*/ f251 1 f149"/>
              <a:gd name="f330" fmla="*/ f252 1 f148"/>
              <a:gd name="f331" fmla="*/ f253 1 f149"/>
              <a:gd name="f332" fmla="*/ f254 1 f149"/>
              <a:gd name="f333" fmla="*/ f255 1 f148"/>
              <a:gd name="f334" fmla="*/ f256 1 f149"/>
              <a:gd name="f335" fmla="*/ f257 1 f149"/>
              <a:gd name="f336" fmla="*/ f258 1 f148"/>
              <a:gd name="f337" fmla="*/ f259 1 f149"/>
              <a:gd name="f338" fmla="*/ f260 1 f148"/>
              <a:gd name="f339" fmla="*/ f261 1 f149"/>
              <a:gd name="f340" fmla="*/ f262 1 f148"/>
              <a:gd name="f341" fmla="*/ f263 1 f149"/>
              <a:gd name="f342" fmla="*/ f264 1 f148"/>
              <a:gd name="f343" fmla="*/ f265 1 f149"/>
              <a:gd name="f344" fmla="*/ f266 1 f148"/>
              <a:gd name="f345" fmla="*/ f267 1 f149"/>
              <a:gd name="f346" fmla="*/ f268 1 f149"/>
              <a:gd name="f347" fmla="*/ f269 1 f148"/>
              <a:gd name="f348" fmla="*/ f270 1 f148"/>
              <a:gd name="f349" fmla="*/ f271 1 f149"/>
              <a:gd name="f350" fmla="*/ f272 1 f148"/>
              <a:gd name="f351" fmla="*/ f273 1 f149"/>
              <a:gd name="f352" fmla="*/ f274 1 f148"/>
              <a:gd name="f353" fmla="*/ f275 1 f149"/>
              <a:gd name="f354" fmla="*/ f276 1 f148"/>
              <a:gd name="f355" fmla="*/ f277 1 f149"/>
              <a:gd name="f356" fmla="*/ f278 1 f148"/>
              <a:gd name="f357" fmla="*/ f279 1 f149"/>
              <a:gd name="f358" fmla="*/ f280 1 f148"/>
              <a:gd name="f359" fmla="*/ f281 1 f149"/>
              <a:gd name="f360" fmla="*/ f282 1 f149"/>
              <a:gd name="f361" fmla="*/ f283 1 f148"/>
              <a:gd name="f362" fmla="*/ f284 1 f149"/>
              <a:gd name="f363" fmla="*/ f285 1 f148"/>
              <a:gd name="f364" fmla="*/ f286 1 f149"/>
              <a:gd name="f365" fmla="*/ f287 1 f149"/>
              <a:gd name="f366" fmla="*/ f288 1 f148"/>
              <a:gd name="f367" fmla="*/ f289 1 f149"/>
              <a:gd name="f368" fmla="*/ f290 1 f148"/>
              <a:gd name="f369" fmla="*/ f291 1 f149"/>
              <a:gd name="f370" fmla="*/ f292 1 f148"/>
              <a:gd name="f371" fmla="*/ f293 1 f149"/>
              <a:gd name="f372" fmla="*/ f294 1 f149"/>
              <a:gd name="f373" fmla="*/ f295 1 f148"/>
              <a:gd name="f374" fmla="*/ f296 1 f149"/>
              <a:gd name="f375" fmla="*/ f297 f143 1"/>
              <a:gd name="f376" fmla="*/ f298 f143 1"/>
              <a:gd name="f377" fmla="*/ f300 f144 1"/>
              <a:gd name="f378" fmla="*/ f299 f144 1"/>
              <a:gd name="f379" fmla="*/ f302 f143 1"/>
              <a:gd name="f380" fmla="*/ f303 f144 1"/>
              <a:gd name="f381" fmla="*/ f304 f143 1"/>
              <a:gd name="f382" fmla="*/ f305 f144 1"/>
              <a:gd name="f383" fmla="*/ f306 f143 1"/>
              <a:gd name="f384" fmla="*/ f307 f143 1"/>
              <a:gd name="f385" fmla="*/ f308 f144 1"/>
              <a:gd name="f386" fmla="*/ f309 f143 1"/>
              <a:gd name="f387" fmla="*/ f310 f144 1"/>
              <a:gd name="f388" fmla="*/ f311 f143 1"/>
              <a:gd name="f389" fmla="*/ f312 f144 1"/>
              <a:gd name="f390" fmla="*/ f313 f143 1"/>
              <a:gd name="f391" fmla="*/ f314 f144 1"/>
              <a:gd name="f392" fmla="*/ f315 f143 1"/>
              <a:gd name="f393" fmla="*/ f316 f144 1"/>
              <a:gd name="f394" fmla="*/ f317 f143 1"/>
              <a:gd name="f395" fmla="*/ f318 f143 1"/>
              <a:gd name="f396" fmla="*/ f319 f144 1"/>
              <a:gd name="f397" fmla="*/ f320 f143 1"/>
              <a:gd name="f398" fmla="*/ f321 f143 1"/>
              <a:gd name="f399" fmla="*/ f322 f144 1"/>
              <a:gd name="f400" fmla="*/ f323 f143 1"/>
              <a:gd name="f401" fmla="*/ f324 f144 1"/>
              <a:gd name="f402" fmla="*/ f325 f143 1"/>
              <a:gd name="f403" fmla="*/ f326 f144 1"/>
              <a:gd name="f404" fmla="*/ f327 f143 1"/>
              <a:gd name="f405" fmla="*/ f328 f144 1"/>
              <a:gd name="f406" fmla="*/ f329 f144 1"/>
              <a:gd name="f407" fmla="*/ f330 f143 1"/>
              <a:gd name="f408" fmla="*/ f331 f144 1"/>
              <a:gd name="f409" fmla="*/ f332 f144 1"/>
              <a:gd name="f410" fmla="*/ f333 f143 1"/>
              <a:gd name="f411" fmla="*/ f334 f144 1"/>
              <a:gd name="f412" fmla="*/ f335 f144 1"/>
              <a:gd name="f413" fmla="*/ f336 f143 1"/>
              <a:gd name="f414" fmla="*/ f337 f144 1"/>
              <a:gd name="f415" fmla="*/ f338 f143 1"/>
              <a:gd name="f416" fmla="*/ f339 f144 1"/>
              <a:gd name="f417" fmla="*/ f340 f143 1"/>
              <a:gd name="f418" fmla="*/ f341 f144 1"/>
              <a:gd name="f419" fmla="*/ f342 f143 1"/>
              <a:gd name="f420" fmla="*/ f343 f144 1"/>
              <a:gd name="f421" fmla="*/ f344 f143 1"/>
              <a:gd name="f422" fmla="*/ f345 f144 1"/>
              <a:gd name="f423" fmla="*/ f346 f144 1"/>
              <a:gd name="f424" fmla="*/ f347 f143 1"/>
              <a:gd name="f425" fmla="*/ f348 f143 1"/>
              <a:gd name="f426" fmla="*/ f349 f144 1"/>
              <a:gd name="f427" fmla="*/ f350 f143 1"/>
              <a:gd name="f428" fmla="*/ f351 f144 1"/>
              <a:gd name="f429" fmla="*/ f352 f143 1"/>
              <a:gd name="f430" fmla="*/ f353 f144 1"/>
              <a:gd name="f431" fmla="*/ f354 f143 1"/>
              <a:gd name="f432" fmla="*/ f355 f144 1"/>
              <a:gd name="f433" fmla="*/ f356 f143 1"/>
              <a:gd name="f434" fmla="*/ f357 f144 1"/>
              <a:gd name="f435" fmla="*/ f358 f143 1"/>
              <a:gd name="f436" fmla="*/ f359 f144 1"/>
              <a:gd name="f437" fmla="*/ f360 f144 1"/>
              <a:gd name="f438" fmla="*/ f361 f143 1"/>
              <a:gd name="f439" fmla="*/ f362 f144 1"/>
              <a:gd name="f440" fmla="*/ f363 f143 1"/>
              <a:gd name="f441" fmla="*/ f364 f144 1"/>
              <a:gd name="f442" fmla="*/ f365 f144 1"/>
              <a:gd name="f443" fmla="*/ f366 f143 1"/>
              <a:gd name="f444" fmla="*/ f367 f144 1"/>
              <a:gd name="f445" fmla="*/ f368 f143 1"/>
              <a:gd name="f446" fmla="*/ f369 f144 1"/>
              <a:gd name="f447" fmla="*/ f370 f143 1"/>
              <a:gd name="f448" fmla="*/ f371 f144 1"/>
              <a:gd name="f449" fmla="*/ f372 f144 1"/>
              <a:gd name="f450" fmla="*/ f373 f143 1"/>
              <a:gd name="f451" fmla="*/ f374 f144 1"/>
            </a:gdLst>
            <a:ahLst/>
            <a:cxnLst>
              <a:cxn ang="3cd4">
                <a:pos x="hc" y="t"/>
              </a:cxn>
              <a:cxn ang="0">
                <a:pos x="r" y="vc"/>
              </a:cxn>
              <a:cxn ang="cd4">
                <a:pos x="hc" y="b"/>
              </a:cxn>
              <a:cxn ang="cd2">
                <a:pos x="l" y="vc"/>
              </a:cxn>
              <a:cxn ang="f301">
                <a:pos x="f379" y="f380"/>
              </a:cxn>
              <a:cxn ang="f301">
                <a:pos x="f381" y="f382"/>
              </a:cxn>
              <a:cxn ang="f301">
                <a:pos x="f383" y="f380"/>
              </a:cxn>
              <a:cxn ang="f301">
                <a:pos x="f384" y="f385"/>
              </a:cxn>
              <a:cxn ang="f301">
                <a:pos x="f386" y="f387"/>
              </a:cxn>
              <a:cxn ang="f301">
                <a:pos x="f388" y="f389"/>
              </a:cxn>
              <a:cxn ang="f301">
                <a:pos x="f390" y="f391"/>
              </a:cxn>
              <a:cxn ang="f301">
                <a:pos x="f392" y="f393"/>
              </a:cxn>
              <a:cxn ang="f301">
                <a:pos x="f394" y="f391"/>
              </a:cxn>
              <a:cxn ang="f301">
                <a:pos x="f395" y="f391"/>
              </a:cxn>
              <a:cxn ang="f301">
                <a:pos x="f381" y="f396"/>
              </a:cxn>
              <a:cxn ang="f301">
                <a:pos x="f397" y="f396"/>
              </a:cxn>
              <a:cxn ang="f301">
                <a:pos x="f398" y="f399"/>
              </a:cxn>
              <a:cxn ang="f301">
                <a:pos x="f398" y="f399"/>
              </a:cxn>
              <a:cxn ang="f301">
                <a:pos x="f400" y="f401"/>
              </a:cxn>
              <a:cxn ang="f301">
                <a:pos x="f402" y="f403"/>
              </a:cxn>
              <a:cxn ang="f301">
                <a:pos x="f404" y="f405"/>
              </a:cxn>
              <a:cxn ang="f301">
                <a:pos x="f388" y="f406"/>
              </a:cxn>
              <a:cxn ang="f301">
                <a:pos x="f407" y="f408"/>
              </a:cxn>
              <a:cxn ang="f301">
                <a:pos x="f395" y="f409"/>
              </a:cxn>
              <a:cxn ang="f301">
                <a:pos x="f410" y="f411"/>
              </a:cxn>
              <a:cxn ang="f301">
                <a:pos x="f379" y="f412"/>
              </a:cxn>
              <a:cxn ang="f301">
                <a:pos x="f413" y="f414"/>
              </a:cxn>
              <a:cxn ang="f301">
                <a:pos x="f415" y="f416"/>
              </a:cxn>
              <a:cxn ang="f301">
                <a:pos x="f417" y="f418"/>
              </a:cxn>
              <a:cxn ang="f301">
                <a:pos x="f419" y="f420"/>
              </a:cxn>
              <a:cxn ang="f301">
                <a:pos x="f421" y="f422"/>
              </a:cxn>
              <a:cxn ang="f301">
                <a:pos x="f419" y="f423"/>
              </a:cxn>
              <a:cxn ang="f301">
                <a:pos x="f424" y="f405"/>
              </a:cxn>
              <a:cxn ang="f301">
                <a:pos x="f425" y="f426"/>
              </a:cxn>
              <a:cxn ang="f301">
                <a:pos x="f427" y="f428"/>
              </a:cxn>
              <a:cxn ang="f301">
                <a:pos x="f429" y="f430"/>
              </a:cxn>
              <a:cxn ang="f301">
                <a:pos x="f431" y="f432"/>
              </a:cxn>
              <a:cxn ang="f301">
                <a:pos x="f433" y="f434"/>
              </a:cxn>
              <a:cxn ang="f301">
                <a:pos x="f397" y="f403"/>
              </a:cxn>
              <a:cxn ang="f301">
                <a:pos x="f435" y="f436"/>
              </a:cxn>
              <a:cxn ang="f301">
                <a:pos x="f421" y="f437"/>
              </a:cxn>
              <a:cxn ang="f301">
                <a:pos x="f438" y="f439"/>
              </a:cxn>
              <a:cxn ang="f301">
                <a:pos x="f440" y="f441"/>
              </a:cxn>
              <a:cxn ang="f301">
                <a:pos x="f435" y="f442"/>
              </a:cxn>
              <a:cxn ang="f301">
                <a:pos x="f443" y="f444"/>
              </a:cxn>
              <a:cxn ang="f301">
                <a:pos x="f445" y="f444"/>
              </a:cxn>
              <a:cxn ang="f301">
                <a:pos x="f379" y="f442"/>
              </a:cxn>
              <a:cxn ang="f301">
                <a:pos x="f388" y="f446"/>
              </a:cxn>
              <a:cxn ang="f301">
                <a:pos x="f447" y="f448"/>
              </a:cxn>
              <a:cxn ang="f301">
                <a:pos x="f388" y="f449"/>
              </a:cxn>
              <a:cxn ang="f301">
                <a:pos x="f450" y="f451"/>
              </a:cxn>
            </a:cxnLst>
            <a:rect l="f375" t="f378" r="f376" b="f377"/>
            <a:pathLst>
              <a:path w="2772" h="4225">
                <a:moveTo>
                  <a:pt x="f5" y="f8"/>
                </a:moveTo>
                <a:lnTo>
                  <a:pt x="f9" y="f10"/>
                </a:lnTo>
                <a:lnTo>
                  <a:pt x="f11" y="f12"/>
                </a:lnTo>
                <a:lnTo>
                  <a:pt x="f13" y="f14"/>
                </a:lnTo>
                <a:lnTo>
                  <a:pt x="f15" y="f5"/>
                </a:lnTo>
                <a:lnTo>
                  <a:pt x="f16" y="f5"/>
                </a:lnTo>
                <a:lnTo>
                  <a:pt x="f17" y="f14"/>
                </a:lnTo>
                <a:lnTo>
                  <a:pt x="f18" y="f12"/>
                </a:lnTo>
                <a:lnTo>
                  <a:pt x="f19" y="f12"/>
                </a:lnTo>
                <a:lnTo>
                  <a:pt x="f20" y="f21"/>
                </a:lnTo>
                <a:lnTo>
                  <a:pt x="f20" y="f22"/>
                </a:lnTo>
                <a:lnTo>
                  <a:pt x="f20" y="f23"/>
                </a:lnTo>
                <a:lnTo>
                  <a:pt x="f24" y="f25"/>
                </a:lnTo>
                <a:lnTo>
                  <a:pt x="f19" y="f26"/>
                </a:lnTo>
                <a:lnTo>
                  <a:pt x="f17" y="f27"/>
                </a:lnTo>
                <a:lnTo>
                  <a:pt x="f16" y="f28"/>
                </a:lnTo>
                <a:lnTo>
                  <a:pt x="f29" y="f28"/>
                </a:lnTo>
                <a:lnTo>
                  <a:pt x="f5" y="f30"/>
                </a:lnTo>
                <a:lnTo>
                  <a:pt x="f5" y="f8"/>
                </a:lnTo>
                <a:close/>
                <a:moveTo>
                  <a:pt x="f31" y="f32"/>
                </a:moveTo>
                <a:lnTo>
                  <a:pt x="f33" y="f32"/>
                </a:lnTo>
                <a:lnTo>
                  <a:pt x="f34" y="f35"/>
                </a:lnTo>
                <a:lnTo>
                  <a:pt x="f36" y="f37"/>
                </a:lnTo>
                <a:lnTo>
                  <a:pt x="f38" y="f37"/>
                </a:lnTo>
                <a:lnTo>
                  <a:pt x="f31" y="f32"/>
                </a:lnTo>
                <a:close/>
                <a:moveTo>
                  <a:pt x="f39" y="f32"/>
                </a:moveTo>
                <a:lnTo>
                  <a:pt x="f40" y="f32"/>
                </a:lnTo>
                <a:lnTo>
                  <a:pt x="f16" y="f41"/>
                </a:lnTo>
                <a:lnTo>
                  <a:pt x="f42" y="f43"/>
                </a:lnTo>
                <a:lnTo>
                  <a:pt x="f39" y="f32"/>
                </a:lnTo>
                <a:close/>
                <a:moveTo>
                  <a:pt x="f40" y="f44"/>
                </a:moveTo>
                <a:lnTo>
                  <a:pt x="f39" y="f44"/>
                </a:lnTo>
                <a:lnTo>
                  <a:pt x="f16" y="f45"/>
                </a:lnTo>
                <a:lnTo>
                  <a:pt x="f40" y="f44"/>
                </a:lnTo>
                <a:close/>
                <a:moveTo>
                  <a:pt x="f31" y="f44"/>
                </a:moveTo>
                <a:lnTo>
                  <a:pt x="f46" y="f45"/>
                </a:lnTo>
                <a:lnTo>
                  <a:pt x="f47" y="f44"/>
                </a:lnTo>
                <a:lnTo>
                  <a:pt x="f31" y="f44"/>
                </a:lnTo>
                <a:close/>
                <a:moveTo>
                  <a:pt x="f48" y="f49"/>
                </a:moveTo>
                <a:lnTo>
                  <a:pt x="f36" y="f49"/>
                </a:lnTo>
                <a:lnTo>
                  <a:pt x="f50" y="f51"/>
                </a:lnTo>
                <a:lnTo>
                  <a:pt x="f48" y="f49"/>
                </a:lnTo>
                <a:close/>
                <a:moveTo>
                  <a:pt x="f52" y="f49"/>
                </a:moveTo>
                <a:lnTo>
                  <a:pt x="f53" y="f49"/>
                </a:lnTo>
                <a:lnTo>
                  <a:pt x="f54" y="f51"/>
                </a:lnTo>
                <a:lnTo>
                  <a:pt x="f52" y="f49"/>
                </a:lnTo>
                <a:close/>
                <a:moveTo>
                  <a:pt x="f55" y="f56"/>
                </a:moveTo>
                <a:lnTo>
                  <a:pt x="f53" y="f57"/>
                </a:lnTo>
                <a:lnTo>
                  <a:pt x="f58" y="f57"/>
                </a:lnTo>
                <a:lnTo>
                  <a:pt x="f39" y="f56"/>
                </a:lnTo>
                <a:lnTo>
                  <a:pt x="f55" y="f56"/>
                </a:lnTo>
                <a:close/>
                <a:moveTo>
                  <a:pt x="f59" y="f60"/>
                </a:moveTo>
                <a:lnTo>
                  <a:pt x="f5" y="f61"/>
                </a:lnTo>
                <a:lnTo>
                  <a:pt x="f5" y="f62"/>
                </a:lnTo>
                <a:lnTo>
                  <a:pt x="f15" y="f63"/>
                </a:lnTo>
                <a:lnTo>
                  <a:pt x="f64" y="f65"/>
                </a:lnTo>
                <a:lnTo>
                  <a:pt x="f66" y="f67"/>
                </a:lnTo>
                <a:lnTo>
                  <a:pt x="f68" y="f69"/>
                </a:lnTo>
                <a:lnTo>
                  <a:pt x="f54" y="f70"/>
                </a:lnTo>
                <a:lnTo>
                  <a:pt x="f39" y="f70"/>
                </a:lnTo>
                <a:lnTo>
                  <a:pt x="f42" y="f71"/>
                </a:lnTo>
                <a:lnTo>
                  <a:pt x="f58" y="f72"/>
                </a:lnTo>
                <a:lnTo>
                  <a:pt x="f15" y="f72"/>
                </a:lnTo>
                <a:lnTo>
                  <a:pt x="f73" y="f72"/>
                </a:lnTo>
                <a:lnTo>
                  <a:pt x="f13" y="f74"/>
                </a:lnTo>
                <a:lnTo>
                  <a:pt x="f11" y="f75"/>
                </a:lnTo>
                <a:lnTo>
                  <a:pt x="f5" y="f76"/>
                </a:lnTo>
                <a:lnTo>
                  <a:pt x="f5" y="f77"/>
                </a:lnTo>
                <a:lnTo>
                  <a:pt x="f29" y="f78"/>
                </a:lnTo>
                <a:lnTo>
                  <a:pt x="f58" y="f78"/>
                </a:lnTo>
                <a:lnTo>
                  <a:pt x="f79" y="f80"/>
                </a:lnTo>
                <a:lnTo>
                  <a:pt x="f81" y="f82"/>
                </a:lnTo>
                <a:lnTo>
                  <a:pt x="f83" y="f84"/>
                </a:lnTo>
                <a:lnTo>
                  <a:pt x="f50" y="f85"/>
                </a:lnTo>
                <a:lnTo>
                  <a:pt x="f86" y="f85"/>
                </a:lnTo>
                <a:lnTo>
                  <a:pt x="f87" y="f84"/>
                </a:lnTo>
                <a:lnTo>
                  <a:pt x="f88" y="f82"/>
                </a:lnTo>
                <a:lnTo>
                  <a:pt x="f89" y="f80"/>
                </a:lnTo>
                <a:lnTo>
                  <a:pt x="f90" y="f91"/>
                </a:lnTo>
                <a:lnTo>
                  <a:pt x="f6" y="f92"/>
                </a:lnTo>
                <a:lnTo>
                  <a:pt x="f6" y="f93"/>
                </a:lnTo>
                <a:lnTo>
                  <a:pt x="f6" y="f94"/>
                </a:lnTo>
                <a:lnTo>
                  <a:pt x="f90" y="f42"/>
                </a:lnTo>
                <a:lnTo>
                  <a:pt x="f89" y="f95"/>
                </a:lnTo>
                <a:lnTo>
                  <a:pt x="f96" y="f97"/>
                </a:lnTo>
                <a:lnTo>
                  <a:pt x="f87" y="f56"/>
                </a:lnTo>
                <a:lnTo>
                  <a:pt x="f98" y="f56"/>
                </a:lnTo>
                <a:lnTo>
                  <a:pt x="f99" y="f56"/>
                </a:lnTo>
                <a:lnTo>
                  <a:pt x="f100" y="f56"/>
                </a:lnTo>
                <a:lnTo>
                  <a:pt x="f101" y="f102"/>
                </a:lnTo>
                <a:lnTo>
                  <a:pt x="f103" y="f95"/>
                </a:lnTo>
                <a:lnTo>
                  <a:pt x="f103" y="f104"/>
                </a:lnTo>
                <a:lnTo>
                  <a:pt x="f105" y="f106"/>
                </a:lnTo>
                <a:lnTo>
                  <a:pt x="f103" y="f65"/>
                </a:lnTo>
                <a:lnTo>
                  <a:pt x="f107" y="f93"/>
                </a:lnTo>
                <a:lnTo>
                  <a:pt x="f108" y="f109"/>
                </a:lnTo>
                <a:lnTo>
                  <a:pt x="f33" y="f109"/>
                </a:lnTo>
                <a:lnTo>
                  <a:pt x="f110" y="f93"/>
                </a:lnTo>
                <a:lnTo>
                  <a:pt x="f111" y="f65"/>
                </a:lnTo>
                <a:lnTo>
                  <a:pt x="f112" y="f113"/>
                </a:lnTo>
                <a:lnTo>
                  <a:pt x="f112" y="f106"/>
                </a:lnTo>
                <a:lnTo>
                  <a:pt x="f112" y="f104"/>
                </a:lnTo>
                <a:lnTo>
                  <a:pt x="f112" y="f95"/>
                </a:lnTo>
                <a:lnTo>
                  <a:pt x="f36" y="f57"/>
                </a:lnTo>
                <a:lnTo>
                  <a:pt x="f46" y="f57"/>
                </a:lnTo>
                <a:lnTo>
                  <a:pt x="f114" y="f57"/>
                </a:lnTo>
                <a:lnTo>
                  <a:pt x="f115" y="f57"/>
                </a:lnTo>
                <a:lnTo>
                  <a:pt x="f116" y="f117"/>
                </a:lnTo>
                <a:lnTo>
                  <a:pt x="f89" y="f118"/>
                </a:lnTo>
                <a:lnTo>
                  <a:pt x="f90" y="f119"/>
                </a:lnTo>
                <a:lnTo>
                  <a:pt x="f6" y="f120"/>
                </a:lnTo>
                <a:lnTo>
                  <a:pt x="f6" y="f121"/>
                </a:lnTo>
                <a:lnTo>
                  <a:pt x="f6" y="f122"/>
                </a:lnTo>
                <a:lnTo>
                  <a:pt x="f90" y="f123"/>
                </a:lnTo>
                <a:lnTo>
                  <a:pt x="f124" y="f7"/>
                </a:lnTo>
                <a:lnTo>
                  <a:pt x="f125" y="f7"/>
                </a:lnTo>
                <a:lnTo>
                  <a:pt x="f107" y="f121"/>
                </a:lnTo>
                <a:lnTo>
                  <a:pt x="f86" y="f126"/>
                </a:lnTo>
                <a:lnTo>
                  <a:pt x="f127" y="f123"/>
                </a:lnTo>
                <a:lnTo>
                  <a:pt x="f116" y="f128"/>
                </a:lnTo>
                <a:lnTo>
                  <a:pt x="f115" y="f129"/>
                </a:lnTo>
                <a:lnTo>
                  <a:pt x="f46" y="f130"/>
                </a:lnTo>
                <a:lnTo>
                  <a:pt x="f36" y="f130"/>
                </a:lnTo>
                <a:lnTo>
                  <a:pt x="f131" y="f7"/>
                </a:lnTo>
                <a:lnTo>
                  <a:pt x="f132" y="f7"/>
                </a:lnTo>
                <a:lnTo>
                  <a:pt x="f58" y="f130"/>
                </a:lnTo>
                <a:lnTo>
                  <a:pt x="f15" y="f130"/>
                </a:lnTo>
                <a:lnTo>
                  <a:pt x="f13" y="f129"/>
                </a:lnTo>
                <a:lnTo>
                  <a:pt x="f11" y="f128"/>
                </a:lnTo>
                <a:lnTo>
                  <a:pt x="f9" y="f123"/>
                </a:lnTo>
                <a:lnTo>
                  <a:pt x="f5" y="f133"/>
                </a:lnTo>
                <a:lnTo>
                  <a:pt x="f5" y="f134"/>
                </a:lnTo>
                <a:lnTo>
                  <a:pt x="f29" y="f37"/>
                </a:lnTo>
                <a:lnTo>
                  <a:pt x="f52" y="f37"/>
                </a:lnTo>
                <a:lnTo>
                  <a:pt x="f64" y="f135"/>
                </a:lnTo>
                <a:lnTo>
                  <a:pt x="f15" y="f45"/>
                </a:lnTo>
                <a:lnTo>
                  <a:pt x="f136" y="f137"/>
                </a:lnTo>
                <a:lnTo>
                  <a:pt x="f5" y="f138"/>
                </a:lnTo>
                <a:lnTo>
                  <a:pt x="f5" y="f139"/>
                </a:lnTo>
                <a:lnTo>
                  <a:pt x="f140" y="f141"/>
                </a:lnTo>
                <a:lnTo>
                  <a:pt x="f59" y="f60"/>
                </a:lnTo>
                <a:close/>
              </a:path>
            </a:pathLst>
          </a:custGeom>
          <a:solidFill>
            <a:srgbClr val="C3C8CB"/>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17" name="Freeform 9">
            <a:extLst>
              <a:ext uri="{FF2B5EF4-FFF2-40B4-BE49-F238E27FC236}">
                <a16:creationId xmlns:a16="http://schemas.microsoft.com/office/drawing/2014/main" id="{8FE6CBE6-03FA-4219-BC35-D12918521E95}"/>
              </a:ext>
            </a:extLst>
          </p:cNvPr>
          <p:cNvSpPr/>
          <p:nvPr userDrawn="1"/>
        </p:nvSpPr>
        <p:spPr>
          <a:xfrm>
            <a:off x="464284" y="540065"/>
            <a:ext cx="2073496" cy="3090876"/>
          </a:xfrm>
          <a:custGeom>
            <a:avLst/>
            <a:gdLst>
              <a:gd name="f0" fmla="val 10800000"/>
              <a:gd name="f1" fmla="val 5400000"/>
              <a:gd name="f2" fmla="val 180"/>
              <a:gd name="f3" fmla="val w"/>
              <a:gd name="f4" fmla="val h"/>
              <a:gd name="f5" fmla="val 0"/>
              <a:gd name="f6" fmla="val 2772"/>
              <a:gd name="f7" fmla="val 4353"/>
              <a:gd name="f8" fmla="val 269"/>
              <a:gd name="f9" fmla="val 161"/>
              <a:gd name="f10" fmla="val 193"/>
              <a:gd name="f11" fmla="val 321"/>
              <a:gd name="f12" fmla="val 1156"/>
              <a:gd name="f13" fmla="val 2360"/>
              <a:gd name="f14" fmla="val 389"/>
              <a:gd name="f15" fmla="val 771"/>
              <a:gd name="f16" fmla="val 2997"/>
              <a:gd name="f17" fmla="val 1539"/>
              <a:gd name="f18" fmla="val 1694"/>
              <a:gd name="f19" fmla="val 2332"/>
              <a:gd name="f20" fmla="val 1969"/>
              <a:gd name="f21" fmla="val 1030"/>
              <a:gd name="f22" fmla="val 1586"/>
              <a:gd name="f23" fmla="val 1668"/>
              <a:gd name="f24" fmla="val 2352"/>
              <a:gd name="f25" fmla="val 2734"/>
              <a:gd name="f26" fmla="val 1164"/>
              <a:gd name="f27" fmla="val 1042"/>
              <a:gd name="f28" fmla="val 787"/>
              <a:gd name="f29" fmla="val 373"/>
              <a:gd name="f30" fmla="val 1002"/>
              <a:gd name="f31" fmla="val 1140"/>
              <a:gd name="f32" fmla="val 757"/>
              <a:gd name="f33" fmla="val 365"/>
              <a:gd name="f34" fmla="val 339"/>
              <a:gd name="f35" fmla="val 765"/>
              <a:gd name="f36" fmla="val 341"/>
              <a:gd name="f37" fmla="val 773"/>
              <a:gd name="f38" fmla="val 343"/>
              <a:gd name="f39" fmla="val 775"/>
              <a:gd name="f40" fmla="val 345"/>
              <a:gd name="f41" fmla="val 990"/>
              <a:gd name="f42" fmla="val 1546"/>
              <a:gd name="f43" fmla="val 351"/>
              <a:gd name="f44" fmla="val 1335"/>
              <a:gd name="f45" fmla="val 1367"/>
              <a:gd name="f46" fmla="val 1570"/>
              <a:gd name="f47" fmla="val 2555"/>
              <a:gd name="f48" fmla="val 2587"/>
              <a:gd name="f49" fmla="val 2372"/>
              <a:gd name="f50" fmla="val 359"/>
              <a:gd name="f51" fmla="val 2368"/>
              <a:gd name="f52" fmla="val 361"/>
              <a:gd name="f53" fmla="val 2366"/>
              <a:gd name="f54" fmla="val 363"/>
              <a:gd name="f55" fmla="val 2362"/>
              <a:gd name="f56" fmla="val 1178"/>
              <a:gd name="f57" fmla="val 1016"/>
              <a:gd name="f58" fmla="val 1562"/>
              <a:gd name="f59" fmla="val 1656"/>
              <a:gd name="f60" fmla="val 1949"/>
              <a:gd name="f61" fmla="val 1010"/>
              <a:gd name="f62" fmla="val 1951"/>
              <a:gd name="f63" fmla="val 1006"/>
              <a:gd name="f64" fmla="val 1955"/>
              <a:gd name="f65" fmla="val 1004"/>
              <a:gd name="f66" fmla="val 1961"/>
              <a:gd name="f67" fmla="val 2758"/>
              <a:gd name="f68" fmla="val 2762"/>
              <a:gd name="f69" fmla="val 2766"/>
              <a:gd name="f70" fmla="val 2768"/>
              <a:gd name="f71" fmla="val 2770"/>
              <a:gd name="f72" fmla="val 1012"/>
              <a:gd name="f73" fmla="val 1020"/>
              <a:gd name="f74" fmla="val 1022"/>
              <a:gd name="f75" fmla="val 1688"/>
              <a:gd name="f76" fmla="val 2370"/>
              <a:gd name="f77" fmla="val 1690"/>
              <a:gd name="f78" fmla="val 1692"/>
              <a:gd name="f79" fmla="val 1973"/>
              <a:gd name="f80" fmla="val 2340"/>
              <a:gd name="f81" fmla="val 2342"/>
              <a:gd name="f82" fmla="val 1975"/>
              <a:gd name="f83" fmla="val 2346"/>
              <a:gd name="f84" fmla="val 2350"/>
              <a:gd name="f85" fmla="val 1971"/>
              <a:gd name="f86" fmla="val 2356"/>
              <a:gd name="f87" fmla="val 1967"/>
              <a:gd name="f88" fmla="val 2358"/>
              <a:gd name="f89" fmla="val 1963"/>
              <a:gd name="f90" fmla="val 1957"/>
              <a:gd name="f91" fmla="val 1953"/>
              <a:gd name="f92" fmla="val 1706"/>
              <a:gd name="f93" fmla="val 1574"/>
              <a:gd name="f94" fmla="val 3003"/>
              <a:gd name="f95" fmla="val 3669"/>
              <a:gd name="f96" fmla="val 3671"/>
              <a:gd name="f97" fmla="val 3675"/>
              <a:gd name="f98" fmla="val 3679"/>
              <a:gd name="f99" fmla="val 3681"/>
              <a:gd name="f100" fmla="val 3685"/>
              <a:gd name="f101" fmla="val 3687"/>
              <a:gd name="f102" fmla="val 3689"/>
              <a:gd name="f103" fmla="val 3683"/>
              <a:gd name="f104" fmla="val 3037"/>
              <a:gd name="f105" fmla="val 1174"/>
              <a:gd name="f106" fmla="val 1172"/>
              <a:gd name="f107" fmla="val 1168"/>
              <a:gd name="f108" fmla="val 1166"/>
              <a:gd name="f109" fmla="val 1162"/>
              <a:gd name="f110" fmla="val 1152"/>
              <a:gd name="f111" fmla="val 1150"/>
              <a:gd name="f112" fmla="val 3673"/>
              <a:gd name="f113" fmla="val 3023"/>
              <a:gd name="f114" fmla="val 381"/>
              <a:gd name="f115" fmla="val 4327"/>
              <a:gd name="f116" fmla="val 1566"/>
              <a:gd name="f117" fmla="val 4329"/>
              <a:gd name="f118" fmla="val 1572"/>
              <a:gd name="f119" fmla="val 4331"/>
              <a:gd name="f120" fmla="val 4335"/>
              <a:gd name="f121" fmla="val 4341"/>
              <a:gd name="f122" fmla="val 4345"/>
              <a:gd name="f123" fmla="val 4347"/>
              <a:gd name="f124" fmla="val 4349"/>
              <a:gd name="f125" fmla="val 4351"/>
              <a:gd name="f126" fmla="val 755"/>
              <a:gd name="f127" fmla="val 753"/>
              <a:gd name="f128" fmla="val 355"/>
              <a:gd name="f129" fmla="val 3093"/>
              <a:gd name="f130" fmla="val 3041"/>
              <a:gd name="f131" fmla="val 3649"/>
              <a:gd name="f132" fmla="val 749"/>
              <a:gd name="f133" fmla="val 3011"/>
              <a:gd name="f134" fmla="val 2979"/>
              <a:gd name="f135" fmla="val 2930"/>
              <a:gd name="f136" fmla="val 1764"/>
              <a:gd name="f137" fmla="val 1712"/>
              <a:gd name="f138" fmla="val 2320"/>
              <a:gd name="f139" fmla="val 741"/>
              <a:gd name="f140" fmla="val 1650"/>
              <a:gd name="f141" fmla="val 1598"/>
              <a:gd name="f142" fmla="val 432"/>
              <a:gd name="f143" fmla="val 383"/>
              <a:gd name="f144" fmla="+- 0 0 -90"/>
              <a:gd name="f145" fmla="*/ f3 1 2772"/>
              <a:gd name="f146" fmla="*/ f4 1 4353"/>
              <a:gd name="f147" fmla="+- f7 0 f5"/>
              <a:gd name="f148" fmla="+- f6 0 f5"/>
              <a:gd name="f149" fmla="*/ f144 f0 1"/>
              <a:gd name="f150" fmla="*/ f148 1 2772"/>
              <a:gd name="f151" fmla="*/ f147 1 4353"/>
              <a:gd name="f152" fmla="*/ 193 f148 1"/>
              <a:gd name="f153" fmla="*/ 0 f147 1"/>
              <a:gd name="f154" fmla="*/ 1156 f148 1"/>
              <a:gd name="f155" fmla="*/ 2360 f147 1"/>
              <a:gd name="f156" fmla="*/ 1539 f148 1"/>
              <a:gd name="f157" fmla="*/ 2997 f147 1"/>
              <a:gd name="f158" fmla="*/ 771 f148 1"/>
              <a:gd name="f159" fmla="*/ 1694 f147 1"/>
              <a:gd name="f160" fmla="*/ 2352 f148 1"/>
              <a:gd name="f161" fmla="*/ 1668 f147 1"/>
              <a:gd name="f162" fmla="*/ 757 f148 1"/>
              <a:gd name="f163" fmla="*/ 365 f147 1"/>
              <a:gd name="f164" fmla="*/ 765 f148 1"/>
              <a:gd name="f165" fmla="*/ 339 f147 1"/>
              <a:gd name="f166" fmla="*/ 775 f148 1"/>
              <a:gd name="f167" fmla="*/ 345 f147 1"/>
              <a:gd name="f168" fmla="*/ 1335 f148 1"/>
              <a:gd name="f169" fmla="*/ 2372 f148 1"/>
              <a:gd name="f170" fmla="*/ 359 f147 1"/>
              <a:gd name="f171" fmla="*/ 2362 f148 1"/>
              <a:gd name="f172" fmla="*/ 1562 f148 1"/>
              <a:gd name="f173" fmla="*/ 1656 f147 1"/>
              <a:gd name="f174" fmla="*/ 1955 f148 1"/>
              <a:gd name="f175" fmla="*/ 1004 f147 1"/>
              <a:gd name="f176" fmla="*/ 2762 f148 1"/>
              <a:gd name="f177" fmla="*/ 2770 f148 1"/>
              <a:gd name="f178" fmla="*/ 1010 f147 1"/>
              <a:gd name="f179" fmla="*/ 2772 f148 1"/>
              <a:gd name="f180" fmla="*/ 1020 f147 1"/>
              <a:gd name="f181" fmla="*/ 2370 f148 1"/>
              <a:gd name="f182" fmla="*/ 1690 f147 1"/>
              <a:gd name="f183" fmla="*/ 1586 f148 1"/>
              <a:gd name="f184" fmla="*/ 1975 f148 1"/>
              <a:gd name="f185" fmla="*/ 2346 f147 1"/>
              <a:gd name="f186" fmla="*/ 1971 f148 1"/>
              <a:gd name="f187" fmla="*/ 2356 f147 1"/>
              <a:gd name="f188" fmla="*/ 1957 f148 1"/>
              <a:gd name="f189" fmla="*/ 1706 f147 1"/>
              <a:gd name="f190" fmla="*/ 1973 f148 1"/>
              <a:gd name="f191" fmla="*/ 3669 f147 1"/>
              <a:gd name="f192" fmla="*/ 3679 f147 1"/>
              <a:gd name="f193" fmla="*/ 1967 f148 1"/>
              <a:gd name="f194" fmla="*/ 3687 f147 1"/>
              <a:gd name="f195" fmla="*/ 1953 f148 1"/>
              <a:gd name="f196" fmla="*/ 1174 f148 1"/>
              <a:gd name="f197" fmla="*/ 3683 f147 1"/>
              <a:gd name="f198" fmla="*/ 1166 f148 1"/>
              <a:gd name="f199" fmla="*/ 3689 f147 1"/>
              <a:gd name="f200" fmla="*/ 1152 f148 1"/>
              <a:gd name="f201" fmla="*/ 381 f148 1"/>
              <a:gd name="f202" fmla="*/ 3675 f147 1"/>
              <a:gd name="f203" fmla="*/ 1566 f148 1"/>
              <a:gd name="f204" fmla="*/ 4329 f147 1"/>
              <a:gd name="f205" fmla="*/ 1574 f148 1"/>
              <a:gd name="f206" fmla="*/ 4335 f147 1"/>
              <a:gd name="f207" fmla="*/ 1572 f148 1"/>
              <a:gd name="f208" fmla="*/ 4347 f147 1"/>
              <a:gd name="f209" fmla="*/ 4353 f147 1"/>
              <a:gd name="f210" fmla="*/ 755 f148 1"/>
              <a:gd name="f211" fmla="*/ 4349 f147 1"/>
              <a:gd name="f212" fmla="*/ 0 f148 1"/>
              <a:gd name="f213" fmla="*/ 3093 f147 1"/>
              <a:gd name="f214" fmla="*/ 749 f148 1"/>
              <a:gd name="f215" fmla="*/ 3011 f147 1"/>
              <a:gd name="f216" fmla="*/ 2930 f147 1"/>
              <a:gd name="f217" fmla="*/ 1712 f147 1"/>
              <a:gd name="f218" fmla="*/ 1140 f148 1"/>
              <a:gd name="f219" fmla="*/ 1030 f147 1"/>
              <a:gd name="f220" fmla="*/ 1598 f147 1"/>
              <a:gd name="f221" fmla="*/ 383 f147 1"/>
              <a:gd name="f222" fmla="*/ f149 1 f2"/>
              <a:gd name="f223" fmla="*/ f152 1 2772"/>
              <a:gd name="f224" fmla="*/ f153 1 4353"/>
              <a:gd name="f225" fmla="*/ f154 1 2772"/>
              <a:gd name="f226" fmla="*/ f155 1 4353"/>
              <a:gd name="f227" fmla="*/ f156 1 2772"/>
              <a:gd name="f228" fmla="*/ f157 1 4353"/>
              <a:gd name="f229" fmla="*/ f158 1 2772"/>
              <a:gd name="f230" fmla="*/ f159 1 4353"/>
              <a:gd name="f231" fmla="*/ f160 1 2772"/>
              <a:gd name="f232" fmla="*/ f161 1 4353"/>
              <a:gd name="f233" fmla="*/ f162 1 2772"/>
              <a:gd name="f234" fmla="*/ f163 1 4353"/>
              <a:gd name="f235" fmla="*/ f164 1 2772"/>
              <a:gd name="f236" fmla="*/ f165 1 4353"/>
              <a:gd name="f237" fmla="*/ f166 1 2772"/>
              <a:gd name="f238" fmla="*/ f167 1 4353"/>
              <a:gd name="f239" fmla="*/ f168 1 2772"/>
              <a:gd name="f240" fmla="*/ f169 1 2772"/>
              <a:gd name="f241" fmla="*/ f170 1 4353"/>
              <a:gd name="f242" fmla="*/ f171 1 2772"/>
              <a:gd name="f243" fmla="*/ f172 1 2772"/>
              <a:gd name="f244" fmla="*/ f173 1 4353"/>
              <a:gd name="f245" fmla="*/ f174 1 2772"/>
              <a:gd name="f246" fmla="*/ f175 1 4353"/>
              <a:gd name="f247" fmla="*/ f176 1 2772"/>
              <a:gd name="f248" fmla="*/ f177 1 2772"/>
              <a:gd name="f249" fmla="*/ f178 1 4353"/>
              <a:gd name="f250" fmla="*/ f179 1 2772"/>
              <a:gd name="f251" fmla="*/ f180 1 4353"/>
              <a:gd name="f252" fmla="*/ f181 1 2772"/>
              <a:gd name="f253" fmla="*/ f182 1 4353"/>
              <a:gd name="f254" fmla="*/ f183 1 2772"/>
              <a:gd name="f255" fmla="*/ f184 1 2772"/>
              <a:gd name="f256" fmla="*/ f185 1 4353"/>
              <a:gd name="f257" fmla="*/ f186 1 2772"/>
              <a:gd name="f258" fmla="*/ f187 1 4353"/>
              <a:gd name="f259" fmla="*/ f188 1 2772"/>
              <a:gd name="f260" fmla="*/ f189 1 4353"/>
              <a:gd name="f261" fmla="*/ f190 1 2772"/>
              <a:gd name="f262" fmla="*/ f191 1 4353"/>
              <a:gd name="f263" fmla="*/ f192 1 4353"/>
              <a:gd name="f264" fmla="*/ f193 1 2772"/>
              <a:gd name="f265" fmla="*/ f194 1 4353"/>
              <a:gd name="f266" fmla="*/ f195 1 2772"/>
              <a:gd name="f267" fmla="*/ f196 1 2772"/>
              <a:gd name="f268" fmla="*/ f197 1 4353"/>
              <a:gd name="f269" fmla="*/ f198 1 2772"/>
              <a:gd name="f270" fmla="*/ f199 1 4353"/>
              <a:gd name="f271" fmla="*/ f200 1 2772"/>
              <a:gd name="f272" fmla="*/ f201 1 2772"/>
              <a:gd name="f273" fmla="*/ f202 1 4353"/>
              <a:gd name="f274" fmla="*/ f203 1 2772"/>
              <a:gd name="f275" fmla="*/ f204 1 4353"/>
              <a:gd name="f276" fmla="*/ f205 1 2772"/>
              <a:gd name="f277" fmla="*/ f206 1 4353"/>
              <a:gd name="f278" fmla="*/ f207 1 2772"/>
              <a:gd name="f279" fmla="*/ f208 1 4353"/>
              <a:gd name="f280" fmla="*/ f209 1 4353"/>
              <a:gd name="f281" fmla="*/ f210 1 2772"/>
              <a:gd name="f282" fmla="*/ f211 1 4353"/>
              <a:gd name="f283" fmla="*/ f212 1 2772"/>
              <a:gd name="f284" fmla="*/ f213 1 4353"/>
              <a:gd name="f285" fmla="*/ f214 1 2772"/>
              <a:gd name="f286" fmla="*/ f215 1 4353"/>
              <a:gd name="f287" fmla="*/ f216 1 4353"/>
              <a:gd name="f288" fmla="*/ f217 1 4353"/>
              <a:gd name="f289" fmla="*/ f218 1 2772"/>
              <a:gd name="f290" fmla="*/ f219 1 4353"/>
              <a:gd name="f291" fmla="*/ f220 1 4353"/>
              <a:gd name="f292" fmla="*/ f221 1 4353"/>
              <a:gd name="f293" fmla="*/ 0 1 f150"/>
              <a:gd name="f294" fmla="*/ f6 1 f150"/>
              <a:gd name="f295" fmla="*/ 0 1 f151"/>
              <a:gd name="f296" fmla="*/ f7 1 f151"/>
              <a:gd name="f297" fmla="+- f222 0 f1"/>
              <a:gd name="f298" fmla="*/ f223 1 f150"/>
              <a:gd name="f299" fmla="*/ f224 1 f151"/>
              <a:gd name="f300" fmla="*/ f225 1 f150"/>
              <a:gd name="f301" fmla="*/ f226 1 f151"/>
              <a:gd name="f302" fmla="*/ f227 1 f150"/>
              <a:gd name="f303" fmla="*/ f228 1 f151"/>
              <a:gd name="f304" fmla="*/ f229 1 f150"/>
              <a:gd name="f305" fmla="*/ f230 1 f151"/>
              <a:gd name="f306" fmla="*/ f231 1 f150"/>
              <a:gd name="f307" fmla="*/ f232 1 f151"/>
              <a:gd name="f308" fmla="*/ f233 1 f150"/>
              <a:gd name="f309" fmla="*/ f234 1 f151"/>
              <a:gd name="f310" fmla="*/ f235 1 f150"/>
              <a:gd name="f311" fmla="*/ f236 1 f151"/>
              <a:gd name="f312" fmla="*/ f237 1 f150"/>
              <a:gd name="f313" fmla="*/ f238 1 f151"/>
              <a:gd name="f314" fmla="*/ f239 1 f150"/>
              <a:gd name="f315" fmla="*/ f240 1 f150"/>
              <a:gd name="f316" fmla="*/ f241 1 f151"/>
              <a:gd name="f317" fmla="*/ f242 1 f150"/>
              <a:gd name="f318" fmla="*/ f243 1 f150"/>
              <a:gd name="f319" fmla="*/ f244 1 f151"/>
              <a:gd name="f320" fmla="*/ f245 1 f150"/>
              <a:gd name="f321" fmla="*/ f246 1 f151"/>
              <a:gd name="f322" fmla="*/ f247 1 f150"/>
              <a:gd name="f323" fmla="*/ f248 1 f150"/>
              <a:gd name="f324" fmla="*/ f249 1 f151"/>
              <a:gd name="f325" fmla="*/ f250 1 f150"/>
              <a:gd name="f326" fmla="*/ f251 1 f151"/>
              <a:gd name="f327" fmla="*/ f252 1 f150"/>
              <a:gd name="f328" fmla="*/ f253 1 f151"/>
              <a:gd name="f329" fmla="*/ f254 1 f150"/>
              <a:gd name="f330" fmla="*/ f255 1 f150"/>
              <a:gd name="f331" fmla="*/ f256 1 f151"/>
              <a:gd name="f332" fmla="*/ f257 1 f150"/>
              <a:gd name="f333" fmla="*/ f258 1 f151"/>
              <a:gd name="f334" fmla="*/ f259 1 f150"/>
              <a:gd name="f335" fmla="*/ f260 1 f151"/>
              <a:gd name="f336" fmla="*/ f261 1 f150"/>
              <a:gd name="f337" fmla="*/ f262 1 f151"/>
              <a:gd name="f338" fmla="*/ f263 1 f151"/>
              <a:gd name="f339" fmla="*/ f264 1 f150"/>
              <a:gd name="f340" fmla="*/ f265 1 f151"/>
              <a:gd name="f341" fmla="*/ f266 1 f150"/>
              <a:gd name="f342" fmla="*/ f267 1 f150"/>
              <a:gd name="f343" fmla="*/ f268 1 f151"/>
              <a:gd name="f344" fmla="*/ f269 1 f150"/>
              <a:gd name="f345" fmla="*/ f270 1 f151"/>
              <a:gd name="f346" fmla="*/ f271 1 f150"/>
              <a:gd name="f347" fmla="*/ f272 1 f150"/>
              <a:gd name="f348" fmla="*/ f273 1 f151"/>
              <a:gd name="f349" fmla="*/ f274 1 f150"/>
              <a:gd name="f350" fmla="*/ f275 1 f151"/>
              <a:gd name="f351" fmla="*/ f276 1 f150"/>
              <a:gd name="f352" fmla="*/ f277 1 f151"/>
              <a:gd name="f353" fmla="*/ f278 1 f150"/>
              <a:gd name="f354" fmla="*/ f279 1 f151"/>
              <a:gd name="f355" fmla="*/ f280 1 f151"/>
              <a:gd name="f356" fmla="*/ f281 1 f150"/>
              <a:gd name="f357" fmla="*/ f282 1 f151"/>
              <a:gd name="f358" fmla="*/ f283 1 f150"/>
              <a:gd name="f359" fmla="*/ f284 1 f151"/>
              <a:gd name="f360" fmla="*/ f285 1 f150"/>
              <a:gd name="f361" fmla="*/ f286 1 f151"/>
              <a:gd name="f362" fmla="*/ f287 1 f151"/>
              <a:gd name="f363" fmla="*/ f288 1 f151"/>
              <a:gd name="f364" fmla="*/ f289 1 f150"/>
              <a:gd name="f365" fmla="*/ f290 1 f151"/>
              <a:gd name="f366" fmla="*/ f291 1 f151"/>
              <a:gd name="f367" fmla="*/ f292 1 f151"/>
              <a:gd name="f368" fmla="*/ f293 f145 1"/>
              <a:gd name="f369" fmla="*/ f294 f145 1"/>
              <a:gd name="f370" fmla="*/ f296 f146 1"/>
              <a:gd name="f371" fmla="*/ f295 f146 1"/>
              <a:gd name="f372" fmla="*/ f298 f145 1"/>
              <a:gd name="f373" fmla="*/ f299 f146 1"/>
              <a:gd name="f374" fmla="*/ f300 f145 1"/>
              <a:gd name="f375" fmla="*/ f301 f146 1"/>
              <a:gd name="f376" fmla="*/ f302 f145 1"/>
              <a:gd name="f377" fmla="*/ f303 f146 1"/>
              <a:gd name="f378" fmla="*/ f304 f145 1"/>
              <a:gd name="f379" fmla="*/ f305 f146 1"/>
              <a:gd name="f380" fmla="*/ f306 f145 1"/>
              <a:gd name="f381" fmla="*/ f307 f146 1"/>
              <a:gd name="f382" fmla="*/ f308 f145 1"/>
              <a:gd name="f383" fmla="*/ f309 f146 1"/>
              <a:gd name="f384" fmla="*/ f310 f145 1"/>
              <a:gd name="f385" fmla="*/ f311 f146 1"/>
              <a:gd name="f386" fmla="*/ f312 f145 1"/>
              <a:gd name="f387" fmla="*/ f313 f146 1"/>
              <a:gd name="f388" fmla="*/ f314 f145 1"/>
              <a:gd name="f389" fmla="*/ f315 f145 1"/>
              <a:gd name="f390" fmla="*/ f316 f146 1"/>
              <a:gd name="f391" fmla="*/ f317 f145 1"/>
              <a:gd name="f392" fmla="*/ f318 f145 1"/>
              <a:gd name="f393" fmla="*/ f319 f146 1"/>
              <a:gd name="f394" fmla="*/ f320 f145 1"/>
              <a:gd name="f395" fmla="*/ f321 f146 1"/>
              <a:gd name="f396" fmla="*/ f322 f145 1"/>
              <a:gd name="f397" fmla="*/ f323 f145 1"/>
              <a:gd name="f398" fmla="*/ f324 f146 1"/>
              <a:gd name="f399" fmla="*/ f325 f145 1"/>
              <a:gd name="f400" fmla="*/ f326 f146 1"/>
              <a:gd name="f401" fmla="*/ f327 f145 1"/>
              <a:gd name="f402" fmla="*/ f328 f146 1"/>
              <a:gd name="f403" fmla="*/ f329 f145 1"/>
              <a:gd name="f404" fmla="*/ f330 f145 1"/>
              <a:gd name="f405" fmla="*/ f331 f146 1"/>
              <a:gd name="f406" fmla="*/ f332 f145 1"/>
              <a:gd name="f407" fmla="*/ f333 f146 1"/>
              <a:gd name="f408" fmla="*/ f334 f145 1"/>
              <a:gd name="f409" fmla="*/ f335 f146 1"/>
              <a:gd name="f410" fmla="*/ f336 f145 1"/>
              <a:gd name="f411" fmla="*/ f337 f146 1"/>
              <a:gd name="f412" fmla="*/ f338 f146 1"/>
              <a:gd name="f413" fmla="*/ f339 f145 1"/>
              <a:gd name="f414" fmla="*/ f340 f146 1"/>
              <a:gd name="f415" fmla="*/ f341 f145 1"/>
              <a:gd name="f416" fmla="*/ f342 f145 1"/>
              <a:gd name="f417" fmla="*/ f343 f146 1"/>
              <a:gd name="f418" fmla="*/ f344 f145 1"/>
              <a:gd name="f419" fmla="*/ f345 f146 1"/>
              <a:gd name="f420" fmla="*/ f346 f145 1"/>
              <a:gd name="f421" fmla="*/ f347 f145 1"/>
              <a:gd name="f422" fmla="*/ f348 f146 1"/>
              <a:gd name="f423" fmla="*/ f349 f145 1"/>
              <a:gd name="f424" fmla="*/ f350 f146 1"/>
              <a:gd name="f425" fmla="*/ f351 f145 1"/>
              <a:gd name="f426" fmla="*/ f352 f146 1"/>
              <a:gd name="f427" fmla="*/ f353 f145 1"/>
              <a:gd name="f428" fmla="*/ f354 f146 1"/>
              <a:gd name="f429" fmla="*/ f355 f146 1"/>
              <a:gd name="f430" fmla="*/ f356 f145 1"/>
              <a:gd name="f431" fmla="*/ f357 f146 1"/>
              <a:gd name="f432" fmla="*/ f358 f145 1"/>
              <a:gd name="f433" fmla="*/ f359 f146 1"/>
              <a:gd name="f434" fmla="*/ f360 f145 1"/>
              <a:gd name="f435" fmla="*/ f361 f146 1"/>
              <a:gd name="f436" fmla="*/ f362 f146 1"/>
              <a:gd name="f437" fmla="*/ f363 f146 1"/>
              <a:gd name="f438" fmla="*/ f364 f145 1"/>
              <a:gd name="f439" fmla="*/ f365 f146 1"/>
              <a:gd name="f440" fmla="*/ f366 f146 1"/>
              <a:gd name="f441" fmla="*/ f367 f146 1"/>
            </a:gdLst>
            <a:ahLst/>
            <a:cxnLst>
              <a:cxn ang="3cd4">
                <a:pos x="hc" y="t"/>
              </a:cxn>
              <a:cxn ang="0">
                <a:pos x="r" y="vc"/>
              </a:cxn>
              <a:cxn ang="cd4">
                <a:pos x="hc" y="b"/>
              </a:cxn>
              <a:cxn ang="cd2">
                <a:pos x="l" y="vc"/>
              </a:cxn>
              <a:cxn ang="f297">
                <a:pos x="f372" y="f373"/>
              </a:cxn>
              <a:cxn ang="f297">
                <a:pos x="f374" y="f375"/>
              </a:cxn>
              <a:cxn ang="f297">
                <a:pos x="f376" y="f377"/>
              </a:cxn>
              <a:cxn ang="f297">
                <a:pos x="f378" y="f379"/>
              </a:cxn>
              <a:cxn ang="f297">
                <a:pos x="f376" y="f379"/>
              </a:cxn>
              <a:cxn ang="f297">
                <a:pos x="f380" y="f381"/>
              </a:cxn>
              <a:cxn ang="f297">
                <a:pos x="f376" y="f381"/>
              </a:cxn>
              <a:cxn ang="f297">
                <a:pos x="f376" y="f381"/>
              </a:cxn>
              <a:cxn ang="f297">
                <a:pos x="f382" y="f383"/>
              </a:cxn>
              <a:cxn ang="f297">
                <a:pos x="f384" y="f385"/>
              </a:cxn>
              <a:cxn ang="f297">
                <a:pos x="f386" y="f387"/>
              </a:cxn>
              <a:cxn ang="f297">
                <a:pos x="f388" y="f373"/>
              </a:cxn>
              <a:cxn ang="f297">
                <a:pos x="f380" y="f385"/>
              </a:cxn>
              <a:cxn ang="f297">
                <a:pos x="f389" y="f390"/>
              </a:cxn>
              <a:cxn ang="f297">
                <a:pos x="f391" y="f383"/>
              </a:cxn>
              <a:cxn ang="f297">
                <a:pos x="f392" y="f393"/>
              </a:cxn>
              <a:cxn ang="f297">
                <a:pos x="f394" y="f395"/>
              </a:cxn>
              <a:cxn ang="f297">
                <a:pos x="f396" y="f395"/>
              </a:cxn>
              <a:cxn ang="f297">
                <a:pos x="f397" y="f398"/>
              </a:cxn>
              <a:cxn ang="f297">
                <a:pos x="f399" y="f400"/>
              </a:cxn>
              <a:cxn ang="f297">
                <a:pos x="f401" y="f402"/>
              </a:cxn>
              <a:cxn ang="f297">
                <a:pos x="f403" y="f379"/>
              </a:cxn>
              <a:cxn ang="f297">
                <a:pos x="f404" y="f405"/>
              </a:cxn>
              <a:cxn ang="f297">
                <a:pos x="f406" y="f407"/>
              </a:cxn>
              <a:cxn ang="f297">
                <a:pos x="f408" y="f375"/>
              </a:cxn>
              <a:cxn ang="f297">
                <a:pos x="f392" y="f409"/>
              </a:cxn>
              <a:cxn ang="f297">
                <a:pos x="f410" y="f411"/>
              </a:cxn>
              <a:cxn ang="f297">
                <a:pos x="f410" y="f412"/>
              </a:cxn>
              <a:cxn ang="f297">
                <a:pos x="f413" y="f414"/>
              </a:cxn>
              <a:cxn ang="f297">
                <a:pos x="f415" y="f414"/>
              </a:cxn>
              <a:cxn ang="f297">
                <a:pos x="f416" y="f417"/>
              </a:cxn>
              <a:cxn ang="f297">
                <a:pos x="f418" y="f419"/>
              </a:cxn>
              <a:cxn ang="f297">
                <a:pos x="f420" y="f417"/>
              </a:cxn>
              <a:cxn ang="f297">
                <a:pos x="f420" y="f411"/>
              </a:cxn>
              <a:cxn ang="f297">
                <a:pos x="f421" y="f422"/>
              </a:cxn>
              <a:cxn ang="f297">
                <a:pos x="f423" y="f424"/>
              </a:cxn>
              <a:cxn ang="f297">
                <a:pos x="f425" y="f426"/>
              </a:cxn>
              <a:cxn ang="f297">
                <a:pos x="f427" y="f428"/>
              </a:cxn>
              <a:cxn ang="f297">
                <a:pos x="f392" y="f429"/>
              </a:cxn>
              <a:cxn ang="f297">
                <a:pos x="f430" y="f431"/>
              </a:cxn>
              <a:cxn ang="f297">
                <a:pos x="f432" y="f433"/>
              </a:cxn>
              <a:cxn ang="f297">
                <a:pos x="f434" y="f435"/>
              </a:cxn>
              <a:cxn ang="f297">
                <a:pos x="f432" y="f436"/>
              </a:cxn>
              <a:cxn ang="f297">
                <a:pos x="f432" y="f437"/>
              </a:cxn>
              <a:cxn ang="f297">
                <a:pos x="f432" y="f379"/>
              </a:cxn>
              <a:cxn ang="f297">
                <a:pos x="f438" y="f439"/>
              </a:cxn>
              <a:cxn ang="f297">
                <a:pos x="f432" y="f440"/>
              </a:cxn>
              <a:cxn ang="f297">
                <a:pos x="f432" y="f441"/>
              </a:cxn>
            </a:cxnLst>
            <a:rect l="f368" t="f371" r="f369" b="f370"/>
            <a:pathLst>
              <a:path w="2772" h="4353">
                <a:moveTo>
                  <a:pt x="f5" y="f8"/>
                </a:moveTo>
                <a:lnTo>
                  <a:pt x="f9" y="f5"/>
                </a:lnTo>
                <a:lnTo>
                  <a:pt x="f10" y="f5"/>
                </a:lnTo>
                <a:lnTo>
                  <a:pt x="f5" y="f11"/>
                </a:lnTo>
                <a:lnTo>
                  <a:pt x="f5" y="f8"/>
                </a:lnTo>
                <a:close/>
                <a:moveTo>
                  <a:pt x="f12" y="f13"/>
                </a:moveTo>
                <a:lnTo>
                  <a:pt x="f14" y="f13"/>
                </a:lnTo>
                <a:lnTo>
                  <a:pt x="f15" y="f16"/>
                </a:lnTo>
                <a:lnTo>
                  <a:pt x="f17" y="f16"/>
                </a:lnTo>
                <a:lnTo>
                  <a:pt x="f12" y="f13"/>
                </a:lnTo>
                <a:close/>
                <a:moveTo>
                  <a:pt x="f17" y="f18"/>
                </a:moveTo>
                <a:lnTo>
                  <a:pt x="f15" y="f18"/>
                </a:lnTo>
                <a:lnTo>
                  <a:pt x="f14" y="f19"/>
                </a:lnTo>
                <a:lnTo>
                  <a:pt x="f12" y="f19"/>
                </a:lnTo>
                <a:lnTo>
                  <a:pt x="f17" y="f18"/>
                </a:lnTo>
                <a:close/>
                <a:moveTo>
                  <a:pt x="f20" y="f21"/>
                </a:moveTo>
                <a:lnTo>
                  <a:pt x="f22" y="f23"/>
                </a:lnTo>
                <a:lnTo>
                  <a:pt x="f24" y="f23"/>
                </a:lnTo>
                <a:lnTo>
                  <a:pt x="f25" y="f21"/>
                </a:lnTo>
                <a:lnTo>
                  <a:pt x="f20" y="f21"/>
                </a:lnTo>
                <a:close/>
                <a:moveTo>
                  <a:pt x="f17" y="f23"/>
                </a:moveTo>
                <a:lnTo>
                  <a:pt x="f26" y="f27"/>
                </a:lnTo>
                <a:lnTo>
                  <a:pt x="f28" y="f23"/>
                </a:lnTo>
                <a:lnTo>
                  <a:pt x="f17" y="f23"/>
                </a:lnTo>
                <a:close/>
                <a:moveTo>
                  <a:pt x="f29" y="f30"/>
                </a:moveTo>
                <a:lnTo>
                  <a:pt x="f31" y="f30"/>
                </a:lnTo>
                <a:lnTo>
                  <a:pt x="f32" y="f33"/>
                </a:lnTo>
                <a:lnTo>
                  <a:pt x="f5" y="f33"/>
                </a:lnTo>
                <a:lnTo>
                  <a:pt x="f5" y="f34"/>
                </a:lnTo>
                <a:lnTo>
                  <a:pt x="f35" y="f34"/>
                </a:lnTo>
                <a:lnTo>
                  <a:pt x="f15" y="f36"/>
                </a:lnTo>
                <a:lnTo>
                  <a:pt x="f37" y="f38"/>
                </a:lnTo>
                <a:lnTo>
                  <a:pt x="f39" y="f40"/>
                </a:lnTo>
                <a:lnTo>
                  <a:pt x="f26" y="f41"/>
                </a:lnTo>
                <a:lnTo>
                  <a:pt x="f42" y="f43"/>
                </a:lnTo>
                <a:lnTo>
                  <a:pt x="f44" y="f5"/>
                </a:lnTo>
                <a:lnTo>
                  <a:pt x="f45" y="f5"/>
                </a:lnTo>
                <a:lnTo>
                  <a:pt x="f46" y="f34"/>
                </a:lnTo>
                <a:lnTo>
                  <a:pt x="f24" y="f34"/>
                </a:lnTo>
                <a:lnTo>
                  <a:pt x="f47" y="f5"/>
                </a:lnTo>
                <a:lnTo>
                  <a:pt x="f48" y="f5"/>
                </a:lnTo>
                <a:lnTo>
                  <a:pt x="f49" y="f50"/>
                </a:lnTo>
                <a:lnTo>
                  <a:pt x="f51" y="f52"/>
                </a:lnTo>
                <a:lnTo>
                  <a:pt x="f53" y="f54"/>
                </a:lnTo>
                <a:lnTo>
                  <a:pt x="f55" y="f33"/>
                </a:lnTo>
                <a:lnTo>
                  <a:pt x="f46" y="f33"/>
                </a:lnTo>
                <a:lnTo>
                  <a:pt x="f56" y="f57"/>
                </a:lnTo>
                <a:lnTo>
                  <a:pt x="f58" y="f59"/>
                </a:lnTo>
                <a:lnTo>
                  <a:pt x="f60" y="f61"/>
                </a:lnTo>
                <a:lnTo>
                  <a:pt x="f62" y="f63"/>
                </a:lnTo>
                <a:lnTo>
                  <a:pt x="f64" y="f65"/>
                </a:lnTo>
                <a:lnTo>
                  <a:pt x="f66" y="f30"/>
                </a:lnTo>
                <a:lnTo>
                  <a:pt x="f67" y="f30"/>
                </a:lnTo>
                <a:lnTo>
                  <a:pt x="f68" y="f65"/>
                </a:lnTo>
                <a:lnTo>
                  <a:pt x="f69" y="f65"/>
                </a:lnTo>
                <a:lnTo>
                  <a:pt x="f70" y="f63"/>
                </a:lnTo>
                <a:lnTo>
                  <a:pt x="f71" y="f61"/>
                </a:lnTo>
                <a:lnTo>
                  <a:pt x="f6" y="f72"/>
                </a:lnTo>
                <a:lnTo>
                  <a:pt x="f6" y="f57"/>
                </a:lnTo>
                <a:lnTo>
                  <a:pt x="f6" y="f73"/>
                </a:lnTo>
                <a:lnTo>
                  <a:pt x="f71" y="f74"/>
                </a:lnTo>
                <a:lnTo>
                  <a:pt x="f49" y="f75"/>
                </a:lnTo>
                <a:lnTo>
                  <a:pt x="f76" y="f77"/>
                </a:lnTo>
                <a:lnTo>
                  <a:pt x="f53" y="f78"/>
                </a:lnTo>
                <a:lnTo>
                  <a:pt x="f13" y="f18"/>
                </a:lnTo>
                <a:lnTo>
                  <a:pt x="f22" y="f18"/>
                </a:lnTo>
                <a:lnTo>
                  <a:pt x="f79" y="f80"/>
                </a:lnTo>
                <a:lnTo>
                  <a:pt x="f79" y="f81"/>
                </a:lnTo>
                <a:lnTo>
                  <a:pt x="f82" y="f83"/>
                </a:lnTo>
                <a:lnTo>
                  <a:pt x="f79" y="f84"/>
                </a:lnTo>
                <a:lnTo>
                  <a:pt x="f79" y="f24"/>
                </a:lnTo>
                <a:lnTo>
                  <a:pt x="f85" y="f86"/>
                </a:lnTo>
                <a:lnTo>
                  <a:pt x="f87" y="f88"/>
                </a:lnTo>
                <a:lnTo>
                  <a:pt x="f89" y="f13"/>
                </a:lnTo>
                <a:lnTo>
                  <a:pt x="f90" y="f13"/>
                </a:lnTo>
                <a:lnTo>
                  <a:pt x="f91" y="f86"/>
                </a:lnTo>
                <a:lnTo>
                  <a:pt x="f60" y="f24"/>
                </a:lnTo>
                <a:lnTo>
                  <a:pt x="f58" y="f92"/>
                </a:lnTo>
                <a:lnTo>
                  <a:pt x="f56" y="f83"/>
                </a:lnTo>
                <a:lnTo>
                  <a:pt x="f93" y="f94"/>
                </a:lnTo>
                <a:lnTo>
                  <a:pt x="f79" y="f95"/>
                </a:lnTo>
                <a:lnTo>
                  <a:pt x="f79" y="f96"/>
                </a:lnTo>
                <a:lnTo>
                  <a:pt x="f82" y="f97"/>
                </a:lnTo>
                <a:lnTo>
                  <a:pt x="f79" y="f98"/>
                </a:lnTo>
                <a:lnTo>
                  <a:pt x="f79" y="f99"/>
                </a:lnTo>
                <a:lnTo>
                  <a:pt x="f85" y="f100"/>
                </a:lnTo>
                <a:lnTo>
                  <a:pt x="f87" y="f101"/>
                </a:lnTo>
                <a:lnTo>
                  <a:pt x="f89" y="f102"/>
                </a:lnTo>
                <a:lnTo>
                  <a:pt x="f90" y="f102"/>
                </a:lnTo>
                <a:lnTo>
                  <a:pt x="f91" y="f101"/>
                </a:lnTo>
                <a:lnTo>
                  <a:pt x="f60" y="f103"/>
                </a:lnTo>
                <a:lnTo>
                  <a:pt x="f58" y="f104"/>
                </a:lnTo>
                <a:lnTo>
                  <a:pt x="f105" y="f103"/>
                </a:lnTo>
                <a:lnTo>
                  <a:pt x="f106" y="f101"/>
                </a:lnTo>
                <a:lnTo>
                  <a:pt x="f107" y="f101"/>
                </a:lnTo>
                <a:lnTo>
                  <a:pt x="f108" y="f102"/>
                </a:lnTo>
                <a:lnTo>
                  <a:pt x="f109" y="f102"/>
                </a:lnTo>
                <a:lnTo>
                  <a:pt x="f12" y="f101"/>
                </a:lnTo>
                <a:lnTo>
                  <a:pt x="f110" y="f103"/>
                </a:lnTo>
                <a:lnTo>
                  <a:pt x="f111" y="f98"/>
                </a:lnTo>
                <a:lnTo>
                  <a:pt x="f111" y="f112"/>
                </a:lnTo>
                <a:lnTo>
                  <a:pt x="f110" y="f95"/>
                </a:lnTo>
                <a:lnTo>
                  <a:pt x="f17" y="f113"/>
                </a:lnTo>
                <a:lnTo>
                  <a:pt x="f15" y="f113"/>
                </a:lnTo>
                <a:lnTo>
                  <a:pt x="f114" y="f97"/>
                </a:lnTo>
                <a:lnTo>
                  <a:pt x="f15" y="f115"/>
                </a:lnTo>
                <a:lnTo>
                  <a:pt x="f58" y="f115"/>
                </a:lnTo>
                <a:lnTo>
                  <a:pt x="f116" y="f117"/>
                </a:lnTo>
                <a:lnTo>
                  <a:pt x="f46" y="f117"/>
                </a:lnTo>
                <a:lnTo>
                  <a:pt x="f118" y="f119"/>
                </a:lnTo>
                <a:lnTo>
                  <a:pt x="f93" y="f120"/>
                </a:lnTo>
                <a:lnTo>
                  <a:pt x="f93" y="f121"/>
                </a:lnTo>
                <a:lnTo>
                  <a:pt x="f93" y="f122"/>
                </a:lnTo>
                <a:lnTo>
                  <a:pt x="f118" y="f123"/>
                </a:lnTo>
                <a:lnTo>
                  <a:pt x="f118" y="f124"/>
                </a:lnTo>
                <a:lnTo>
                  <a:pt x="f116" y="f7"/>
                </a:lnTo>
                <a:lnTo>
                  <a:pt x="f58" y="f7"/>
                </a:lnTo>
                <a:lnTo>
                  <a:pt x="f35" y="f7"/>
                </a:lnTo>
                <a:lnTo>
                  <a:pt x="f32" y="f125"/>
                </a:lnTo>
                <a:lnTo>
                  <a:pt x="f126" y="f124"/>
                </a:lnTo>
                <a:lnTo>
                  <a:pt x="f127" y="f123"/>
                </a:lnTo>
                <a:lnTo>
                  <a:pt x="f128" y="f103"/>
                </a:lnTo>
                <a:lnTo>
                  <a:pt x="f5" y="f129"/>
                </a:lnTo>
                <a:lnTo>
                  <a:pt x="f5" y="f130"/>
                </a:lnTo>
                <a:lnTo>
                  <a:pt x="f33" y="f131"/>
                </a:lnTo>
                <a:lnTo>
                  <a:pt x="f132" y="f133"/>
                </a:lnTo>
                <a:lnTo>
                  <a:pt x="f33" y="f49"/>
                </a:lnTo>
                <a:lnTo>
                  <a:pt x="f5" y="f134"/>
                </a:lnTo>
                <a:lnTo>
                  <a:pt x="f5" y="f135"/>
                </a:lnTo>
                <a:lnTo>
                  <a:pt x="f43" y="f83"/>
                </a:lnTo>
                <a:lnTo>
                  <a:pt x="f5" y="f136"/>
                </a:lnTo>
                <a:lnTo>
                  <a:pt x="f5" y="f137"/>
                </a:lnTo>
                <a:lnTo>
                  <a:pt x="f33" y="f138"/>
                </a:lnTo>
                <a:lnTo>
                  <a:pt x="f139" y="f18"/>
                </a:lnTo>
                <a:lnTo>
                  <a:pt x="f5" y="f18"/>
                </a:lnTo>
                <a:lnTo>
                  <a:pt x="f5" y="f23"/>
                </a:lnTo>
                <a:lnTo>
                  <a:pt x="f32" y="f23"/>
                </a:lnTo>
                <a:lnTo>
                  <a:pt x="f31" y="f21"/>
                </a:lnTo>
                <a:lnTo>
                  <a:pt x="f29" y="f21"/>
                </a:lnTo>
                <a:lnTo>
                  <a:pt x="f5" y="f140"/>
                </a:lnTo>
                <a:lnTo>
                  <a:pt x="f5" y="f141"/>
                </a:lnTo>
                <a:lnTo>
                  <a:pt x="f43" y="f57"/>
                </a:lnTo>
                <a:lnTo>
                  <a:pt x="f5" y="f142"/>
                </a:lnTo>
                <a:lnTo>
                  <a:pt x="f5" y="f143"/>
                </a:lnTo>
                <a:lnTo>
                  <a:pt x="f29" y="f30"/>
                </a:lnTo>
                <a:close/>
              </a:path>
            </a:pathLst>
          </a:custGeom>
          <a:solidFill>
            <a:srgbClr val="939CA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18" name="Cím 1">
            <a:extLst>
              <a:ext uri="{FF2B5EF4-FFF2-40B4-BE49-F238E27FC236}">
                <a16:creationId xmlns:a16="http://schemas.microsoft.com/office/drawing/2014/main" id="{0A037400-F3FD-4B58-A03A-8CDFA1133CDE}"/>
              </a:ext>
            </a:extLst>
          </p:cNvPr>
          <p:cNvSpPr>
            <a:spLocks noGrp="1"/>
          </p:cNvSpPr>
          <p:nvPr>
            <p:ph type="title"/>
          </p:nvPr>
        </p:nvSpPr>
        <p:spPr>
          <a:xfrm>
            <a:off x="767857" y="933450"/>
            <a:ext cx="3031852" cy="1722419"/>
          </a:xfrm>
        </p:spPr>
        <p:txBody>
          <a:bodyPr rtlCol="0" anchor="b">
            <a:normAutofit/>
          </a:bodyPr>
          <a:lstStyle>
            <a:lvl1pPr algn="l">
              <a:defRPr sz="2400" b="0">
                <a:solidFill>
                  <a:srgbClr val="FFFFFF"/>
                </a:solidFill>
              </a:defRPr>
            </a:lvl1pPr>
          </a:lstStyle>
          <a:p>
            <a:pPr rtl="0"/>
            <a:r>
              <a:rPr lang="hu-HU" dirty="0"/>
              <a:t>Mintacím szerkesztése</a:t>
            </a:r>
            <a:endParaRPr lang="en-US" dirty="0"/>
          </a:p>
        </p:txBody>
      </p:sp>
      <p:sp>
        <p:nvSpPr>
          <p:cNvPr id="19" name="Szöveg helye 3">
            <a:extLst>
              <a:ext uri="{FF2B5EF4-FFF2-40B4-BE49-F238E27FC236}">
                <a16:creationId xmlns:a16="http://schemas.microsoft.com/office/drawing/2014/main" id="{ADC15C0F-9281-41DE-8893-06F2FB18F4AC}"/>
              </a:ext>
            </a:extLst>
          </p:cNvPr>
          <p:cNvSpPr>
            <a:spLocks noGrp="1"/>
          </p:cNvSpPr>
          <p:nvPr>
            <p:ph type="body" sz="half" idx="2"/>
          </p:nvPr>
        </p:nvSpPr>
        <p:spPr>
          <a:xfrm>
            <a:off x="767857" y="2836654"/>
            <a:ext cx="3031852" cy="3001392"/>
          </a:xfrm>
        </p:spPr>
        <p:txBody>
          <a:bodyPr rtlCol="0"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hu-HU"/>
              <a:t>Mintaszöveg szerkesztése</a:t>
            </a:r>
          </a:p>
        </p:txBody>
      </p:sp>
    </p:spTree>
    <p:extLst>
      <p:ext uri="{BB962C8B-B14F-4D97-AF65-F5344CB8AC3E}">
        <p14:creationId xmlns:p14="http://schemas.microsoft.com/office/powerpoint/2010/main" val="3813889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81193" y="4693389"/>
            <a:ext cx="11029616" cy="566738"/>
          </a:xfrm>
        </p:spPr>
        <p:txBody>
          <a:bodyPr rtlCol="0" anchor="b">
            <a:normAutofit/>
          </a:bodyPr>
          <a:lstStyle>
            <a:lvl1pPr algn="l">
              <a:defRPr sz="2400" b="0">
                <a:solidFill>
                  <a:schemeClr val="tx1">
                    <a:lumMod val="75000"/>
                    <a:lumOff val="25000"/>
                  </a:schemeClr>
                </a:solidFill>
              </a:defRPr>
            </a:lvl1pPr>
          </a:lstStyle>
          <a:p>
            <a:pPr rtl="0"/>
            <a:r>
              <a:rPr lang="hu-HU"/>
              <a:t>Mintacím szerkesztése</a:t>
            </a:r>
            <a:endParaRPr lang="en-US" dirty="0"/>
          </a:p>
        </p:txBody>
      </p:sp>
      <p:sp>
        <p:nvSpPr>
          <p:cNvPr id="3" name="Kép helyőrzője 2"/>
          <p:cNvSpPr>
            <a:spLocks noGrp="1" noChangeAspect="1"/>
          </p:cNvSpPr>
          <p:nvPr>
            <p:ph type="pic" idx="1"/>
          </p:nvPr>
        </p:nvSpPr>
        <p:spPr>
          <a:xfrm>
            <a:off x="447817" y="641350"/>
            <a:ext cx="11290859" cy="3651249"/>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hu-HU"/>
              <a:t>Kép beszúrásához kattintson az ikonra</a:t>
            </a:r>
            <a:endParaRPr lang="en-US" dirty="0"/>
          </a:p>
        </p:txBody>
      </p:sp>
      <p:sp>
        <p:nvSpPr>
          <p:cNvPr id="4" name="Szöveg helye 3"/>
          <p:cNvSpPr>
            <a:spLocks noGrp="1"/>
          </p:cNvSpPr>
          <p:nvPr>
            <p:ph type="body" sz="half" idx="2"/>
          </p:nvPr>
        </p:nvSpPr>
        <p:spPr>
          <a:xfrm>
            <a:off x="581192" y="5260127"/>
            <a:ext cx="11029617" cy="998148"/>
          </a:xfrm>
        </p:spPr>
        <p:txBody>
          <a:bodyPr rtlCol="0"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hu-HU"/>
              <a:t>Mintaszöveg szerkesztése</a:t>
            </a:r>
          </a:p>
        </p:txBody>
      </p:sp>
      <p:sp>
        <p:nvSpPr>
          <p:cNvPr id="7" name="Dia számának helye 6"/>
          <p:cNvSpPr>
            <a:spLocks noGrp="1"/>
          </p:cNvSpPr>
          <p:nvPr>
            <p:ph type="sldNum" sz="quarter" idx="12"/>
          </p:nvPr>
        </p:nvSpPr>
        <p:spPr/>
        <p:txBody>
          <a:bodyPr rtlCol="0"/>
          <a:lstStyle/>
          <a:p>
            <a:pPr rtl="0"/>
            <a:fld id="{3A98EE3D-8CD1-4C3F-BD1C-C98C9596463C}" type="slidenum">
              <a:rPr lang="en-US" smtClean="0"/>
              <a:t>‹#›</a:t>
            </a:fld>
            <a:endParaRPr lang="en-US" dirty="0"/>
          </a:p>
        </p:txBody>
      </p:sp>
      <p:sp>
        <p:nvSpPr>
          <p:cNvPr id="8" name="Dátum helye 3">
            <a:extLst>
              <a:ext uri="{FF2B5EF4-FFF2-40B4-BE49-F238E27FC236}">
                <a16:creationId xmlns:a16="http://schemas.microsoft.com/office/drawing/2014/main" id="{658E0982-09C9-46A4-B121-AC3B702AAAFD}"/>
              </a:ext>
            </a:extLst>
          </p:cNvPr>
          <p:cNvSpPr>
            <a:spLocks noGrp="1"/>
          </p:cNvSpPr>
          <p:nvPr>
            <p:ph type="dt" sz="half" idx="13"/>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algn="ctr"/>
            <a:r>
              <a:rPr lang="hu" dirty="0"/>
              <a:t>VIS Complex Kft.</a:t>
            </a:r>
            <a:endParaRPr lang="en-US" dirty="0"/>
          </a:p>
        </p:txBody>
      </p:sp>
      <p:sp>
        <p:nvSpPr>
          <p:cNvPr id="9" name="Élőláb helye 4">
            <a:extLst>
              <a:ext uri="{FF2B5EF4-FFF2-40B4-BE49-F238E27FC236}">
                <a16:creationId xmlns:a16="http://schemas.microsoft.com/office/drawing/2014/main" id="{2CAB6530-414D-43E6-91D3-A91C70FF949E}"/>
              </a:ext>
            </a:extLst>
          </p:cNvPr>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algn="ctr"/>
            <a:r>
              <a:rPr lang="hu-HU" dirty="0"/>
              <a:t>M</a:t>
            </a:r>
            <a:r>
              <a:rPr lang="hu" dirty="0"/>
              <a:t>obil: +36-70/33-44-212	Email: </a:t>
            </a:r>
            <a:r>
              <a:rPr lang="hu" dirty="0">
                <a:hlinkClick r:id="rId2"/>
              </a:rPr>
              <a:t>jt.vcomplex@gmail.com</a:t>
            </a:r>
            <a:endParaRPr lang="en-US" dirty="0"/>
          </a:p>
        </p:txBody>
      </p:sp>
    </p:spTree>
    <p:extLst>
      <p:ext uri="{BB962C8B-B14F-4D97-AF65-F5344CB8AC3E}">
        <p14:creationId xmlns:p14="http://schemas.microsoft.com/office/powerpoint/2010/main" val="3573289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9" name="Cím 1"/>
          <p:cNvSpPr>
            <a:spLocks noGrp="1"/>
          </p:cNvSpPr>
          <p:nvPr>
            <p:ph type="title"/>
          </p:nvPr>
        </p:nvSpPr>
        <p:spPr>
          <a:xfrm>
            <a:off x="581192" y="702156"/>
            <a:ext cx="11029616" cy="1013800"/>
          </a:xfrm>
        </p:spPr>
        <p:txBody>
          <a:bodyPr rtlCol="0"/>
          <a:lstStyle/>
          <a:p>
            <a:pPr rtl="0"/>
            <a:r>
              <a:rPr lang="hu-HU"/>
              <a:t>Mintacím szerkesztése</a:t>
            </a:r>
            <a:endParaRPr lang="en-US" dirty="0"/>
          </a:p>
        </p:txBody>
      </p:sp>
      <p:sp>
        <p:nvSpPr>
          <p:cNvPr id="3" name="Függőleges szöveg helye 2"/>
          <p:cNvSpPr>
            <a:spLocks noGrp="1"/>
          </p:cNvSpPr>
          <p:nvPr>
            <p:ph type="body" orient="vert" idx="1"/>
          </p:nvPr>
        </p:nvSpPr>
        <p:spPr/>
        <p:txBody>
          <a:bodyPr vert="eaVert" rtlCol="0" anchor="t"/>
          <a:lstStyle>
            <a:lvl1pPr algn="l">
              <a:defRPr/>
            </a:lvl1pPr>
            <a:lvl2pPr algn="l">
              <a:defRPr/>
            </a:lvl2pPr>
            <a:lvl3pPr algn="l">
              <a:defRPr/>
            </a:lvl3pPr>
            <a:lvl4pPr algn="l">
              <a:defRPr/>
            </a:lvl4pPr>
            <a:lvl5pPr algn="l">
              <a:defRPr/>
            </a:lvl5pPr>
          </a:lstStyle>
          <a:p>
            <a:pPr lvl="0" rtl="0"/>
            <a:r>
              <a:rPr lang="hu-HU"/>
              <a:t>Mintaszöveg szerkesztése</a:t>
            </a:r>
          </a:p>
          <a:p>
            <a:pPr lvl="1" rtl="0"/>
            <a:r>
              <a:rPr lang="hu-HU"/>
              <a:t>Második szint</a:t>
            </a:r>
          </a:p>
          <a:p>
            <a:pPr lvl="2" rtl="0"/>
            <a:r>
              <a:rPr lang="hu-HU"/>
              <a:t>Harmadik szint</a:t>
            </a:r>
          </a:p>
          <a:p>
            <a:pPr lvl="3" rtl="0"/>
            <a:r>
              <a:rPr lang="hu-HU"/>
              <a:t>Negyedik szint</a:t>
            </a:r>
          </a:p>
          <a:p>
            <a:pPr lvl="4" rtl="0"/>
            <a:r>
              <a:rPr lang="hu-HU"/>
              <a:t>Ötödik szint</a:t>
            </a:r>
            <a:endParaRPr lang="en-US" dirty="0"/>
          </a:p>
        </p:txBody>
      </p:sp>
      <p:sp>
        <p:nvSpPr>
          <p:cNvPr id="6" name="Dia számának helye 5"/>
          <p:cNvSpPr>
            <a:spLocks noGrp="1"/>
          </p:cNvSpPr>
          <p:nvPr>
            <p:ph type="sldNum" sz="quarter" idx="12"/>
          </p:nvPr>
        </p:nvSpPr>
        <p:spPr/>
        <p:txBody>
          <a:bodyPr rtlCol="0"/>
          <a:lstStyle/>
          <a:p>
            <a:pPr rtl="0"/>
            <a:fld id="{3A98EE3D-8CD1-4C3F-BD1C-C98C9596463C}" type="slidenum">
              <a:rPr lang="en-US" smtClean="0"/>
              <a:t>‹#›</a:t>
            </a:fld>
            <a:endParaRPr lang="en-US" dirty="0"/>
          </a:p>
        </p:txBody>
      </p:sp>
      <p:sp>
        <p:nvSpPr>
          <p:cNvPr id="7" name="Dátum helye 3">
            <a:extLst>
              <a:ext uri="{FF2B5EF4-FFF2-40B4-BE49-F238E27FC236}">
                <a16:creationId xmlns:a16="http://schemas.microsoft.com/office/drawing/2014/main" id="{79499A1F-5058-4B31-A80E-1912C43794DE}"/>
              </a:ext>
            </a:extLst>
          </p:cNvPr>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algn="ctr"/>
            <a:r>
              <a:rPr lang="hu" dirty="0"/>
              <a:t>VIS Complex Kft.</a:t>
            </a:r>
            <a:endParaRPr lang="en-US" dirty="0"/>
          </a:p>
        </p:txBody>
      </p:sp>
      <p:sp>
        <p:nvSpPr>
          <p:cNvPr id="8" name="Élőláb helye 4">
            <a:extLst>
              <a:ext uri="{FF2B5EF4-FFF2-40B4-BE49-F238E27FC236}">
                <a16:creationId xmlns:a16="http://schemas.microsoft.com/office/drawing/2014/main" id="{458F9217-E564-4C57-B294-940D96F5A698}"/>
              </a:ext>
            </a:extLst>
          </p:cNvPr>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algn="ctr"/>
            <a:r>
              <a:rPr lang="hu-HU" dirty="0"/>
              <a:t>M</a:t>
            </a:r>
            <a:r>
              <a:rPr lang="hu" dirty="0"/>
              <a:t>obil: +36-70/33-44-212	Email: </a:t>
            </a:r>
            <a:r>
              <a:rPr lang="hu" dirty="0">
                <a:hlinkClick r:id="rId2"/>
              </a:rPr>
              <a:t>jt.vcomplex@gmail.com</a:t>
            </a:r>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sp>
        <p:nvSpPr>
          <p:cNvPr id="7" name="Téglalap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Függőleges cím 1"/>
          <p:cNvSpPr>
            <a:spLocks noGrp="1"/>
          </p:cNvSpPr>
          <p:nvPr>
            <p:ph type="title" orient="vert"/>
          </p:nvPr>
        </p:nvSpPr>
        <p:spPr>
          <a:xfrm>
            <a:off x="8204200" y="863600"/>
            <a:ext cx="3124200" cy="4807326"/>
          </a:xfrm>
        </p:spPr>
        <p:txBody>
          <a:bodyPr vert="eaVert" rtlCol="0" anchor="ctr"/>
          <a:lstStyle>
            <a:lvl1pPr>
              <a:defRPr>
                <a:solidFill>
                  <a:srgbClr val="FFFFFF"/>
                </a:solidFill>
              </a:defRPr>
            </a:lvl1pPr>
          </a:lstStyle>
          <a:p>
            <a:pPr rtl="0"/>
            <a:r>
              <a:rPr lang="hu-HU"/>
              <a:t>Mintacím szerkesztése</a:t>
            </a:r>
            <a:endParaRPr lang="en-US" dirty="0"/>
          </a:p>
        </p:txBody>
      </p:sp>
      <p:sp>
        <p:nvSpPr>
          <p:cNvPr id="3" name="Függőleges szöveg helye 2"/>
          <p:cNvSpPr>
            <a:spLocks noGrp="1"/>
          </p:cNvSpPr>
          <p:nvPr>
            <p:ph type="body" orient="vert" idx="1"/>
          </p:nvPr>
        </p:nvSpPr>
        <p:spPr>
          <a:xfrm>
            <a:off x="774923" y="863600"/>
            <a:ext cx="7161625" cy="4807326"/>
          </a:xfrm>
        </p:spPr>
        <p:txBody>
          <a:bodyPr vert="eaVert" rtlCol="0" anchor="t"/>
          <a:lstStyle/>
          <a:p>
            <a:pPr lvl="0" rtl="0"/>
            <a:r>
              <a:rPr lang="hu-HU"/>
              <a:t>Mintaszöveg szerkesztése</a:t>
            </a:r>
          </a:p>
          <a:p>
            <a:pPr lvl="1" rtl="0"/>
            <a:r>
              <a:rPr lang="hu-HU"/>
              <a:t>Második szint</a:t>
            </a:r>
          </a:p>
          <a:p>
            <a:pPr lvl="2" rtl="0"/>
            <a:r>
              <a:rPr lang="hu-HU"/>
              <a:t>Harmadik szint</a:t>
            </a:r>
          </a:p>
          <a:p>
            <a:pPr lvl="3" rtl="0"/>
            <a:r>
              <a:rPr lang="hu-HU"/>
              <a:t>Negyedik szint</a:t>
            </a:r>
          </a:p>
          <a:p>
            <a:pPr lvl="4" rtl="0"/>
            <a:r>
              <a:rPr lang="hu-HU"/>
              <a:t>Ötödik szint</a:t>
            </a:r>
            <a:endParaRPr lang="en-US" dirty="0"/>
          </a:p>
        </p:txBody>
      </p:sp>
      <p:sp>
        <p:nvSpPr>
          <p:cNvPr id="8" name="Téglalap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sp>
      <p:sp>
        <p:nvSpPr>
          <p:cNvPr id="9" name="Téglalap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sp>
      <p:sp>
        <p:nvSpPr>
          <p:cNvPr id="10" name="Téglalap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Dia számának helye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
        <p:nvSpPr>
          <p:cNvPr id="14" name="Dátum helye 3">
            <a:extLst>
              <a:ext uri="{FF2B5EF4-FFF2-40B4-BE49-F238E27FC236}">
                <a16:creationId xmlns:a16="http://schemas.microsoft.com/office/drawing/2014/main" id="{547ADA09-7C74-4C76-A8DA-6BA8BBCFD170}"/>
              </a:ext>
            </a:extLst>
          </p:cNvPr>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algn="ctr"/>
            <a:r>
              <a:rPr lang="hu" dirty="0"/>
              <a:t>VIS Complex Kft.</a:t>
            </a:r>
            <a:endParaRPr lang="en-US" dirty="0"/>
          </a:p>
        </p:txBody>
      </p:sp>
      <p:sp>
        <p:nvSpPr>
          <p:cNvPr id="15" name="Élőláb helye 4">
            <a:extLst>
              <a:ext uri="{FF2B5EF4-FFF2-40B4-BE49-F238E27FC236}">
                <a16:creationId xmlns:a16="http://schemas.microsoft.com/office/drawing/2014/main" id="{0C100ED3-DD37-45CA-B6A4-D37C6D9FCD66}"/>
              </a:ext>
            </a:extLst>
          </p:cNvPr>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algn="ctr"/>
            <a:r>
              <a:rPr lang="hu-HU" dirty="0"/>
              <a:t>M</a:t>
            </a:r>
            <a:r>
              <a:rPr lang="hu" dirty="0"/>
              <a:t>obil: +36-70/33-44-212	Email: </a:t>
            </a:r>
            <a:r>
              <a:rPr lang="hu" dirty="0">
                <a:hlinkClick r:id="rId2"/>
              </a:rPr>
              <a:t>jt.vcomplex@gmail.com</a:t>
            </a:r>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hree Comparison ">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EE1A959-18C9-47EF-9ED9-5E254DEB8995}"/>
              </a:ext>
            </a:extLst>
          </p:cNvPr>
          <p:cNvSpPr txBox="1">
            <a:spLocks noGrp="1"/>
          </p:cNvSpPr>
          <p:nvPr>
            <p:ph type="body" idx="4294967295"/>
          </p:nvPr>
        </p:nvSpPr>
        <p:spPr>
          <a:xfrm>
            <a:off x="839794" y="1557342"/>
            <a:ext cx="3384002" cy="503505"/>
          </a:xfrm>
        </p:spPr>
        <p:txBody>
          <a:bodyPr/>
          <a:lstStyle>
            <a:lvl1pPr marL="0" indent="0">
              <a:spcBef>
                <a:spcPts val="0"/>
              </a:spcBef>
              <a:buNone/>
              <a:defRPr sz="1600" b="1"/>
            </a:lvl1pPr>
          </a:lstStyle>
          <a:p>
            <a:pPr lvl="0"/>
            <a:r>
              <a:rPr lang="en-US"/>
              <a:t>Edit Master text styles</a:t>
            </a:r>
          </a:p>
        </p:txBody>
      </p:sp>
      <p:sp>
        <p:nvSpPr>
          <p:cNvPr id="3" name="Content Placeholder 3">
            <a:extLst>
              <a:ext uri="{FF2B5EF4-FFF2-40B4-BE49-F238E27FC236}">
                <a16:creationId xmlns:a16="http://schemas.microsoft.com/office/drawing/2014/main" id="{8EDA8B7F-E483-4E06-8F0C-5E5D1E78BC82}"/>
              </a:ext>
            </a:extLst>
          </p:cNvPr>
          <p:cNvSpPr txBox="1">
            <a:spLocks noGrp="1"/>
          </p:cNvSpPr>
          <p:nvPr>
            <p:ph idx="4294967295"/>
          </p:nvPr>
        </p:nvSpPr>
        <p:spPr>
          <a:xfrm>
            <a:off x="839784" y="2060847"/>
            <a:ext cx="3384002" cy="3889098"/>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A9249BC-41A6-458F-8541-AB991683BE80}"/>
              </a:ext>
            </a:extLst>
          </p:cNvPr>
          <p:cNvSpPr txBox="1">
            <a:spLocks noGrp="1"/>
          </p:cNvSpPr>
          <p:nvPr>
            <p:ph type="body" idx="4294967295"/>
          </p:nvPr>
        </p:nvSpPr>
        <p:spPr>
          <a:xfrm>
            <a:off x="7968209" y="1557342"/>
            <a:ext cx="3387184" cy="503514"/>
          </a:xfrm>
        </p:spPr>
        <p:txBody>
          <a:bodyPr/>
          <a:lstStyle>
            <a:lvl1pPr marL="0" indent="0">
              <a:spcBef>
                <a:spcPts val="0"/>
              </a:spcBef>
              <a:buNone/>
              <a:defRPr sz="1600" b="1"/>
            </a:lvl1pPr>
          </a:lstStyle>
          <a:p>
            <a:pPr lvl="0"/>
            <a:r>
              <a:rPr lang="en-US"/>
              <a:t>Edit Master text styles</a:t>
            </a:r>
          </a:p>
        </p:txBody>
      </p:sp>
      <p:sp>
        <p:nvSpPr>
          <p:cNvPr id="5" name="Content Placeholder 5">
            <a:extLst>
              <a:ext uri="{FF2B5EF4-FFF2-40B4-BE49-F238E27FC236}">
                <a16:creationId xmlns:a16="http://schemas.microsoft.com/office/drawing/2014/main" id="{5AD0243F-7D4A-4060-A9F0-8099DE037544}"/>
              </a:ext>
            </a:extLst>
          </p:cNvPr>
          <p:cNvSpPr txBox="1">
            <a:spLocks noGrp="1"/>
          </p:cNvSpPr>
          <p:nvPr>
            <p:ph idx="4294967295"/>
          </p:nvPr>
        </p:nvSpPr>
        <p:spPr>
          <a:xfrm>
            <a:off x="7968209" y="2060847"/>
            <a:ext cx="3387184" cy="3889098"/>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DC3DB5EA-3D12-4535-94E6-BF5DA8EA2389}"/>
              </a:ext>
            </a:extLst>
          </p:cNvPr>
          <p:cNvSpPr txBox="1">
            <a:spLocks noGrp="1"/>
          </p:cNvSpPr>
          <p:nvPr>
            <p:ph type="sldNum" sz="quarter" idx="8"/>
          </p:nvPr>
        </p:nvSpPr>
        <p:spPr/>
        <p:txBody>
          <a:bodyPr/>
          <a:lstStyle>
            <a:lvl1pPr>
              <a:defRPr/>
            </a:lvl1pPr>
          </a:lstStyle>
          <a:p>
            <a:pPr lvl="0"/>
            <a:fld id="{606EC84E-F7F8-47CD-BE21-2D9B229FF61D}" type="slidenum">
              <a:t>‹#›</a:t>
            </a:fld>
            <a:endParaRPr lang="en-US"/>
          </a:p>
        </p:txBody>
      </p:sp>
      <p:sp>
        <p:nvSpPr>
          <p:cNvPr id="9" name="Title 1">
            <a:extLst>
              <a:ext uri="{FF2B5EF4-FFF2-40B4-BE49-F238E27FC236}">
                <a16:creationId xmlns:a16="http://schemas.microsoft.com/office/drawing/2014/main" id="{F37BAFD8-8CC2-4CB0-9448-8C9387A2EC00}"/>
              </a:ext>
            </a:extLst>
          </p:cNvPr>
          <p:cNvSpPr txBox="1">
            <a:spLocks noGrp="1"/>
          </p:cNvSpPr>
          <p:nvPr>
            <p:ph type="title"/>
          </p:nvPr>
        </p:nvSpPr>
        <p:spPr>
          <a:xfrm>
            <a:off x="838203" y="476246"/>
            <a:ext cx="9073929" cy="431797"/>
          </a:xfrm>
        </p:spPr>
        <p:txBody>
          <a:bodyPr/>
          <a:lstStyle>
            <a:lvl1pPr>
              <a:defRPr/>
            </a:lvl1pPr>
          </a:lstStyle>
          <a:p>
            <a:pPr lvl="0"/>
            <a:r>
              <a:rPr lang="en-US"/>
              <a:t>Click to edit Master title style</a:t>
            </a:r>
          </a:p>
        </p:txBody>
      </p:sp>
      <p:sp>
        <p:nvSpPr>
          <p:cNvPr id="10" name="Text Placeholder 2">
            <a:extLst>
              <a:ext uri="{FF2B5EF4-FFF2-40B4-BE49-F238E27FC236}">
                <a16:creationId xmlns:a16="http://schemas.microsoft.com/office/drawing/2014/main" id="{CB6C2189-D8D7-4645-824C-E40330A3B499}"/>
              </a:ext>
            </a:extLst>
          </p:cNvPr>
          <p:cNvSpPr txBox="1">
            <a:spLocks noGrp="1"/>
          </p:cNvSpPr>
          <p:nvPr>
            <p:ph type="body" idx="4294967295"/>
          </p:nvPr>
        </p:nvSpPr>
        <p:spPr>
          <a:xfrm>
            <a:off x="839784" y="908721"/>
            <a:ext cx="9072557" cy="288036"/>
          </a:xfrm>
        </p:spPr>
        <p:txBody>
          <a:bodyPr/>
          <a:lstStyle>
            <a:lvl1pPr marL="0" indent="0">
              <a:spcBef>
                <a:spcPts val="0"/>
              </a:spcBef>
              <a:buNone/>
              <a:defRPr sz="1600"/>
            </a:lvl1pPr>
          </a:lstStyle>
          <a:p>
            <a:pPr lvl="0"/>
            <a:r>
              <a:rPr lang="en-US"/>
              <a:t>Edit Master text styles</a:t>
            </a:r>
          </a:p>
        </p:txBody>
      </p:sp>
      <p:sp>
        <p:nvSpPr>
          <p:cNvPr id="11" name="Text Placeholder 4">
            <a:extLst>
              <a:ext uri="{FF2B5EF4-FFF2-40B4-BE49-F238E27FC236}">
                <a16:creationId xmlns:a16="http://schemas.microsoft.com/office/drawing/2014/main" id="{A9BAE92C-8FC0-44BA-A212-CE646A69B848}"/>
              </a:ext>
            </a:extLst>
          </p:cNvPr>
          <p:cNvSpPr txBox="1">
            <a:spLocks noGrp="1"/>
          </p:cNvSpPr>
          <p:nvPr>
            <p:ph type="body" idx="4294967295"/>
          </p:nvPr>
        </p:nvSpPr>
        <p:spPr>
          <a:xfrm>
            <a:off x="4439814" y="1557342"/>
            <a:ext cx="3312368" cy="503514"/>
          </a:xfrm>
        </p:spPr>
        <p:txBody>
          <a:bodyPr/>
          <a:lstStyle>
            <a:lvl1pPr marL="0" indent="0">
              <a:spcBef>
                <a:spcPts val="0"/>
              </a:spcBef>
              <a:buNone/>
              <a:defRPr sz="1600" b="1"/>
            </a:lvl1pPr>
          </a:lstStyle>
          <a:p>
            <a:pPr lvl="0"/>
            <a:r>
              <a:rPr lang="en-US"/>
              <a:t>Edit Master text styles</a:t>
            </a:r>
          </a:p>
        </p:txBody>
      </p:sp>
      <p:sp>
        <p:nvSpPr>
          <p:cNvPr id="12" name="Content Placeholder 5">
            <a:extLst>
              <a:ext uri="{FF2B5EF4-FFF2-40B4-BE49-F238E27FC236}">
                <a16:creationId xmlns:a16="http://schemas.microsoft.com/office/drawing/2014/main" id="{26726655-DF5C-4F92-86F3-61DC9FEE8124}"/>
              </a:ext>
            </a:extLst>
          </p:cNvPr>
          <p:cNvSpPr txBox="1">
            <a:spLocks noGrp="1"/>
          </p:cNvSpPr>
          <p:nvPr>
            <p:ph idx="4294967295"/>
          </p:nvPr>
        </p:nvSpPr>
        <p:spPr>
          <a:xfrm>
            <a:off x="4439814" y="2060847"/>
            <a:ext cx="3312368" cy="3889098"/>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átum helye 3">
            <a:extLst>
              <a:ext uri="{FF2B5EF4-FFF2-40B4-BE49-F238E27FC236}">
                <a16:creationId xmlns:a16="http://schemas.microsoft.com/office/drawing/2014/main" id="{AB9CD673-B745-4113-8255-4889EFA09050}"/>
              </a:ext>
            </a:extLst>
          </p:cNvPr>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algn="ctr"/>
            <a:r>
              <a:rPr lang="hu" dirty="0"/>
              <a:t>VIS Complex Kft.</a:t>
            </a:r>
            <a:endParaRPr lang="en-US" dirty="0"/>
          </a:p>
        </p:txBody>
      </p:sp>
      <p:sp>
        <p:nvSpPr>
          <p:cNvPr id="14" name="Élőláb helye 4">
            <a:extLst>
              <a:ext uri="{FF2B5EF4-FFF2-40B4-BE49-F238E27FC236}">
                <a16:creationId xmlns:a16="http://schemas.microsoft.com/office/drawing/2014/main" id="{A2775E16-EE4C-413E-A7B3-92C94924CFF8}"/>
              </a:ext>
            </a:extLst>
          </p:cNvPr>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algn="ctr"/>
            <a:r>
              <a:rPr lang="hu-HU" dirty="0"/>
              <a:t>M</a:t>
            </a:r>
            <a:r>
              <a:rPr lang="hu" dirty="0"/>
              <a:t>obil: +36-70/33-44-212	Email: </a:t>
            </a:r>
            <a:r>
              <a:rPr lang="hu" dirty="0">
                <a:hlinkClick r:id="rId2"/>
              </a:rPr>
              <a:t>jt.vcomplex@gmail.com</a:t>
            </a:r>
            <a:endParaRPr lang="en-US" dirty="0"/>
          </a:p>
        </p:txBody>
      </p:sp>
    </p:spTree>
    <p:extLst>
      <p:ext uri="{BB962C8B-B14F-4D97-AF65-F5344CB8AC3E}">
        <p14:creationId xmlns:p14="http://schemas.microsoft.com/office/powerpoint/2010/main" val="161188123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Four Highlights">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A0B71356-CCA7-4B38-A8EB-DBF53F2CF469}"/>
              </a:ext>
            </a:extLst>
          </p:cNvPr>
          <p:cNvSpPr txBox="1">
            <a:spLocks noGrp="1"/>
          </p:cNvSpPr>
          <p:nvPr>
            <p:ph type="dt" sz="half" idx="7"/>
          </p:nvPr>
        </p:nvSpPr>
        <p:spPr/>
        <p:txBody>
          <a:bodyPr/>
          <a:lstStyle>
            <a:lvl1pPr>
              <a:defRPr/>
            </a:lvl1pPr>
          </a:lstStyle>
          <a:p>
            <a:pPr lvl="0"/>
            <a:fld id="{468BFD31-36E4-4A9C-B424-EBD8F010F995}" type="datetime1">
              <a:rPr lang="fi-FI"/>
              <a:pPr lvl="0"/>
              <a:t>5.12.2022</a:t>
            </a:fld>
            <a:endParaRPr lang="en-US"/>
          </a:p>
        </p:txBody>
      </p:sp>
      <p:sp>
        <p:nvSpPr>
          <p:cNvPr id="3" name="Footer Placeholder 5">
            <a:extLst>
              <a:ext uri="{FF2B5EF4-FFF2-40B4-BE49-F238E27FC236}">
                <a16:creationId xmlns:a16="http://schemas.microsoft.com/office/drawing/2014/main" id="{B8D93108-F563-4252-A6E1-E6336C21AB81}"/>
              </a:ext>
            </a:extLst>
          </p:cNvPr>
          <p:cNvSpPr txBox="1">
            <a:spLocks noGrp="1"/>
          </p:cNvSpPr>
          <p:nvPr>
            <p:ph type="ftr" sz="quarter" idx="9"/>
          </p:nvPr>
        </p:nvSpPr>
        <p:spPr/>
        <p:txBody>
          <a:bodyPr/>
          <a:lstStyle>
            <a:lvl1pPr>
              <a:defRPr/>
            </a:lvl1pPr>
          </a:lstStyle>
          <a:p>
            <a:pPr lvl="0"/>
            <a:r>
              <a:rPr lang="en-US"/>
              <a:t>Presentation name and Author</a:t>
            </a:r>
          </a:p>
        </p:txBody>
      </p:sp>
      <p:sp>
        <p:nvSpPr>
          <p:cNvPr id="4" name="Slide Number Placeholder 6">
            <a:extLst>
              <a:ext uri="{FF2B5EF4-FFF2-40B4-BE49-F238E27FC236}">
                <a16:creationId xmlns:a16="http://schemas.microsoft.com/office/drawing/2014/main" id="{3AA828E4-D146-4854-BD19-0E2915DD9AD9}"/>
              </a:ext>
            </a:extLst>
          </p:cNvPr>
          <p:cNvSpPr txBox="1">
            <a:spLocks noGrp="1"/>
          </p:cNvSpPr>
          <p:nvPr>
            <p:ph type="sldNum" sz="quarter" idx="8"/>
          </p:nvPr>
        </p:nvSpPr>
        <p:spPr/>
        <p:txBody>
          <a:bodyPr/>
          <a:lstStyle>
            <a:lvl1pPr>
              <a:defRPr/>
            </a:lvl1pPr>
          </a:lstStyle>
          <a:p>
            <a:pPr lvl="0"/>
            <a:fld id="{57DB3631-AF14-4A86-AE0E-87F5E8CD17FC}" type="slidenum">
              <a:t>‹#›</a:t>
            </a:fld>
            <a:endParaRPr lang="en-US"/>
          </a:p>
        </p:txBody>
      </p:sp>
      <p:sp>
        <p:nvSpPr>
          <p:cNvPr id="5" name="Title 1">
            <a:extLst>
              <a:ext uri="{FF2B5EF4-FFF2-40B4-BE49-F238E27FC236}">
                <a16:creationId xmlns:a16="http://schemas.microsoft.com/office/drawing/2014/main" id="{6F85E2FD-3908-46B8-90C0-3FBD0DC626DC}"/>
              </a:ext>
            </a:extLst>
          </p:cNvPr>
          <p:cNvSpPr txBox="1">
            <a:spLocks noGrp="1"/>
          </p:cNvSpPr>
          <p:nvPr>
            <p:ph type="title"/>
          </p:nvPr>
        </p:nvSpPr>
        <p:spPr>
          <a:xfrm>
            <a:off x="838203" y="476246"/>
            <a:ext cx="9074148" cy="431797"/>
          </a:xfrm>
        </p:spPr>
        <p:txBody>
          <a:bodyPr/>
          <a:lstStyle>
            <a:lvl1pPr>
              <a:defRPr/>
            </a:lvl1pPr>
          </a:lstStyle>
          <a:p>
            <a:pPr lvl="0"/>
            <a:r>
              <a:rPr lang="en-US"/>
              <a:t>Click to edit Master title style</a:t>
            </a:r>
          </a:p>
        </p:txBody>
      </p:sp>
      <p:sp>
        <p:nvSpPr>
          <p:cNvPr id="6" name="Text Placeholder 2">
            <a:extLst>
              <a:ext uri="{FF2B5EF4-FFF2-40B4-BE49-F238E27FC236}">
                <a16:creationId xmlns:a16="http://schemas.microsoft.com/office/drawing/2014/main" id="{55329B4E-7F56-4C99-8AA7-46EF8278CC5A}"/>
              </a:ext>
            </a:extLst>
          </p:cNvPr>
          <p:cNvSpPr txBox="1">
            <a:spLocks noGrp="1"/>
          </p:cNvSpPr>
          <p:nvPr>
            <p:ph type="body" idx="4294967295"/>
          </p:nvPr>
        </p:nvSpPr>
        <p:spPr>
          <a:xfrm>
            <a:off x="839784" y="908721"/>
            <a:ext cx="9072777" cy="288036"/>
          </a:xfrm>
        </p:spPr>
        <p:txBody>
          <a:bodyPr/>
          <a:lstStyle>
            <a:lvl1pPr marL="0" indent="0">
              <a:spcBef>
                <a:spcPts val="0"/>
              </a:spcBef>
              <a:buNone/>
              <a:defRPr sz="1600"/>
            </a:lvl1pPr>
          </a:lstStyle>
          <a:p>
            <a:pPr lvl="0"/>
            <a:r>
              <a:rPr lang="en-US"/>
              <a:t>Edit Master text styles</a:t>
            </a:r>
          </a:p>
        </p:txBody>
      </p:sp>
      <p:sp>
        <p:nvSpPr>
          <p:cNvPr id="7" name="Text Placeholder 10">
            <a:extLst>
              <a:ext uri="{FF2B5EF4-FFF2-40B4-BE49-F238E27FC236}">
                <a16:creationId xmlns:a16="http://schemas.microsoft.com/office/drawing/2014/main" id="{817BC89D-E3DA-4202-9C58-75957AD5384E}"/>
              </a:ext>
            </a:extLst>
          </p:cNvPr>
          <p:cNvSpPr txBox="1">
            <a:spLocks noGrp="1"/>
          </p:cNvSpPr>
          <p:nvPr>
            <p:ph type="body" idx="4294967295"/>
          </p:nvPr>
        </p:nvSpPr>
        <p:spPr>
          <a:xfrm>
            <a:off x="550861" y="1557342"/>
            <a:ext cx="5401123" cy="1943666"/>
          </a:xfrm>
        </p:spPr>
        <p:txBody>
          <a:bodyPr anchor="ctr" anchorCtr="1"/>
          <a:lstStyle>
            <a:lvl1pPr marL="0" indent="0" algn="ctr">
              <a:buNone/>
              <a:defRPr/>
            </a:lvl1pPr>
            <a:lvl2pPr marL="0" indent="0" algn="ctr">
              <a:buNone/>
              <a:defRPr/>
            </a:lvl2pPr>
            <a:lvl3pPr marL="0" indent="0" algn="ctr">
              <a:buNone/>
              <a:defRPr/>
            </a:lvl3pPr>
          </a:lstStyle>
          <a:p>
            <a:pPr lvl="0"/>
            <a:r>
              <a:rPr lang="en-US"/>
              <a:t>Edit Master text styles</a:t>
            </a:r>
          </a:p>
          <a:p>
            <a:pPr lvl="1"/>
            <a:r>
              <a:rPr lang="en-US"/>
              <a:t>Second level</a:t>
            </a:r>
          </a:p>
          <a:p>
            <a:pPr lvl="2"/>
            <a:r>
              <a:rPr lang="en-US"/>
              <a:t>Third level</a:t>
            </a:r>
          </a:p>
        </p:txBody>
      </p:sp>
      <p:sp>
        <p:nvSpPr>
          <p:cNvPr id="8" name="Text Placeholder 10">
            <a:extLst>
              <a:ext uri="{FF2B5EF4-FFF2-40B4-BE49-F238E27FC236}">
                <a16:creationId xmlns:a16="http://schemas.microsoft.com/office/drawing/2014/main" id="{2D394E80-ED03-4605-A11B-00601F33C278}"/>
              </a:ext>
            </a:extLst>
          </p:cNvPr>
          <p:cNvSpPr txBox="1">
            <a:spLocks noGrp="1"/>
          </p:cNvSpPr>
          <p:nvPr>
            <p:ph type="body" idx="4294967295"/>
          </p:nvPr>
        </p:nvSpPr>
        <p:spPr>
          <a:xfrm>
            <a:off x="550861" y="3789035"/>
            <a:ext cx="5401123" cy="1944215"/>
          </a:xfrm>
        </p:spPr>
        <p:txBody>
          <a:bodyPr anchor="ctr" anchorCtr="1"/>
          <a:lstStyle>
            <a:lvl1pPr marL="0" indent="0" algn="ctr">
              <a:buNone/>
              <a:defRPr/>
            </a:lvl1pPr>
            <a:lvl2pPr marL="0" indent="0" algn="ctr">
              <a:buNone/>
              <a:defRPr/>
            </a:lvl2pPr>
            <a:lvl3pPr marL="0" indent="0" algn="ctr">
              <a:buNone/>
              <a:defRPr/>
            </a:lvl3pPr>
          </a:lstStyle>
          <a:p>
            <a:pPr lvl="0"/>
            <a:r>
              <a:rPr lang="en-US"/>
              <a:t>Edit Master text styles</a:t>
            </a:r>
          </a:p>
          <a:p>
            <a:pPr lvl="1"/>
            <a:r>
              <a:rPr lang="en-US"/>
              <a:t>Second level</a:t>
            </a:r>
          </a:p>
          <a:p>
            <a:pPr lvl="2"/>
            <a:r>
              <a:rPr lang="en-US"/>
              <a:t>Third level</a:t>
            </a:r>
          </a:p>
        </p:txBody>
      </p:sp>
      <p:sp>
        <p:nvSpPr>
          <p:cNvPr id="9" name="Text Placeholder 10">
            <a:extLst>
              <a:ext uri="{FF2B5EF4-FFF2-40B4-BE49-F238E27FC236}">
                <a16:creationId xmlns:a16="http://schemas.microsoft.com/office/drawing/2014/main" id="{2AA5FEF4-3876-4361-A7E5-3388AD292B3B}"/>
              </a:ext>
            </a:extLst>
          </p:cNvPr>
          <p:cNvSpPr txBox="1">
            <a:spLocks noGrp="1"/>
          </p:cNvSpPr>
          <p:nvPr>
            <p:ph type="body" idx="4294967295"/>
          </p:nvPr>
        </p:nvSpPr>
        <p:spPr>
          <a:xfrm>
            <a:off x="6240011" y="1557342"/>
            <a:ext cx="5401123" cy="1943666"/>
          </a:xfrm>
        </p:spPr>
        <p:txBody>
          <a:bodyPr anchor="ctr" anchorCtr="1"/>
          <a:lstStyle>
            <a:lvl1pPr marL="0" indent="0" algn="ctr">
              <a:buNone/>
              <a:defRPr/>
            </a:lvl1pPr>
            <a:lvl2pPr marL="0" indent="0" algn="ctr">
              <a:buNone/>
              <a:defRPr/>
            </a:lvl2pPr>
            <a:lvl3pPr marL="0" indent="0" algn="ctr">
              <a:buNone/>
              <a:defRPr/>
            </a:lvl3pPr>
          </a:lstStyle>
          <a:p>
            <a:pPr lvl="0"/>
            <a:r>
              <a:rPr lang="en-US"/>
              <a:t>Edit Master text styles</a:t>
            </a:r>
          </a:p>
          <a:p>
            <a:pPr lvl="1"/>
            <a:r>
              <a:rPr lang="en-US"/>
              <a:t>Second level</a:t>
            </a:r>
          </a:p>
          <a:p>
            <a:pPr lvl="2"/>
            <a:r>
              <a:rPr lang="en-US"/>
              <a:t>Third level</a:t>
            </a:r>
          </a:p>
        </p:txBody>
      </p:sp>
      <p:sp>
        <p:nvSpPr>
          <p:cNvPr id="10" name="Text Placeholder 10">
            <a:extLst>
              <a:ext uri="{FF2B5EF4-FFF2-40B4-BE49-F238E27FC236}">
                <a16:creationId xmlns:a16="http://schemas.microsoft.com/office/drawing/2014/main" id="{817E91DE-7D76-4F5E-98AF-7855714201AE}"/>
              </a:ext>
            </a:extLst>
          </p:cNvPr>
          <p:cNvSpPr txBox="1">
            <a:spLocks noGrp="1"/>
          </p:cNvSpPr>
          <p:nvPr>
            <p:ph type="body" idx="4294967295"/>
          </p:nvPr>
        </p:nvSpPr>
        <p:spPr>
          <a:xfrm>
            <a:off x="6240011" y="3789035"/>
            <a:ext cx="5401123" cy="1944215"/>
          </a:xfrm>
        </p:spPr>
        <p:txBody>
          <a:bodyPr anchor="ctr" anchorCtr="1"/>
          <a:lstStyle>
            <a:lvl1pPr marL="0" indent="0" algn="ctr">
              <a:buNone/>
              <a:defRPr/>
            </a:lvl1pPr>
            <a:lvl2pPr marL="0" indent="0" algn="ctr">
              <a:buNone/>
              <a:defRPr/>
            </a:lvl2pPr>
            <a:lvl3pPr marL="0" indent="0" algn="ctr">
              <a:buNone/>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8288248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581192" y="702156"/>
            <a:ext cx="11029616" cy="1188720"/>
          </a:xfrm>
        </p:spPr>
        <p:txBody>
          <a:bodyPr rtlCol="0"/>
          <a:lstStyle/>
          <a:p>
            <a:pPr rtl="0"/>
            <a:r>
              <a:rPr lang="hu-HU"/>
              <a:t>Mintacím szerkesztése</a:t>
            </a:r>
            <a:endParaRPr lang="en-US" dirty="0"/>
          </a:p>
        </p:txBody>
      </p:sp>
      <p:sp>
        <p:nvSpPr>
          <p:cNvPr id="3" name="Tartalom helye 2"/>
          <p:cNvSpPr>
            <a:spLocks noGrp="1"/>
          </p:cNvSpPr>
          <p:nvPr>
            <p:ph idx="1"/>
          </p:nvPr>
        </p:nvSpPr>
        <p:spPr>
          <a:xfrm>
            <a:off x="581192" y="2340864"/>
            <a:ext cx="11029615" cy="3634486"/>
          </a:xfrm>
        </p:spPr>
        <p:txBody>
          <a:bodyPr rtlCol="0"/>
          <a:lstStyle/>
          <a:p>
            <a:pPr lvl="0" rtl="0"/>
            <a:r>
              <a:rPr lang="hu-HU"/>
              <a:t>Mintaszöveg szerkesztése</a:t>
            </a:r>
          </a:p>
          <a:p>
            <a:pPr lvl="1" rtl="0"/>
            <a:r>
              <a:rPr lang="hu-HU"/>
              <a:t>Második szint</a:t>
            </a:r>
          </a:p>
          <a:p>
            <a:pPr lvl="2" rtl="0"/>
            <a:r>
              <a:rPr lang="hu-HU"/>
              <a:t>Harmadik szint</a:t>
            </a:r>
          </a:p>
          <a:p>
            <a:pPr lvl="3" rtl="0"/>
            <a:r>
              <a:rPr lang="hu-HU"/>
              <a:t>Negyedik szint</a:t>
            </a:r>
          </a:p>
          <a:p>
            <a:pPr lvl="4" rtl="0"/>
            <a:r>
              <a:rPr lang="hu-HU"/>
              <a:t>Ötödik szint</a:t>
            </a:r>
            <a:endParaRPr lang="en-US" dirty="0"/>
          </a:p>
        </p:txBody>
      </p:sp>
      <p:sp>
        <p:nvSpPr>
          <p:cNvPr id="10" name="Dia számának helye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8" name="Téglalap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Cím 1"/>
          <p:cNvSpPr>
            <a:spLocks noGrp="1"/>
          </p:cNvSpPr>
          <p:nvPr>
            <p:ph type="title"/>
          </p:nvPr>
        </p:nvSpPr>
        <p:spPr>
          <a:xfrm>
            <a:off x="581193" y="2393950"/>
            <a:ext cx="11029615" cy="2147467"/>
          </a:xfrm>
        </p:spPr>
        <p:txBody>
          <a:bodyPr rtlCol="0" anchor="b">
            <a:normAutofit/>
          </a:bodyPr>
          <a:lstStyle>
            <a:lvl1pPr algn="l">
              <a:defRPr sz="3600" b="0" cap="all">
                <a:solidFill>
                  <a:schemeClr val="tx1">
                    <a:lumMod val="75000"/>
                    <a:lumOff val="25000"/>
                  </a:schemeClr>
                </a:solidFill>
              </a:defRPr>
            </a:lvl1pPr>
          </a:lstStyle>
          <a:p>
            <a:pPr rtl="0"/>
            <a:r>
              <a:rPr lang="hu-HU"/>
              <a:t>Mintacím szerkesztése</a:t>
            </a:r>
            <a:endParaRPr lang="en-US" dirty="0"/>
          </a:p>
        </p:txBody>
      </p:sp>
      <p:sp>
        <p:nvSpPr>
          <p:cNvPr id="3" name="Szöveg helye 2"/>
          <p:cNvSpPr>
            <a:spLocks noGrp="1"/>
          </p:cNvSpPr>
          <p:nvPr>
            <p:ph type="body" idx="1"/>
          </p:nvPr>
        </p:nvSpPr>
        <p:spPr>
          <a:xfrm>
            <a:off x="581192" y="4541417"/>
            <a:ext cx="11029615" cy="600556"/>
          </a:xfrm>
        </p:spPr>
        <p:txBody>
          <a:bodyPr rtlCol="0"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hu-HU"/>
              <a:t>Mintaszöveg szerkesztése</a:t>
            </a:r>
          </a:p>
        </p:txBody>
      </p:sp>
      <p:sp>
        <p:nvSpPr>
          <p:cNvPr id="10" name="Dia számának helye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
        <p:nvSpPr>
          <p:cNvPr id="11" name="Dátum helye 3">
            <a:extLst>
              <a:ext uri="{FF2B5EF4-FFF2-40B4-BE49-F238E27FC236}">
                <a16:creationId xmlns:a16="http://schemas.microsoft.com/office/drawing/2014/main" id="{4FC64111-4461-4C56-AD2F-5BFA579DD031}"/>
              </a:ext>
            </a:extLst>
          </p:cNvPr>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algn="ctr"/>
            <a:r>
              <a:rPr lang="hu" dirty="0"/>
              <a:t>VIS Complex Kft.</a:t>
            </a:r>
            <a:endParaRPr lang="en-US" dirty="0"/>
          </a:p>
        </p:txBody>
      </p:sp>
      <p:sp>
        <p:nvSpPr>
          <p:cNvPr id="12" name="Élőláb helye 4">
            <a:extLst>
              <a:ext uri="{FF2B5EF4-FFF2-40B4-BE49-F238E27FC236}">
                <a16:creationId xmlns:a16="http://schemas.microsoft.com/office/drawing/2014/main" id="{A6B10BB1-DCF1-41A7-AA1D-38A6F326FA03}"/>
              </a:ext>
            </a:extLst>
          </p:cNvPr>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algn="ctr"/>
            <a:r>
              <a:rPr lang="hu-HU" dirty="0"/>
              <a:t>M</a:t>
            </a:r>
            <a:r>
              <a:rPr lang="hu" dirty="0"/>
              <a:t>obil: +36-70/33-44-212	Email: </a:t>
            </a:r>
            <a:r>
              <a:rPr lang="hu" dirty="0">
                <a:hlinkClick r:id="rId2"/>
              </a:rPr>
              <a:t>jt.vcomplex@gmail.com</a:t>
            </a:r>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ét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581193" y="729658"/>
            <a:ext cx="11029616" cy="988332"/>
          </a:xfrm>
        </p:spPr>
        <p:txBody>
          <a:bodyPr rtlCol="0"/>
          <a:lstStyle/>
          <a:p>
            <a:pPr rtl="0"/>
            <a:r>
              <a:rPr lang="hu-HU"/>
              <a:t>Mintacím szerkesztése</a:t>
            </a:r>
            <a:endParaRPr lang="en-US" dirty="0"/>
          </a:p>
        </p:txBody>
      </p:sp>
      <p:sp>
        <p:nvSpPr>
          <p:cNvPr id="3" name="Tartalom helye 2"/>
          <p:cNvSpPr>
            <a:spLocks noGrp="1"/>
          </p:cNvSpPr>
          <p:nvPr>
            <p:ph sz="half" idx="1"/>
          </p:nvPr>
        </p:nvSpPr>
        <p:spPr>
          <a:xfrm>
            <a:off x="581193" y="2228003"/>
            <a:ext cx="5194767" cy="3633047"/>
          </a:xfrm>
        </p:spPr>
        <p:txBody>
          <a:bodyPr rtlCol="0">
            <a:normAutofit/>
          </a:bodyPr>
          <a:lstStyle/>
          <a:p>
            <a:pPr lvl="0" rtl="0"/>
            <a:r>
              <a:rPr lang="hu-HU"/>
              <a:t>Mintaszöveg szerkesztése</a:t>
            </a:r>
          </a:p>
          <a:p>
            <a:pPr lvl="1" rtl="0"/>
            <a:r>
              <a:rPr lang="hu-HU"/>
              <a:t>Második szint</a:t>
            </a:r>
          </a:p>
          <a:p>
            <a:pPr lvl="2" rtl="0"/>
            <a:r>
              <a:rPr lang="hu-HU"/>
              <a:t>Harmadik szint</a:t>
            </a:r>
          </a:p>
          <a:p>
            <a:pPr lvl="3" rtl="0"/>
            <a:r>
              <a:rPr lang="hu-HU"/>
              <a:t>Negyedik szint</a:t>
            </a:r>
          </a:p>
          <a:p>
            <a:pPr lvl="4" rtl="0"/>
            <a:r>
              <a:rPr lang="hu-HU"/>
              <a:t>Ötödik szint</a:t>
            </a:r>
            <a:endParaRPr lang="en-US" dirty="0"/>
          </a:p>
        </p:txBody>
      </p:sp>
      <p:sp>
        <p:nvSpPr>
          <p:cNvPr id="4" name="Tartalom helye 3"/>
          <p:cNvSpPr>
            <a:spLocks noGrp="1"/>
          </p:cNvSpPr>
          <p:nvPr>
            <p:ph sz="half" idx="2"/>
          </p:nvPr>
        </p:nvSpPr>
        <p:spPr>
          <a:xfrm>
            <a:off x="6416039" y="2228003"/>
            <a:ext cx="5194769" cy="3633047"/>
          </a:xfrm>
        </p:spPr>
        <p:txBody>
          <a:bodyPr rtlCol="0">
            <a:normAutofit/>
          </a:bodyPr>
          <a:lstStyle/>
          <a:p>
            <a:pPr lvl="0" rtl="0"/>
            <a:r>
              <a:rPr lang="hu-HU"/>
              <a:t>Mintaszöveg szerkesztése</a:t>
            </a:r>
          </a:p>
          <a:p>
            <a:pPr lvl="1" rtl="0"/>
            <a:r>
              <a:rPr lang="hu-HU"/>
              <a:t>Második szint</a:t>
            </a:r>
          </a:p>
          <a:p>
            <a:pPr lvl="2" rtl="0"/>
            <a:r>
              <a:rPr lang="hu-HU"/>
              <a:t>Harmadik szint</a:t>
            </a:r>
          </a:p>
          <a:p>
            <a:pPr lvl="3" rtl="0"/>
            <a:r>
              <a:rPr lang="hu-HU"/>
              <a:t>Negyedik szint</a:t>
            </a:r>
          </a:p>
          <a:p>
            <a:pPr lvl="4" rtl="0"/>
            <a:r>
              <a:rPr lang="hu-HU"/>
              <a:t>Ötödik szint</a:t>
            </a:r>
            <a:endParaRPr lang="en-US" dirty="0"/>
          </a:p>
        </p:txBody>
      </p:sp>
      <p:sp>
        <p:nvSpPr>
          <p:cNvPr id="7" name="Dia számának helye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Összehasonlítás">
    <p:spTree>
      <p:nvGrpSpPr>
        <p:cNvPr id="1" name=""/>
        <p:cNvGrpSpPr/>
        <p:nvPr/>
      </p:nvGrpSpPr>
      <p:grpSpPr>
        <a:xfrm>
          <a:off x="0" y="0"/>
          <a:ext cx="0" cy="0"/>
          <a:chOff x="0" y="0"/>
          <a:chExt cx="0" cy="0"/>
        </a:xfrm>
      </p:grpSpPr>
      <p:sp>
        <p:nvSpPr>
          <p:cNvPr id="12" name="Cím 1"/>
          <p:cNvSpPr>
            <a:spLocks noGrp="1"/>
          </p:cNvSpPr>
          <p:nvPr>
            <p:ph type="title"/>
          </p:nvPr>
        </p:nvSpPr>
        <p:spPr>
          <a:xfrm>
            <a:off x="581193" y="729658"/>
            <a:ext cx="11029616" cy="988332"/>
          </a:xfrm>
        </p:spPr>
        <p:txBody>
          <a:bodyPr rtlCol="0"/>
          <a:lstStyle/>
          <a:p>
            <a:pPr rtl="0"/>
            <a:r>
              <a:rPr lang="hu-HU"/>
              <a:t>Mintacím szerkesztése</a:t>
            </a:r>
            <a:endParaRPr lang="en-US" dirty="0"/>
          </a:p>
        </p:txBody>
      </p:sp>
      <p:sp>
        <p:nvSpPr>
          <p:cNvPr id="3" name="Szöveg helye 2"/>
          <p:cNvSpPr>
            <a:spLocks noGrp="1"/>
          </p:cNvSpPr>
          <p:nvPr>
            <p:ph type="body" idx="1"/>
          </p:nvPr>
        </p:nvSpPr>
        <p:spPr>
          <a:xfrm>
            <a:off x="581191" y="2250891"/>
            <a:ext cx="5194769" cy="557784"/>
          </a:xfrm>
        </p:spPr>
        <p:txBody>
          <a:bodyPr rtlCol="0"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hu-HU"/>
              <a:t>Mintaszöveg szerkesztése</a:t>
            </a:r>
          </a:p>
        </p:txBody>
      </p:sp>
      <p:sp>
        <p:nvSpPr>
          <p:cNvPr id="4" name="Tartalom helye 3"/>
          <p:cNvSpPr>
            <a:spLocks noGrp="1"/>
          </p:cNvSpPr>
          <p:nvPr>
            <p:ph sz="half" idx="2"/>
          </p:nvPr>
        </p:nvSpPr>
        <p:spPr>
          <a:xfrm>
            <a:off x="581194" y="2926052"/>
            <a:ext cx="5194766" cy="2934999"/>
          </a:xfrm>
        </p:spPr>
        <p:txBody>
          <a:bodyPr rtlCol="0" anchor="t">
            <a:normAutofit/>
          </a:bodyPr>
          <a:lstStyle/>
          <a:p>
            <a:pPr lvl="0" rtl="0"/>
            <a:r>
              <a:rPr lang="hu-HU"/>
              <a:t>Mintaszöveg szerkesztése</a:t>
            </a:r>
          </a:p>
          <a:p>
            <a:pPr lvl="1" rtl="0"/>
            <a:r>
              <a:rPr lang="hu-HU"/>
              <a:t>Második szint</a:t>
            </a:r>
          </a:p>
          <a:p>
            <a:pPr lvl="2" rtl="0"/>
            <a:r>
              <a:rPr lang="hu-HU"/>
              <a:t>Harmadik szint</a:t>
            </a:r>
          </a:p>
          <a:p>
            <a:pPr lvl="3" rtl="0"/>
            <a:r>
              <a:rPr lang="hu-HU"/>
              <a:t>Negyedik szint</a:t>
            </a:r>
          </a:p>
          <a:p>
            <a:pPr lvl="4" rtl="0"/>
            <a:r>
              <a:rPr lang="hu-HU"/>
              <a:t>Ötödik szint</a:t>
            </a:r>
            <a:endParaRPr lang="en-US" dirty="0"/>
          </a:p>
        </p:txBody>
      </p:sp>
      <p:sp>
        <p:nvSpPr>
          <p:cNvPr id="5" name="Szöveg helye 4"/>
          <p:cNvSpPr>
            <a:spLocks noGrp="1"/>
          </p:cNvSpPr>
          <p:nvPr>
            <p:ph type="body" sz="quarter" idx="3"/>
          </p:nvPr>
        </p:nvSpPr>
        <p:spPr>
          <a:xfrm>
            <a:off x="6416039" y="2250892"/>
            <a:ext cx="5194770" cy="553373"/>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hu-HU"/>
              <a:t>Mintaszöveg szerkesztése</a:t>
            </a:r>
          </a:p>
        </p:txBody>
      </p:sp>
      <p:sp>
        <p:nvSpPr>
          <p:cNvPr id="6" name="Tartalom helye 5"/>
          <p:cNvSpPr>
            <a:spLocks noGrp="1"/>
          </p:cNvSpPr>
          <p:nvPr>
            <p:ph sz="quarter" idx="4"/>
          </p:nvPr>
        </p:nvSpPr>
        <p:spPr>
          <a:xfrm>
            <a:off x="6416037" y="2926052"/>
            <a:ext cx="5194771" cy="2934999"/>
          </a:xfrm>
        </p:spPr>
        <p:txBody>
          <a:bodyPr rtlCol="0" anchor="t">
            <a:normAutofit/>
          </a:bodyPr>
          <a:lstStyle/>
          <a:p>
            <a:pPr lvl="0" rtl="0"/>
            <a:r>
              <a:rPr lang="hu-HU"/>
              <a:t>Mintaszöveg szerkesztése</a:t>
            </a:r>
          </a:p>
          <a:p>
            <a:pPr lvl="1" rtl="0"/>
            <a:r>
              <a:rPr lang="hu-HU"/>
              <a:t>Második szint</a:t>
            </a:r>
          </a:p>
          <a:p>
            <a:pPr lvl="2" rtl="0"/>
            <a:r>
              <a:rPr lang="hu-HU"/>
              <a:t>Harmadik szint</a:t>
            </a:r>
          </a:p>
          <a:p>
            <a:pPr lvl="3" rtl="0"/>
            <a:r>
              <a:rPr lang="hu-HU"/>
              <a:t>Negyedik szint</a:t>
            </a:r>
          </a:p>
          <a:p>
            <a:pPr lvl="4" rtl="0"/>
            <a:r>
              <a:rPr lang="hu-HU"/>
              <a:t>Ötödik szint</a:t>
            </a:r>
            <a:endParaRPr lang="en-US" dirty="0"/>
          </a:p>
        </p:txBody>
      </p:sp>
      <p:sp>
        <p:nvSpPr>
          <p:cNvPr id="9" name="Dia számának helye 8"/>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8" name="Cím 1"/>
          <p:cNvSpPr>
            <a:spLocks noGrp="1"/>
          </p:cNvSpPr>
          <p:nvPr>
            <p:ph type="title"/>
          </p:nvPr>
        </p:nvSpPr>
        <p:spPr>
          <a:xfrm>
            <a:off x="575894" y="729658"/>
            <a:ext cx="11029616" cy="988332"/>
          </a:xfrm>
        </p:spPr>
        <p:txBody>
          <a:bodyPr rtlCol="0"/>
          <a:lstStyle/>
          <a:p>
            <a:pPr rtl="0"/>
            <a:r>
              <a:rPr lang="hu-HU"/>
              <a:t>Mintacím szerkesztése</a:t>
            </a:r>
            <a:endParaRPr lang="en-US" dirty="0"/>
          </a:p>
        </p:txBody>
      </p:sp>
      <p:sp>
        <p:nvSpPr>
          <p:cNvPr id="3" name="Dátum helye 2"/>
          <p:cNvSpPr>
            <a:spLocks noGrp="1"/>
          </p:cNvSpPr>
          <p:nvPr>
            <p:ph type="dt" sz="half" idx="10"/>
          </p:nvPr>
        </p:nvSpPr>
        <p:spPr/>
        <p:txBody>
          <a:bodyPr rtlCol="0"/>
          <a:lstStyle/>
          <a:p>
            <a:pPr rtl="0"/>
            <a:fld id="{566D24DE-5611-49D0-ACEB-A949B958932D}" type="datetime1">
              <a:rPr lang="hu-HU" smtClean="0"/>
              <a:t>2022. 12. 05.</a:t>
            </a:fld>
            <a:endParaRPr lang="en-US" dirty="0"/>
          </a:p>
        </p:txBody>
      </p:sp>
      <p:sp>
        <p:nvSpPr>
          <p:cNvPr id="4" name="Élőláb helye 3"/>
          <p:cNvSpPr>
            <a:spLocks noGrp="1"/>
          </p:cNvSpPr>
          <p:nvPr>
            <p:ph type="ftr" sz="quarter" idx="11"/>
          </p:nvPr>
        </p:nvSpPr>
        <p:spPr/>
        <p:txBody>
          <a:bodyPr rtlCol="0"/>
          <a:lstStyle/>
          <a:p>
            <a:pPr rtl="0"/>
            <a:endParaRPr lang="en-US" dirty="0"/>
          </a:p>
        </p:txBody>
      </p:sp>
      <p:sp>
        <p:nvSpPr>
          <p:cNvPr id="5" name="Dia számának helye 4"/>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rtlCol="0"/>
          <a:lstStyle/>
          <a:p>
            <a:pPr rtl="0"/>
            <a:fld id="{6BDEA2F1-37BA-48B0-AC94-A709473EDAF5}" type="datetime1">
              <a:rPr lang="hu-HU" smtClean="0"/>
              <a:t>2022. 12. 05.</a:t>
            </a:fld>
            <a:endParaRPr lang="en-US" dirty="0"/>
          </a:p>
        </p:txBody>
      </p:sp>
      <p:sp>
        <p:nvSpPr>
          <p:cNvPr id="3" name="Élőláb helye 2"/>
          <p:cNvSpPr>
            <a:spLocks noGrp="1"/>
          </p:cNvSpPr>
          <p:nvPr>
            <p:ph type="ftr" sz="quarter" idx="11"/>
          </p:nvPr>
        </p:nvSpPr>
        <p:spPr/>
        <p:txBody>
          <a:bodyPr rtlCol="0"/>
          <a:lstStyle/>
          <a:p>
            <a:pPr rtl="0"/>
            <a:endParaRPr lang="en-US" dirty="0"/>
          </a:p>
        </p:txBody>
      </p:sp>
      <p:sp>
        <p:nvSpPr>
          <p:cNvPr id="4" name="Dia számának helye 3"/>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886106B4-4F56-47F1-879B-FF0D126BF659}"/>
              </a:ext>
            </a:extLst>
          </p:cNvPr>
          <p:cNvSpPr/>
          <p:nvPr userDrawn="1"/>
        </p:nvSpPr>
        <p:spPr>
          <a:xfrm>
            <a:off x="454592" y="524232"/>
            <a:ext cx="4112407" cy="5909564"/>
          </a:xfrm>
          <a:custGeom>
            <a:avLst/>
            <a:gdLst>
              <a:gd name="f0" fmla="val 10800000"/>
              <a:gd name="f1" fmla="val 5400000"/>
              <a:gd name="f2" fmla="val 180"/>
              <a:gd name="f3" fmla="val w"/>
              <a:gd name="f4" fmla="val h"/>
              <a:gd name="f5" fmla="val 0"/>
              <a:gd name="f6" fmla="val 4478"/>
              <a:gd name="f7" fmla="val 7886"/>
              <a:gd name="f8" fmla="val 3364"/>
              <a:gd name="f9" fmla="val 3501"/>
              <a:gd name="f10" fmla="val 984"/>
              <a:gd name="f11" fmla="val 3641"/>
              <a:gd name="f12" fmla="val 1971"/>
              <a:gd name="f13" fmla="val 3780"/>
              <a:gd name="f14" fmla="val 2955"/>
              <a:gd name="f15" fmla="val 3920"/>
              <a:gd name="f16" fmla="val 3942"/>
              <a:gd name="f17" fmla="val 4060"/>
              <a:gd name="f18" fmla="val 4927"/>
              <a:gd name="f19" fmla="val 4199"/>
              <a:gd name="f20" fmla="val 5913"/>
              <a:gd name="f21" fmla="val 4339"/>
              <a:gd name="f22" fmla="val 6900"/>
              <a:gd name="f23" fmla="val 3358"/>
              <a:gd name="f24" fmla="val 2238"/>
              <a:gd name="f25" fmla="val 1118"/>
              <a:gd name="f26" fmla="val 841"/>
              <a:gd name="f27" fmla="val 1682"/>
              <a:gd name="f28" fmla="val 2523"/>
              <a:gd name="f29" fmla="+- 0 0 -90"/>
              <a:gd name="f30" fmla="*/ f3 1 4478"/>
              <a:gd name="f31" fmla="*/ f4 1 7886"/>
              <a:gd name="f32" fmla="+- f7 0 f5"/>
              <a:gd name="f33" fmla="+- f6 0 f5"/>
              <a:gd name="f34" fmla="*/ f29 f0 1"/>
              <a:gd name="f35" fmla="*/ f33 1 4478"/>
              <a:gd name="f36" fmla="*/ f32 1 7886"/>
              <a:gd name="f37" fmla="*/ 3364 f33 1"/>
              <a:gd name="f38" fmla="*/ 0 f32 1"/>
              <a:gd name="f39" fmla="*/ 3501 f33 1"/>
              <a:gd name="f40" fmla="*/ 984 f32 1"/>
              <a:gd name="f41" fmla="*/ 3641 f33 1"/>
              <a:gd name="f42" fmla="*/ 1971 f32 1"/>
              <a:gd name="f43" fmla="*/ 3780 f33 1"/>
              <a:gd name="f44" fmla="*/ 2955 f32 1"/>
              <a:gd name="f45" fmla="*/ 3920 f33 1"/>
              <a:gd name="f46" fmla="*/ 3942 f32 1"/>
              <a:gd name="f47" fmla="*/ 4060 f33 1"/>
              <a:gd name="f48" fmla="*/ 4927 f32 1"/>
              <a:gd name="f49" fmla="*/ 4199 f33 1"/>
              <a:gd name="f50" fmla="*/ 5913 f32 1"/>
              <a:gd name="f51" fmla="*/ 4339 f33 1"/>
              <a:gd name="f52" fmla="*/ 6900 f32 1"/>
              <a:gd name="f53" fmla="*/ 4478 f33 1"/>
              <a:gd name="f54" fmla="*/ 7886 f32 1"/>
              <a:gd name="f55" fmla="*/ 3358 f33 1"/>
              <a:gd name="f56" fmla="*/ 2238 f33 1"/>
              <a:gd name="f57" fmla="*/ 1118 f33 1"/>
              <a:gd name="f58" fmla="*/ 0 f33 1"/>
              <a:gd name="f59" fmla="*/ 841 f33 1"/>
              <a:gd name="f60" fmla="*/ 1682 f33 1"/>
              <a:gd name="f61" fmla="*/ 2523 f33 1"/>
              <a:gd name="f62" fmla="*/ f34 1 f2"/>
              <a:gd name="f63" fmla="*/ f37 1 4478"/>
              <a:gd name="f64" fmla="*/ f38 1 7886"/>
              <a:gd name="f65" fmla="*/ f39 1 4478"/>
              <a:gd name="f66" fmla="*/ f40 1 7886"/>
              <a:gd name="f67" fmla="*/ f41 1 4478"/>
              <a:gd name="f68" fmla="*/ f42 1 7886"/>
              <a:gd name="f69" fmla="*/ f43 1 4478"/>
              <a:gd name="f70" fmla="*/ f44 1 7886"/>
              <a:gd name="f71" fmla="*/ f45 1 4478"/>
              <a:gd name="f72" fmla="*/ f46 1 7886"/>
              <a:gd name="f73" fmla="*/ f47 1 4478"/>
              <a:gd name="f74" fmla="*/ f48 1 7886"/>
              <a:gd name="f75" fmla="*/ f49 1 4478"/>
              <a:gd name="f76" fmla="*/ f50 1 7886"/>
              <a:gd name="f77" fmla="*/ f51 1 4478"/>
              <a:gd name="f78" fmla="*/ f52 1 7886"/>
              <a:gd name="f79" fmla="*/ f53 1 4478"/>
              <a:gd name="f80" fmla="*/ f54 1 7886"/>
              <a:gd name="f81" fmla="*/ f55 1 4478"/>
              <a:gd name="f82" fmla="*/ f56 1 4478"/>
              <a:gd name="f83" fmla="*/ f57 1 4478"/>
              <a:gd name="f84" fmla="*/ f58 1 4478"/>
              <a:gd name="f85" fmla="*/ f59 1 4478"/>
              <a:gd name="f86" fmla="*/ f60 1 4478"/>
              <a:gd name="f87" fmla="*/ f61 1 4478"/>
              <a:gd name="f88" fmla="*/ 0 1 f35"/>
              <a:gd name="f89" fmla="*/ f6 1 f35"/>
              <a:gd name="f90" fmla="*/ 0 1 f36"/>
              <a:gd name="f91" fmla="*/ f7 1 f36"/>
              <a:gd name="f92" fmla="+- f62 0 f1"/>
              <a:gd name="f93" fmla="*/ f63 1 f35"/>
              <a:gd name="f94" fmla="*/ f64 1 f36"/>
              <a:gd name="f95" fmla="*/ f65 1 f35"/>
              <a:gd name="f96" fmla="*/ f66 1 f36"/>
              <a:gd name="f97" fmla="*/ f67 1 f35"/>
              <a:gd name="f98" fmla="*/ f68 1 f36"/>
              <a:gd name="f99" fmla="*/ f69 1 f35"/>
              <a:gd name="f100" fmla="*/ f70 1 f36"/>
              <a:gd name="f101" fmla="*/ f71 1 f35"/>
              <a:gd name="f102" fmla="*/ f72 1 f36"/>
              <a:gd name="f103" fmla="*/ f73 1 f35"/>
              <a:gd name="f104" fmla="*/ f74 1 f36"/>
              <a:gd name="f105" fmla="*/ f75 1 f35"/>
              <a:gd name="f106" fmla="*/ f76 1 f36"/>
              <a:gd name="f107" fmla="*/ f77 1 f35"/>
              <a:gd name="f108" fmla="*/ f78 1 f36"/>
              <a:gd name="f109" fmla="*/ f79 1 f35"/>
              <a:gd name="f110" fmla="*/ f80 1 f36"/>
              <a:gd name="f111" fmla="*/ f81 1 f35"/>
              <a:gd name="f112" fmla="*/ f82 1 f35"/>
              <a:gd name="f113" fmla="*/ f83 1 f35"/>
              <a:gd name="f114" fmla="*/ f84 1 f35"/>
              <a:gd name="f115" fmla="*/ f85 1 f35"/>
              <a:gd name="f116" fmla="*/ f86 1 f35"/>
              <a:gd name="f117" fmla="*/ f87 1 f35"/>
              <a:gd name="f118" fmla="*/ f88 f30 1"/>
              <a:gd name="f119" fmla="*/ f89 f30 1"/>
              <a:gd name="f120" fmla="*/ f91 f31 1"/>
              <a:gd name="f121" fmla="*/ f90 f31 1"/>
              <a:gd name="f122" fmla="*/ f93 f30 1"/>
              <a:gd name="f123" fmla="*/ f94 f31 1"/>
              <a:gd name="f124" fmla="*/ f95 f30 1"/>
              <a:gd name="f125" fmla="*/ f96 f31 1"/>
              <a:gd name="f126" fmla="*/ f97 f30 1"/>
              <a:gd name="f127" fmla="*/ f98 f31 1"/>
              <a:gd name="f128" fmla="*/ f99 f30 1"/>
              <a:gd name="f129" fmla="*/ f100 f31 1"/>
              <a:gd name="f130" fmla="*/ f101 f30 1"/>
              <a:gd name="f131" fmla="*/ f102 f31 1"/>
              <a:gd name="f132" fmla="*/ f103 f30 1"/>
              <a:gd name="f133" fmla="*/ f104 f31 1"/>
              <a:gd name="f134" fmla="*/ f105 f30 1"/>
              <a:gd name="f135" fmla="*/ f106 f31 1"/>
              <a:gd name="f136" fmla="*/ f107 f30 1"/>
              <a:gd name="f137" fmla="*/ f108 f31 1"/>
              <a:gd name="f138" fmla="*/ f109 f30 1"/>
              <a:gd name="f139" fmla="*/ f110 f31 1"/>
              <a:gd name="f140" fmla="*/ f111 f30 1"/>
              <a:gd name="f141" fmla="*/ f112 f30 1"/>
              <a:gd name="f142" fmla="*/ f113 f30 1"/>
              <a:gd name="f143" fmla="*/ f114 f30 1"/>
              <a:gd name="f144" fmla="*/ f115 f30 1"/>
              <a:gd name="f145" fmla="*/ f116 f30 1"/>
              <a:gd name="f146" fmla="*/ f117 f30 1"/>
            </a:gdLst>
            <a:ahLst/>
            <a:cxnLst>
              <a:cxn ang="3cd4">
                <a:pos x="hc" y="t"/>
              </a:cxn>
              <a:cxn ang="0">
                <a:pos x="r" y="vc"/>
              </a:cxn>
              <a:cxn ang="cd4">
                <a:pos x="hc" y="b"/>
              </a:cxn>
              <a:cxn ang="cd2">
                <a:pos x="l" y="vc"/>
              </a:cxn>
              <a:cxn ang="f92">
                <a:pos x="f122" y="f123"/>
              </a:cxn>
              <a:cxn ang="f92">
                <a:pos x="f124" y="f125"/>
              </a:cxn>
              <a:cxn ang="f92">
                <a:pos x="f126" y="f127"/>
              </a:cxn>
              <a:cxn ang="f92">
                <a:pos x="f128" y="f129"/>
              </a:cxn>
              <a:cxn ang="f92">
                <a:pos x="f130" y="f131"/>
              </a:cxn>
              <a:cxn ang="f92">
                <a:pos x="f132" y="f133"/>
              </a:cxn>
              <a:cxn ang="f92">
                <a:pos x="f134" y="f135"/>
              </a:cxn>
              <a:cxn ang="f92">
                <a:pos x="f136" y="f137"/>
              </a:cxn>
              <a:cxn ang="f92">
                <a:pos x="f138" y="f139"/>
              </a:cxn>
              <a:cxn ang="f92">
                <a:pos x="f140" y="f139"/>
              </a:cxn>
              <a:cxn ang="f92">
                <a:pos x="f141" y="f139"/>
              </a:cxn>
              <a:cxn ang="f92">
                <a:pos x="f142" y="f139"/>
              </a:cxn>
              <a:cxn ang="f92">
                <a:pos x="f143" y="f139"/>
              </a:cxn>
              <a:cxn ang="f92">
                <a:pos x="f143" y="f137"/>
              </a:cxn>
              <a:cxn ang="f92">
                <a:pos x="f143" y="f135"/>
              </a:cxn>
              <a:cxn ang="f92">
                <a:pos x="f143" y="f133"/>
              </a:cxn>
              <a:cxn ang="f92">
                <a:pos x="f143" y="f131"/>
              </a:cxn>
              <a:cxn ang="f92">
                <a:pos x="f143" y="f129"/>
              </a:cxn>
              <a:cxn ang="f92">
                <a:pos x="f143" y="f127"/>
              </a:cxn>
              <a:cxn ang="f92">
                <a:pos x="f143" y="f125"/>
              </a:cxn>
              <a:cxn ang="f92">
                <a:pos x="f143" y="f123"/>
              </a:cxn>
              <a:cxn ang="f92">
                <a:pos x="f144" y="f123"/>
              </a:cxn>
              <a:cxn ang="f92">
                <a:pos x="f145" y="f123"/>
              </a:cxn>
              <a:cxn ang="f92">
                <a:pos x="f146" y="f123"/>
              </a:cxn>
              <a:cxn ang="f92">
                <a:pos x="f122" y="f123"/>
              </a:cxn>
            </a:cxnLst>
            <a:rect l="f118" t="f121" r="f119" b="f120"/>
            <a:pathLst>
              <a:path w="4478" h="7886">
                <a:moveTo>
                  <a:pt x="f8" y="f5"/>
                </a:moveTo>
                <a:lnTo>
                  <a:pt x="f9" y="f10"/>
                </a:lnTo>
                <a:lnTo>
                  <a:pt x="f11" y="f12"/>
                </a:lnTo>
                <a:lnTo>
                  <a:pt x="f13" y="f14"/>
                </a:lnTo>
                <a:lnTo>
                  <a:pt x="f15" y="f16"/>
                </a:lnTo>
                <a:lnTo>
                  <a:pt x="f17" y="f18"/>
                </a:lnTo>
                <a:lnTo>
                  <a:pt x="f19" y="f20"/>
                </a:lnTo>
                <a:lnTo>
                  <a:pt x="f21" y="f22"/>
                </a:lnTo>
                <a:lnTo>
                  <a:pt x="f6" y="f7"/>
                </a:lnTo>
                <a:lnTo>
                  <a:pt x="f23" y="f7"/>
                </a:lnTo>
                <a:lnTo>
                  <a:pt x="f24" y="f7"/>
                </a:lnTo>
                <a:lnTo>
                  <a:pt x="f25" y="f7"/>
                </a:lnTo>
                <a:lnTo>
                  <a:pt x="f5" y="f7"/>
                </a:lnTo>
                <a:lnTo>
                  <a:pt x="f5" y="f22"/>
                </a:lnTo>
                <a:lnTo>
                  <a:pt x="f5" y="f20"/>
                </a:lnTo>
                <a:lnTo>
                  <a:pt x="f5" y="f18"/>
                </a:lnTo>
                <a:lnTo>
                  <a:pt x="f5" y="f16"/>
                </a:lnTo>
                <a:lnTo>
                  <a:pt x="f5" y="f14"/>
                </a:lnTo>
                <a:lnTo>
                  <a:pt x="f5" y="f12"/>
                </a:lnTo>
                <a:lnTo>
                  <a:pt x="f5" y="f10"/>
                </a:lnTo>
                <a:lnTo>
                  <a:pt x="f5" y="f5"/>
                </a:lnTo>
                <a:lnTo>
                  <a:pt x="f26" y="f5"/>
                </a:lnTo>
                <a:lnTo>
                  <a:pt x="f27" y="f5"/>
                </a:lnTo>
                <a:lnTo>
                  <a:pt x="f28" y="f5"/>
                </a:lnTo>
                <a:lnTo>
                  <a:pt x="f8" y="f5"/>
                </a:lnTo>
                <a:close/>
              </a:path>
            </a:pathLst>
          </a:custGeom>
          <a:solidFill>
            <a:schemeClr val="bg2">
              <a:lumMod val="25000"/>
            </a:schemeClr>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3" name="Tartalom helye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hu-HU"/>
              <a:t>Mintaszöveg szerkesztése</a:t>
            </a:r>
          </a:p>
          <a:p>
            <a:pPr lvl="1" rtl="0"/>
            <a:r>
              <a:rPr lang="hu-HU"/>
              <a:t>Második szint</a:t>
            </a:r>
          </a:p>
          <a:p>
            <a:pPr lvl="2" rtl="0"/>
            <a:r>
              <a:rPr lang="hu-HU"/>
              <a:t>Harmadik szint</a:t>
            </a:r>
          </a:p>
          <a:p>
            <a:pPr lvl="3" rtl="0"/>
            <a:r>
              <a:rPr lang="hu-HU"/>
              <a:t>Negyedik szint</a:t>
            </a:r>
          </a:p>
          <a:p>
            <a:pPr lvl="4" rtl="0"/>
            <a:r>
              <a:rPr lang="hu-HU"/>
              <a:t>Ötödik szint</a:t>
            </a:r>
            <a:endParaRPr lang="en-US" dirty="0"/>
          </a:p>
        </p:txBody>
      </p:sp>
      <p:sp>
        <p:nvSpPr>
          <p:cNvPr id="11" name="Dia számának helye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en-US" smtClean="0"/>
              <a:pPr/>
              <a:t>‹#›</a:t>
            </a:fld>
            <a:endParaRPr lang="en-US" dirty="0"/>
          </a:p>
        </p:txBody>
      </p:sp>
      <p:sp>
        <p:nvSpPr>
          <p:cNvPr id="14" name="Dátum helye 3">
            <a:extLst>
              <a:ext uri="{FF2B5EF4-FFF2-40B4-BE49-F238E27FC236}">
                <a16:creationId xmlns:a16="http://schemas.microsoft.com/office/drawing/2014/main" id="{291E3361-3C20-4C28-BDE7-DE95CD4B6D40}"/>
              </a:ext>
            </a:extLst>
          </p:cNvPr>
          <p:cNvSpPr>
            <a:spLocks noGrp="1"/>
          </p:cNvSpPr>
          <p:nvPr>
            <p:ph type="dt" sz="half" idx="13"/>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algn="ctr"/>
            <a:r>
              <a:rPr lang="hu" dirty="0"/>
              <a:t>VIS Complex Kft.</a:t>
            </a:r>
            <a:endParaRPr lang="en-US" dirty="0"/>
          </a:p>
        </p:txBody>
      </p:sp>
      <p:sp>
        <p:nvSpPr>
          <p:cNvPr id="15" name="Élőláb helye 4">
            <a:extLst>
              <a:ext uri="{FF2B5EF4-FFF2-40B4-BE49-F238E27FC236}">
                <a16:creationId xmlns:a16="http://schemas.microsoft.com/office/drawing/2014/main" id="{643AC3BA-B53C-47C8-AB6F-75F1D5001E7B}"/>
              </a:ext>
            </a:extLst>
          </p:cNvPr>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algn="ctr"/>
            <a:r>
              <a:rPr lang="hu-HU" dirty="0"/>
              <a:t>M</a:t>
            </a:r>
            <a:r>
              <a:rPr lang="hu" dirty="0"/>
              <a:t>obil: +36-70/33-44-212	Email: </a:t>
            </a:r>
            <a:r>
              <a:rPr lang="hu" dirty="0">
                <a:hlinkClick r:id="rId2"/>
              </a:rPr>
              <a:t>jt.vcomplex@gmail.com</a:t>
            </a:r>
            <a:endParaRPr lang="en-US" dirty="0"/>
          </a:p>
        </p:txBody>
      </p:sp>
      <p:sp>
        <p:nvSpPr>
          <p:cNvPr id="17" name="Freeform 7">
            <a:extLst>
              <a:ext uri="{FF2B5EF4-FFF2-40B4-BE49-F238E27FC236}">
                <a16:creationId xmlns:a16="http://schemas.microsoft.com/office/drawing/2014/main" id="{EE55A05E-B826-481B-AF22-2CBB0D35EAD9}"/>
              </a:ext>
            </a:extLst>
          </p:cNvPr>
          <p:cNvSpPr/>
          <p:nvPr userDrawn="1"/>
        </p:nvSpPr>
        <p:spPr>
          <a:xfrm>
            <a:off x="667442" y="1048486"/>
            <a:ext cx="3256857" cy="5360748"/>
          </a:xfrm>
          <a:custGeom>
            <a:avLst/>
            <a:gdLst>
              <a:gd name="f0" fmla="val 10800000"/>
              <a:gd name="f1" fmla="val 5400000"/>
              <a:gd name="f2" fmla="val 180"/>
              <a:gd name="f3" fmla="val w"/>
              <a:gd name="f4" fmla="val h"/>
              <a:gd name="f5" fmla="val 0"/>
              <a:gd name="f6" fmla="val 4354"/>
              <a:gd name="f7" fmla="val 7547"/>
              <a:gd name="f8" fmla="val 2184"/>
              <a:gd name="f9" fmla="val 6646"/>
              <a:gd name="f10" fmla="val 3733"/>
              <a:gd name="f11" fmla="val 2957"/>
              <a:gd name="f12" fmla="val 5357"/>
              <a:gd name="f13" fmla="val 2934"/>
              <a:gd name="f14" fmla="val 5343"/>
              <a:gd name="f15" fmla="val 1385"/>
              <a:gd name="f16" fmla="val 2160"/>
              <a:gd name="f17" fmla="val 6634"/>
              <a:gd name="f18" fmla="val 2168"/>
              <a:gd name="f19" fmla="val 4014"/>
              <a:gd name="f20" fmla="val 5317"/>
              <a:gd name="f21" fmla="val 2949"/>
              <a:gd name="f22" fmla="val 4350"/>
              <a:gd name="f23" fmla="val 6674"/>
              <a:gd name="f24" fmla="val 3763"/>
              <a:gd name="f25" fmla="val 3238"/>
              <a:gd name="f26" fmla="val 3209"/>
              <a:gd name="f27" fmla="val 2708"/>
              <a:gd name="f28" fmla="val 2676"/>
              <a:gd name="f29" fmla="val 2148"/>
              <a:gd name="f30" fmla="val 6666"/>
              <a:gd name="f31" fmla="val 1363"/>
              <a:gd name="f32" fmla="val 580"/>
              <a:gd name="f33" fmla="val 6660"/>
              <a:gd name="f34" fmla="val 1112"/>
              <a:gd name="f35" fmla="val 1082"/>
              <a:gd name="f36" fmla="val 564"/>
              <a:gd name="f37" fmla="val 6686"/>
              <a:gd name="f38" fmla="val 48"/>
              <a:gd name="f39" fmla="val 18"/>
              <a:gd name="f40" fmla="val 542"/>
              <a:gd name="f41" fmla="val 5745"/>
              <a:gd name="f42" fmla="val 5694"/>
              <a:gd name="f43" fmla="val 1347"/>
              <a:gd name="f44" fmla="val 5331"/>
              <a:gd name="f45" fmla="val 4027"/>
              <a:gd name="f46" fmla="val 4968"/>
              <a:gd name="f47" fmla="val 4916"/>
              <a:gd name="f48" fmla="val 3988"/>
              <a:gd name="f49" fmla="val 3085"/>
              <a:gd name="f50" fmla="val 3035"/>
              <a:gd name="f51" fmla="val 576"/>
              <a:gd name="f52" fmla="val 3994"/>
              <a:gd name="f53" fmla="val 5305"/>
              <a:gd name="f54" fmla="val 2150"/>
              <a:gd name="f55" fmla="val 3992"/>
              <a:gd name="f56" fmla="val 2154"/>
              <a:gd name="f57" fmla="val 3990"/>
              <a:gd name="f58" fmla="val 2684"/>
              <a:gd name="f59" fmla="val 1359"/>
              <a:gd name="f60" fmla="val 1357"/>
              <a:gd name="f61" fmla="val 1353"/>
              <a:gd name="f62" fmla="val 2680"/>
              <a:gd name="f63" fmla="val 554"/>
              <a:gd name="f64" fmla="val 1349"/>
              <a:gd name="f65" fmla="val 552"/>
              <a:gd name="f66" fmla="val 1345"/>
              <a:gd name="f67" fmla="val 1343"/>
              <a:gd name="f68" fmla="val 1339"/>
              <a:gd name="f69" fmla="val 1335"/>
              <a:gd name="f70" fmla="val 1351"/>
              <a:gd name="f71" fmla="val 6"/>
              <a:gd name="f72" fmla="val 4"/>
              <a:gd name="f73" fmla="val 1355"/>
              <a:gd name="f74" fmla="val 2"/>
              <a:gd name="f75" fmla="val 2963"/>
              <a:gd name="f76" fmla="val 2965"/>
              <a:gd name="f77" fmla="val 2967"/>
              <a:gd name="f78" fmla="val 2969"/>
              <a:gd name="f79" fmla="val 8"/>
              <a:gd name="f80" fmla="val 2971"/>
              <a:gd name="f81" fmla="val 12"/>
              <a:gd name="f82" fmla="val 20"/>
              <a:gd name="f83" fmla="val 22"/>
              <a:gd name="f84" fmla="val 26"/>
              <a:gd name="f85" fmla="val 1369"/>
              <a:gd name="f86" fmla="val 2658"/>
              <a:gd name="f87" fmla="val 2660"/>
              <a:gd name="f88" fmla="val 2662"/>
              <a:gd name="f89" fmla="val 2664"/>
              <a:gd name="f90" fmla="val 3767"/>
              <a:gd name="f91" fmla="val 3769"/>
              <a:gd name="f92" fmla="val 3998"/>
              <a:gd name="f93" fmla="val 4002"/>
              <a:gd name="f94" fmla="val 4004"/>
              <a:gd name="f95" fmla="val 4008"/>
              <a:gd name="f96" fmla="val 2981"/>
              <a:gd name="f97" fmla="val 4163"/>
              <a:gd name="f98" fmla="val 4167"/>
              <a:gd name="f99" fmla="val 3755"/>
              <a:gd name="f100" fmla="val 4235"/>
              <a:gd name="f101" fmla="val 5833"/>
              <a:gd name="f102" fmla="val 4241"/>
              <a:gd name="f103" fmla="val 5875"/>
              <a:gd name="f104" fmla="val 3779"/>
              <a:gd name="f105" fmla="+- 0 0 -90"/>
              <a:gd name="f106" fmla="*/ f3 1 4354"/>
              <a:gd name="f107" fmla="*/ f4 1 7547"/>
              <a:gd name="f108" fmla="+- f7 0 f5"/>
              <a:gd name="f109" fmla="+- f6 0 f5"/>
              <a:gd name="f110" fmla="*/ f105 f0 1"/>
              <a:gd name="f111" fmla="*/ f109 1 4354"/>
              <a:gd name="f112" fmla="*/ f108 1 7547"/>
              <a:gd name="f113" fmla="*/ 3733 f109 1"/>
              <a:gd name="f114" fmla="*/ 6646 f108 1"/>
              <a:gd name="f115" fmla="*/ 2184 f109 1"/>
              <a:gd name="f116" fmla="*/ 1385 f109 1"/>
              <a:gd name="f117" fmla="*/ 5343 f108 1"/>
              <a:gd name="f118" fmla="*/ 2934 f109 1"/>
              <a:gd name="f119" fmla="*/ 5317 f108 1"/>
              <a:gd name="f120" fmla="*/ 4014 f108 1"/>
              <a:gd name="f121" fmla="*/ 4350 f109 1"/>
              <a:gd name="f122" fmla="*/ 3763 f109 1"/>
              <a:gd name="f123" fmla="*/ 6674 f108 1"/>
              <a:gd name="f124" fmla="*/ 3209 f109 1"/>
              <a:gd name="f125" fmla="*/ 7547 f108 1"/>
              <a:gd name="f126" fmla="*/ 2676 f109 1"/>
              <a:gd name="f127" fmla="*/ 1363 f109 1"/>
              <a:gd name="f128" fmla="*/ 5357 f108 1"/>
              <a:gd name="f129" fmla="*/ 1112 f109 1"/>
              <a:gd name="f130" fmla="*/ 564 f109 1"/>
              <a:gd name="f131" fmla="*/ 6686 f108 1"/>
              <a:gd name="f132" fmla="*/ 18 f109 1"/>
              <a:gd name="f133" fmla="*/ 0 f109 1"/>
              <a:gd name="f134" fmla="*/ 542 f109 1"/>
              <a:gd name="f135" fmla="*/ 5694 f108 1"/>
              <a:gd name="f136" fmla="*/ 1347 f109 1"/>
              <a:gd name="f137" fmla="*/ 5331 f108 1"/>
              <a:gd name="f138" fmla="*/ 4968 f108 1"/>
              <a:gd name="f139" fmla="*/ 3988 f108 1"/>
              <a:gd name="f140" fmla="*/ 3085 f108 1"/>
              <a:gd name="f141" fmla="*/ 576 f109 1"/>
              <a:gd name="f142" fmla="*/ 3994 f108 1"/>
              <a:gd name="f143" fmla="*/ 2148 f109 1"/>
              <a:gd name="f144" fmla="*/ 2154 f109 1"/>
              <a:gd name="f145" fmla="*/ 3990 f108 1"/>
              <a:gd name="f146" fmla="*/ 2684 f108 1"/>
              <a:gd name="f147" fmla="*/ 1357 f109 1"/>
              <a:gd name="f148" fmla="*/ 554 f109 1"/>
              <a:gd name="f149" fmla="*/ 1349 f108 1"/>
              <a:gd name="f150" fmla="*/ 552 f109 1"/>
              <a:gd name="f151" fmla="*/ 1343 f108 1"/>
              <a:gd name="f152" fmla="*/ 1335 f108 1"/>
              <a:gd name="f153" fmla="*/ 1353 f109 1"/>
              <a:gd name="f154" fmla="*/ 4 f108 1"/>
              <a:gd name="f155" fmla="*/ 0 f108 1"/>
              <a:gd name="f156" fmla="*/ 2963 f109 1"/>
              <a:gd name="f157" fmla="*/ 2967 f109 1"/>
              <a:gd name="f158" fmla="*/ 2971 f109 1"/>
              <a:gd name="f159" fmla="*/ 12 f108 1"/>
              <a:gd name="f160" fmla="*/ 2969 f109 1"/>
              <a:gd name="f161" fmla="*/ 20 f108 1"/>
              <a:gd name="f162" fmla="*/ 26 f108 1"/>
              <a:gd name="f163" fmla="*/ 1369 f109 1"/>
              <a:gd name="f164" fmla="*/ 2658 f108 1"/>
              <a:gd name="f165" fmla="*/ 2965 f109 1"/>
              <a:gd name="f166" fmla="*/ 2660 f108 1"/>
              <a:gd name="f167" fmla="*/ 2664 f108 1"/>
              <a:gd name="f168" fmla="*/ 3769 f109 1"/>
              <a:gd name="f169" fmla="*/ 3998 f108 1"/>
              <a:gd name="f170" fmla="*/ 4004 f108 1"/>
              <a:gd name="f171" fmla="*/ 2981 f109 1"/>
              <a:gd name="f172" fmla="*/ 4167 f109 1"/>
              <a:gd name="f173" fmla="*/ 3755 f109 1"/>
              <a:gd name="f174" fmla="*/ 6634 f108 1"/>
              <a:gd name="f175" fmla="*/ 4241 f109 1"/>
              <a:gd name="f176" fmla="*/ 5875 f108 1"/>
              <a:gd name="f177" fmla="*/ f110 1 f2"/>
              <a:gd name="f178" fmla="*/ f113 1 4354"/>
              <a:gd name="f179" fmla="*/ f114 1 7547"/>
              <a:gd name="f180" fmla="*/ f115 1 4354"/>
              <a:gd name="f181" fmla="*/ f116 1 4354"/>
              <a:gd name="f182" fmla="*/ f117 1 7547"/>
              <a:gd name="f183" fmla="*/ f118 1 4354"/>
              <a:gd name="f184" fmla="*/ f119 1 7547"/>
              <a:gd name="f185" fmla="*/ f120 1 7547"/>
              <a:gd name="f186" fmla="*/ f121 1 4354"/>
              <a:gd name="f187" fmla="*/ f122 1 4354"/>
              <a:gd name="f188" fmla="*/ f123 1 7547"/>
              <a:gd name="f189" fmla="*/ f124 1 4354"/>
              <a:gd name="f190" fmla="*/ f125 1 7547"/>
              <a:gd name="f191" fmla="*/ f126 1 4354"/>
              <a:gd name="f192" fmla="*/ f127 1 4354"/>
              <a:gd name="f193" fmla="*/ f128 1 7547"/>
              <a:gd name="f194" fmla="*/ f129 1 4354"/>
              <a:gd name="f195" fmla="*/ f130 1 4354"/>
              <a:gd name="f196" fmla="*/ f131 1 7547"/>
              <a:gd name="f197" fmla="*/ f132 1 4354"/>
              <a:gd name="f198" fmla="*/ f133 1 4354"/>
              <a:gd name="f199" fmla="*/ f134 1 4354"/>
              <a:gd name="f200" fmla="*/ f135 1 7547"/>
              <a:gd name="f201" fmla="*/ f136 1 4354"/>
              <a:gd name="f202" fmla="*/ f137 1 7547"/>
              <a:gd name="f203" fmla="*/ f138 1 7547"/>
              <a:gd name="f204" fmla="*/ f139 1 7547"/>
              <a:gd name="f205" fmla="*/ f140 1 7547"/>
              <a:gd name="f206" fmla="*/ f141 1 4354"/>
              <a:gd name="f207" fmla="*/ f142 1 7547"/>
              <a:gd name="f208" fmla="*/ f143 1 4354"/>
              <a:gd name="f209" fmla="*/ f144 1 4354"/>
              <a:gd name="f210" fmla="*/ f145 1 7547"/>
              <a:gd name="f211" fmla="*/ f146 1 7547"/>
              <a:gd name="f212" fmla="*/ f147 1 4354"/>
              <a:gd name="f213" fmla="*/ f148 1 4354"/>
              <a:gd name="f214" fmla="*/ f149 1 7547"/>
              <a:gd name="f215" fmla="*/ f150 1 4354"/>
              <a:gd name="f216" fmla="*/ f151 1 7547"/>
              <a:gd name="f217" fmla="*/ f152 1 7547"/>
              <a:gd name="f218" fmla="*/ f153 1 4354"/>
              <a:gd name="f219" fmla="*/ f154 1 7547"/>
              <a:gd name="f220" fmla="*/ f155 1 7547"/>
              <a:gd name="f221" fmla="*/ f156 1 4354"/>
              <a:gd name="f222" fmla="*/ f157 1 4354"/>
              <a:gd name="f223" fmla="*/ f158 1 4354"/>
              <a:gd name="f224" fmla="*/ f159 1 7547"/>
              <a:gd name="f225" fmla="*/ f160 1 4354"/>
              <a:gd name="f226" fmla="*/ f161 1 7547"/>
              <a:gd name="f227" fmla="*/ f162 1 7547"/>
              <a:gd name="f228" fmla="*/ f163 1 4354"/>
              <a:gd name="f229" fmla="*/ f164 1 7547"/>
              <a:gd name="f230" fmla="*/ f165 1 4354"/>
              <a:gd name="f231" fmla="*/ f166 1 7547"/>
              <a:gd name="f232" fmla="*/ f167 1 7547"/>
              <a:gd name="f233" fmla="*/ f168 1 4354"/>
              <a:gd name="f234" fmla="*/ f169 1 7547"/>
              <a:gd name="f235" fmla="*/ f170 1 7547"/>
              <a:gd name="f236" fmla="*/ f171 1 4354"/>
              <a:gd name="f237" fmla="*/ f172 1 4354"/>
              <a:gd name="f238" fmla="*/ f173 1 4354"/>
              <a:gd name="f239" fmla="*/ f174 1 7547"/>
              <a:gd name="f240" fmla="*/ f175 1 4354"/>
              <a:gd name="f241" fmla="*/ f176 1 7547"/>
              <a:gd name="f242" fmla="*/ 0 1 f111"/>
              <a:gd name="f243" fmla="*/ f6 1 f111"/>
              <a:gd name="f244" fmla="*/ 0 1 f112"/>
              <a:gd name="f245" fmla="*/ f7 1 f112"/>
              <a:gd name="f246" fmla="+- f177 0 f1"/>
              <a:gd name="f247" fmla="*/ f178 1 f111"/>
              <a:gd name="f248" fmla="*/ f179 1 f112"/>
              <a:gd name="f249" fmla="*/ f180 1 f111"/>
              <a:gd name="f250" fmla="*/ f181 1 f111"/>
              <a:gd name="f251" fmla="*/ f182 1 f112"/>
              <a:gd name="f252" fmla="*/ f183 1 f111"/>
              <a:gd name="f253" fmla="*/ f184 1 f112"/>
              <a:gd name="f254" fmla="*/ f185 1 f112"/>
              <a:gd name="f255" fmla="*/ f186 1 f111"/>
              <a:gd name="f256" fmla="*/ f187 1 f111"/>
              <a:gd name="f257" fmla="*/ f188 1 f112"/>
              <a:gd name="f258" fmla="*/ f189 1 f111"/>
              <a:gd name="f259" fmla="*/ f190 1 f112"/>
              <a:gd name="f260" fmla="*/ f191 1 f111"/>
              <a:gd name="f261" fmla="*/ f192 1 f111"/>
              <a:gd name="f262" fmla="*/ f193 1 f112"/>
              <a:gd name="f263" fmla="*/ f194 1 f111"/>
              <a:gd name="f264" fmla="*/ f195 1 f111"/>
              <a:gd name="f265" fmla="*/ f196 1 f112"/>
              <a:gd name="f266" fmla="*/ f197 1 f111"/>
              <a:gd name="f267" fmla="*/ f198 1 f111"/>
              <a:gd name="f268" fmla="*/ f199 1 f111"/>
              <a:gd name="f269" fmla="*/ f200 1 f112"/>
              <a:gd name="f270" fmla="*/ f201 1 f111"/>
              <a:gd name="f271" fmla="*/ f202 1 f112"/>
              <a:gd name="f272" fmla="*/ f203 1 f112"/>
              <a:gd name="f273" fmla="*/ f204 1 f112"/>
              <a:gd name="f274" fmla="*/ f205 1 f112"/>
              <a:gd name="f275" fmla="*/ f206 1 f111"/>
              <a:gd name="f276" fmla="*/ f207 1 f112"/>
              <a:gd name="f277" fmla="*/ f208 1 f111"/>
              <a:gd name="f278" fmla="*/ f209 1 f111"/>
              <a:gd name="f279" fmla="*/ f210 1 f112"/>
              <a:gd name="f280" fmla="*/ f211 1 f112"/>
              <a:gd name="f281" fmla="*/ f212 1 f111"/>
              <a:gd name="f282" fmla="*/ f213 1 f111"/>
              <a:gd name="f283" fmla="*/ f214 1 f112"/>
              <a:gd name="f284" fmla="*/ f215 1 f111"/>
              <a:gd name="f285" fmla="*/ f216 1 f112"/>
              <a:gd name="f286" fmla="*/ f217 1 f112"/>
              <a:gd name="f287" fmla="*/ f218 1 f111"/>
              <a:gd name="f288" fmla="*/ f219 1 f112"/>
              <a:gd name="f289" fmla="*/ f220 1 f112"/>
              <a:gd name="f290" fmla="*/ f221 1 f111"/>
              <a:gd name="f291" fmla="*/ f222 1 f111"/>
              <a:gd name="f292" fmla="*/ f223 1 f111"/>
              <a:gd name="f293" fmla="*/ f224 1 f112"/>
              <a:gd name="f294" fmla="*/ f225 1 f111"/>
              <a:gd name="f295" fmla="*/ f226 1 f112"/>
              <a:gd name="f296" fmla="*/ f227 1 f112"/>
              <a:gd name="f297" fmla="*/ f228 1 f111"/>
              <a:gd name="f298" fmla="*/ f229 1 f112"/>
              <a:gd name="f299" fmla="*/ f230 1 f111"/>
              <a:gd name="f300" fmla="*/ f231 1 f112"/>
              <a:gd name="f301" fmla="*/ f232 1 f112"/>
              <a:gd name="f302" fmla="*/ f233 1 f111"/>
              <a:gd name="f303" fmla="*/ f234 1 f112"/>
              <a:gd name="f304" fmla="*/ f235 1 f112"/>
              <a:gd name="f305" fmla="*/ f236 1 f111"/>
              <a:gd name="f306" fmla="*/ f237 1 f111"/>
              <a:gd name="f307" fmla="*/ f238 1 f111"/>
              <a:gd name="f308" fmla="*/ f239 1 f112"/>
              <a:gd name="f309" fmla="*/ f240 1 f111"/>
              <a:gd name="f310" fmla="*/ f241 1 f112"/>
              <a:gd name="f311" fmla="*/ f242 f106 1"/>
              <a:gd name="f312" fmla="*/ f243 f106 1"/>
              <a:gd name="f313" fmla="*/ f245 f107 1"/>
              <a:gd name="f314" fmla="*/ f244 f107 1"/>
              <a:gd name="f315" fmla="*/ f247 f106 1"/>
              <a:gd name="f316" fmla="*/ f248 f107 1"/>
              <a:gd name="f317" fmla="*/ f249 f106 1"/>
              <a:gd name="f318" fmla="*/ f250 f106 1"/>
              <a:gd name="f319" fmla="*/ f251 f107 1"/>
              <a:gd name="f320" fmla="*/ f252 f106 1"/>
              <a:gd name="f321" fmla="*/ f253 f107 1"/>
              <a:gd name="f322" fmla="*/ f254 f107 1"/>
              <a:gd name="f323" fmla="*/ f255 f106 1"/>
              <a:gd name="f324" fmla="*/ f256 f106 1"/>
              <a:gd name="f325" fmla="*/ f257 f107 1"/>
              <a:gd name="f326" fmla="*/ f258 f106 1"/>
              <a:gd name="f327" fmla="*/ f259 f107 1"/>
              <a:gd name="f328" fmla="*/ f260 f106 1"/>
              <a:gd name="f329" fmla="*/ f261 f106 1"/>
              <a:gd name="f330" fmla="*/ f262 f107 1"/>
              <a:gd name="f331" fmla="*/ f263 f106 1"/>
              <a:gd name="f332" fmla="*/ f264 f106 1"/>
              <a:gd name="f333" fmla="*/ f265 f107 1"/>
              <a:gd name="f334" fmla="*/ f266 f106 1"/>
              <a:gd name="f335" fmla="*/ f267 f106 1"/>
              <a:gd name="f336" fmla="*/ f268 f106 1"/>
              <a:gd name="f337" fmla="*/ f269 f107 1"/>
              <a:gd name="f338" fmla="*/ f270 f106 1"/>
              <a:gd name="f339" fmla="*/ f271 f107 1"/>
              <a:gd name="f340" fmla="*/ f272 f107 1"/>
              <a:gd name="f341" fmla="*/ f273 f107 1"/>
              <a:gd name="f342" fmla="*/ f274 f107 1"/>
              <a:gd name="f343" fmla="*/ f275 f106 1"/>
              <a:gd name="f344" fmla="*/ f276 f107 1"/>
              <a:gd name="f345" fmla="*/ f277 f106 1"/>
              <a:gd name="f346" fmla="*/ f278 f106 1"/>
              <a:gd name="f347" fmla="*/ f279 f107 1"/>
              <a:gd name="f348" fmla="*/ f280 f107 1"/>
              <a:gd name="f349" fmla="*/ f281 f106 1"/>
              <a:gd name="f350" fmla="*/ f282 f106 1"/>
              <a:gd name="f351" fmla="*/ f283 f107 1"/>
              <a:gd name="f352" fmla="*/ f284 f106 1"/>
              <a:gd name="f353" fmla="*/ f285 f107 1"/>
              <a:gd name="f354" fmla="*/ f286 f107 1"/>
              <a:gd name="f355" fmla="*/ f287 f106 1"/>
              <a:gd name="f356" fmla="*/ f288 f107 1"/>
              <a:gd name="f357" fmla="*/ f289 f107 1"/>
              <a:gd name="f358" fmla="*/ f290 f106 1"/>
              <a:gd name="f359" fmla="*/ f291 f106 1"/>
              <a:gd name="f360" fmla="*/ f292 f106 1"/>
              <a:gd name="f361" fmla="*/ f293 f107 1"/>
              <a:gd name="f362" fmla="*/ f294 f106 1"/>
              <a:gd name="f363" fmla="*/ f295 f107 1"/>
              <a:gd name="f364" fmla="*/ f296 f107 1"/>
              <a:gd name="f365" fmla="*/ f297 f106 1"/>
              <a:gd name="f366" fmla="*/ f298 f107 1"/>
              <a:gd name="f367" fmla="*/ f299 f106 1"/>
              <a:gd name="f368" fmla="*/ f300 f107 1"/>
              <a:gd name="f369" fmla="*/ f301 f107 1"/>
              <a:gd name="f370" fmla="*/ f302 f106 1"/>
              <a:gd name="f371" fmla="*/ f303 f107 1"/>
              <a:gd name="f372" fmla="*/ f304 f107 1"/>
              <a:gd name="f373" fmla="*/ f305 f106 1"/>
              <a:gd name="f374" fmla="*/ f306 f106 1"/>
              <a:gd name="f375" fmla="*/ f307 f106 1"/>
              <a:gd name="f376" fmla="*/ f308 f107 1"/>
              <a:gd name="f377" fmla="*/ f309 f106 1"/>
              <a:gd name="f378" fmla="*/ f310 f107 1"/>
            </a:gdLst>
            <a:ahLst/>
            <a:cxnLst>
              <a:cxn ang="3cd4">
                <a:pos x="hc" y="t"/>
              </a:cxn>
              <a:cxn ang="0">
                <a:pos x="r" y="vc"/>
              </a:cxn>
              <a:cxn ang="cd4">
                <a:pos x="hc" y="b"/>
              </a:cxn>
              <a:cxn ang="cd2">
                <a:pos x="l" y="vc"/>
              </a:cxn>
              <a:cxn ang="f246">
                <a:pos x="f315" y="f316"/>
              </a:cxn>
              <a:cxn ang="f246">
                <a:pos x="f317" y="f316"/>
              </a:cxn>
              <a:cxn ang="f246">
                <a:pos x="f318" y="f319"/>
              </a:cxn>
              <a:cxn ang="f246">
                <a:pos x="f320" y="f319"/>
              </a:cxn>
              <a:cxn ang="f246">
                <a:pos x="f318" y="f321"/>
              </a:cxn>
              <a:cxn ang="f246">
                <a:pos x="f315" y="f322"/>
              </a:cxn>
              <a:cxn ang="f246">
                <a:pos x="f323" y="f316"/>
              </a:cxn>
              <a:cxn ang="f246">
                <a:pos x="f324" y="f325"/>
              </a:cxn>
              <a:cxn ang="f246">
                <a:pos x="f326" y="f327"/>
              </a:cxn>
              <a:cxn ang="f246">
                <a:pos x="f317" y="f325"/>
              </a:cxn>
              <a:cxn ang="f246">
                <a:pos x="f328" y="f327"/>
              </a:cxn>
              <a:cxn ang="f246">
                <a:pos x="f329" y="f330"/>
              </a:cxn>
              <a:cxn ang="f246">
                <a:pos x="f331" y="f327"/>
              </a:cxn>
              <a:cxn ang="f246">
                <a:pos x="f332" y="f333"/>
              </a:cxn>
              <a:cxn ang="f246">
                <a:pos x="f334" y="f327"/>
              </a:cxn>
              <a:cxn ang="f246">
                <a:pos x="f335" y="f325"/>
              </a:cxn>
              <a:cxn ang="f246">
                <a:pos x="f336" y="f316"/>
              </a:cxn>
              <a:cxn ang="f246">
                <a:pos x="f335" y="f337"/>
              </a:cxn>
              <a:cxn ang="f246">
                <a:pos x="f338" y="f339"/>
              </a:cxn>
              <a:cxn ang="f246">
                <a:pos x="f335" y="f340"/>
              </a:cxn>
              <a:cxn ang="f246">
                <a:pos x="f336" y="f322"/>
              </a:cxn>
              <a:cxn ang="f246">
                <a:pos x="f335" y="f341"/>
              </a:cxn>
              <a:cxn ang="f246">
                <a:pos x="f335" y="f342"/>
              </a:cxn>
              <a:cxn ang="f246">
                <a:pos x="f343" y="f344"/>
              </a:cxn>
              <a:cxn ang="f246">
                <a:pos x="f345" y="f344"/>
              </a:cxn>
              <a:cxn ang="f246">
                <a:pos x="f346" y="f347"/>
              </a:cxn>
              <a:cxn ang="f246">
                <a:pos x="f315" y="f341"/>
              </a:cxn>
              <a:cxn ang="f246">
                <a:pos x="f329" y="f348"/>
              </a:cxn>
              <a:cxn ang="f246">
                <a:pos x="f349" y="f348"/>
              </a:cxn>
              <a:cxn ang="f246">
                <a:pos x="f350" y="f351"/>
              </a:cxn>
              <a:cxn ang="f246">
                <a:pos x="f352" y="f353"/>
              </a:cxn>
              <a:cxn ang="f246">
                <a:pos x="f350" y="f354"/>
              </a:cxn>
              <a:cxn ang="f246">
                <a:pos x="f355" y="f356"/>
              </a:cxn>
              <a:cxn ang="f246">
                <a:pos x="f329" y="f357"/>
              </a:cxn>
              <a:cxn ang="f246">
                <a:pos x="f358" y="f357"/>
              </a:cxn>
              <a:cxn ang="f246">
                <a:pos x="f359" y="f356"/>
              </a:cxn>
              <a:cxn ang="f246">
                <a:pos x="f360" y="f361"/>
              </a:cxn>
              <a:cxn ang="f246">
                <a:pos x="f362" y="f363"/>
              </a:cxn>
              <a:cxn ang="f246">
                <a:pos x="f358" y="f364"/>
              </a:cxn>
              <a:cxn ang="f246">
                <a:pos x="f365" y="f364"/>
              </a:cxn>
              <a:cxn ang="f246">
                <a:pos x="f365" y="f366"/>
              </a:cxn>
              <a:cxn ang="f246">
                <a:pos x="f367" y="f368"/>
              </a:cxn>
              <a:cxn ang="f246">
                <a:pos x="f362" y="f369"/>
              </a:cxn>
              <a:cxn ang="f246">
                <a:pos x="f370" y="f371"/>
              </a:cxn>
              <a:cxn ang="f246">
                <a:pos x="f370" y="f372"/>
              </a:cxn>
              <a:cxn ang="f246">
                <a:pos x="f373" y="f321"/>
              </a:cxn>
              <a:cxn ang="f246">
                <a:pos x="f374" y="f319"/>
              </a:cxn>
              <a:cxn ang="f246">
                <a:pos x="f375" y="f376"/>
              </a:cxn>
              <a:cxn ang="f246">
                <a:pos x="f377" y="f378"/>
              </a:cxn>
              <a:cxn ang="f246">
                <a:pos x="f323" y="f316"/>
              </a:cxn>
            </a:cxnLst>
            <a:rect l="f311" t="f314" r="f312" b="f313"/>
            <a:pathLst>
              <a:path w="4354" h="7547">
                <a:moveTo>
                  <a:pt x="f8" y="f9"/>
                </a:moveTo>
                <a:lnTo>
                  <a:pt x="f10" y="f9"/>
                </a:lnTo>
                <a:lnTo>
                  <a:pt x="f11" y="f12"/>
                </a:lnTo>
                <a:lnTo>
                  <a:pt x="f8" y="f9"/>
                </a:lnTo>
                <a:close/>
                <a:moveTo>
                  <a:pt x="f13" y="f14"/>
                </a:moveTo>
                <a:lnTo>
                  <a:pt x="f15" y="f14"/>
                </a:lnTo>
                <a:lnTo>
                  <a:pt x="f16" y="f17"/>
                </a:lnTo>
                <a:lnTo>
                  <a:pt x="f13" y="f14"/>
                </a:lnTo>
                <a:close/>
                <a:moveTo>
                  <a:pt x="f18" y="f19"/>
                </a:moveTo>
                <a:lnTo>
                  <a:pt x="f15" y="f20"/>
                </a:lnTo>
                <a:lnTo>
                  <a:pt x="f21" y="f20"/>
                </a:lnTo>
                <a:lnTo>
                  <a:pt x="f10" y="f19"/>
                </a:lnTo>
                <a:lnTo>
                  <a:pt x="f18" y="f19"/>
                </a:lnTo>
                <a:close/>
                <a:moveTo>
                  <a:pt x="f22" y="f9"/>
                </a:moveTo>
                <a:lnTo>
                  <a:pt x="f6" y="f23"/>
                </a:lnTo>
                <a:lnTo>
                  <a:pt x="f24" y="f23"/>
                </a:lnTo>
                <a:lnTo>
                  <a:pt x="f25" y="f7"/>
                </a:lnTo>
                <a:lnTo>
                  <a:pt x="f26" y="f7"/>
                </a:lnTo>
                <a:lnTo>
                  <a:pt x="f10" y="f23"/>
                </a:lnTo>
                <a:lnTo>
                  <a:pt x="f8" y="f23"/>
                </a:lnTo>
                <a:lnTo>
                  <a:pt x="f27" y="f7"/>
                </a:lnTo>
                <a:lnTo>
                  <a:pt x="f28" y="f7"/>
                </a:lnTo>
                <a:lnTo>
                  <a:pt x="f29" y="f30"/>
                </a:lnTo>
                <a:lnTo>
                  <a:pt x="f31" y="f12"/>
                </a:lnTo>
                <a:lnTo>
                  <a:pt x="f32" y="f33"/>
                </a:lnTo>
                <a:lnTo>
                  <a:pt x="f34" y="f7"/>
                </a:lnTo>
                <a:lnTo>
                  <a:pt x="f35" y="f7"/>
                </a:lnTo>
                <a:lnTo>
                  <a:pt x="f36" y="f37"/>
                </a:lnTo>
                <a:lnTo>
                  <a:pt x="f38" y="f7"/>
                </a:lnTo>
                <a:lnTo>
                  <a:pt x="f39" y="f7"/>
                </a:lnTo>
                <a:lnTo>
                  <a:pt x="f40" y="f23"/>
                </a:lnTo>
                <a:lnTo>
                  <a:pt x="f5" y="f23"/>
                </a:lnTo>
                <a:lnTo>
                  <a:pt x="f5" y="f9"/>
                </a:lnTo>
                <a:lnTo>
                  <a:pt x="f40" y="f9"/>
                </a:lnTo>
                <a:lnTo>
                  <a:pt x="f5" y="f41"/>
                </a:lnTo>
                <a:lnTo>
                  <a:pt x="f5" y="f42"/>
                </a:lnTo>
                <a:lnTo>
                  <a:pt x="f36" y="f17"/>
                </a:lnTo>
                <a:lnTo>
                  <a:pt x="f43" y="f44"/>
                </a:lnTo>
                <a:lnTo>
                  <a:pt x="f36" y="f45"/>
                </a:lnTo>
                <a:lnTo>
                  <a:pt x="f5" y="f46"/>
                </a:lnTo>
                <a:lnTo>
                  <a:pt x="f5" y="f47"/>
                </a:lnTo>
                <a:lnTo>
                  <a:pt x="f40" y="f19"/>
                </a:lnTo>
                <a:lnTo>
                  <a:pt x="f5" y="f19"/>
                </a:lnTo>
                <a:lnTo>
                  <a:pt x="f5" y="f48"/>
                </a:lnTo>
                <a:lnTo>
                  <a:pt x="f40" y="f48"/>
                </a:lnTo>
                <a:lnTo>
                  <a:pt x="f5" y="f49"/>
                </a:lnTo>
                <a:lnTo>
                  <a:pt x="f5" y="f50"/>
                </a:lnTo>
                <a:lnTo>
                  <a:pt x="f51" y="f52"/>
                </a:lnTo>
                <a:lnTo>
                  <a:pt x="f31" y="f53"/>
                </a:lnTo>
                <a:lnTo>
                  <a:pt x="f29" y="f52"/>
                </a:lnTo>
                <a:lnTo>
                  <a:pt x="f54" y="f55"/>
                </a:lnTo>
                <a:lnTo>
                  <a:pt x="f56" y="f57"/>
                </a:lnTo>
                <a:lnTo>
                  <a:pt x="f16" y="f48"/>
                </a:lnTo>
                <a:lnTo>
                  <a:pt x="f10" y="f48"/>
                </a:lnTo>
                <a:lnTo>
                  <a:pt x="f21" y="f58"/>
                </a:lnTo>
                <a:lnTo>
                  <a:pt x="f31" y="f58"/>
                </a:lnTo>
                <a:lnTo>
                  <a:pt x="f59" y="f58"/>
                </a:lnTo>
                <a:lnTo>
                  <a:pt x="f60" y="f58"/>
                </a:lnTo>
                <a:lnTo>
                  <a:pt x="f61" y="f62"/>
                </a:lnTo>
                <a:lnTo>
                  <a:pt x="f63" y="f64"/>
                </a:lnTo>
                <a:lnTo>
                  <a:pt x="f65" y="f66"/>
                </a:lnTo>
                <a:lnTo>
                  <a:pt x="f65" y="f67"/>
                </a:lnTo>
                <a:lnTo>
                  <a:pt x="f65" y="f68"/>
                </a:lnTo>
                <a:lnTo>
                  <a:pt x="f63" y="f69"/>
                </a:lnTo>
                <a:lnTo>
                  <a:pt x="f70" y="f71"/>
                </a:lnTo>
                <a:lnTo>
                  <a:pt x="f61" y="f72"/>
                </a:lnTo>
                <a:lnTo>
                  <a:pt x="f73" y="f74"/>
                </a:lnTo>
                <a:lnTo>
                  <a:pt x="f31" y="f5"/>
                </a:lnTo>
                <a:lnTo>
                  <a:pt x="f11" y="f5"/>
                </a:lnTo>
                <a:lnTo>
                  <a:pt x="f75" y="f5"/>
                </a:lnTo>
                <a:lnTo>
                  <a:pt x="f76" y="f74"/>
                </a:lnTo>
                <a:lnTo>
                  <a:pt x="f77" y="f72"/>
                </a:lnTo>
                <a:lnTo>
                  <a:pt x="f78" y="f79"/>
                </a:lnTo>
                <a:lnTo>
                  <a:pt x="f80" y="f81"/>
                </a:lnTo>
                <a:lnTo>
                  <a:pt x="f78" y="f39"/>
                </a:lnTo>
                <a:lnTo>
                  <a:pt x="f78" y="f82"/>
                </a:lnTo>
                <a:lnTo>
                  <a:pt x="f77" y="f83"/>
                </a:lnTo>
                <a:lnTo>
                  <a:pt x="f75" y="f84"/>
                </a:lnTo>
                <a:lnTo>
                  <a:pt x="f11" y="f84"/>
                </a:lnTo>
                <a:lnTo>
                  <a:pt x="f85" y="f84"/>
                </a:lnTo>
                <a:lnTo>
                  <a:pt x="f32" y="f67"/>
                </a:lnTo>
                <a:lnTo>
                  <a:pt x="f85" y="f86"/>
                </a:lnTo>
                <a:lnTo>
                  <a:pt x="f11" y="f86"/>
                </a:lnTo>
                <a:lnTo>
                  <a:pt x="f76" y="f87"/>
                </a:lnTo>
                <a:lnTo>
                  <a:pt x="f77" y="f88"/>
                </a:lnTo>
                <a:lnTo>
                  <a:pt x="f78" y="f89"/>
                </a:lnTo>
                <a:lnTo>
                  <a:pt x="f90" y="f52"/>
                </a:lnTo>
                <a:lnTo>
                  <a:pt x="f91" y="f92"/>
                </a:lnTo>
                <a:lnTo>
                  <a:pt x="f91" y="f93"/>
                </a:lnTo>
                <a:lnTo>
                  <a:pt x="f91" y="f94"/>
                </a:lnTo>
                <a:lnTo>
                  <a:pt x="f90" y="f95"/>
                </a:lnTo>
                <a:lnTo>
                  <a:pt x="f96" y="f20"/>
                </a:lnTo>
                <a:lnTo>
                  <a:pt x="f97" y="f20"/>
                </a:lnTo>
                <a:lnTo>
                  <a:pt x="f98" y="f14"/>
                </a:lnTo>
                <a:lnTo>
                  <a:pt x="f96" y="f14"/>
                </a:lnTo>
                <a:lnTo>
                  <a:pt x="f99" y="f17"/>
                </a:lnTo>
                <a:lnTo>
                  <a:pt x="f100" y="f101"/>
                </a:lnTo>
                <a:lnTo>
                  <a:pt x="f102" y="f103"/>
                </a:lnTo>
                <a:lnTo>
                  <a:pt x="f104" y="f9"/>
                </a:lnTo>
                <a:lnTo>
                  <a:pt x="f22" y="f9"/>
                </a:lnTo>
                <a:close/>
              </a:path>
            </a:pathLst>
          </a:custGeom>
          <a:solidFill>
            <a:srgbClr val="ABB2B7"/>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18" name="Freeform 8">
            <a:extLst>
              <a:ext uri="{FF2B5EF4-FFF2-40B4-BE49-F238E27FC236}">
                <a16:creationId xmlns:a16="http://schemas.microsoft.com/office/drawing/2014/main" id="{77E82083-B840-4F33-B69A-7FE8FC033F8B}"/>
              </a:ext>
            </a:extLst>
          </p:cNvPr>
          <p:cNvSpPr/>
          <p:nvPr userDrawn="1"/>
        </p:nvSpPr>
        <p:spPr>
          <a:xfrm>
            <a:off x="464284" y="3432404"/>
            <a:ext cx="2073496" cy="3001392"/>
          </a:xfrm>
          <a:custGeom>
            <a:avLst/>
            <a:gdLst>
              <a:gd name="f0" fmla="val 10800000"/>
              <a:gd name="f1" fmla="val 5400000"/>
              <a:gd name="f2" fmla="val 180"/>
              <a:gd name="f3" fmla="val w"/>
              <a:gd name="f4" fmla="val h"/>
              <a:gd name="f5" fmla="val 0"/>
              <a:gd name="f6" fmla="val 2772"/>
              <a:gd name="f7" fmla="val 4225"/>
              <a:gd name="f8" fmla="val 598"/>
              <a:gd name="f9" fmla="val 355"/>
              <a:gd name="f10" fmla="val 8"/>
              <a:gd name="f11" fmla="val 357"/>
              <a:gd name="f12" fmla="val 4"/>
              <a:gd name="f13" fmla="val 359"/>
              <a:gd name="f14" fmla="val 2"/>
              <a:gd name="f15" fmla="val 365"/>
              <a:gd name="f16" fmla="val 1164"/>
              <a:gd name="f17" fmla="val 1168"/>
              <a:gd name="f18" fmla="val 1170"/>
              <a:gd name="f19" fmla="val 1172"/>
              <a:gd name="f20" fmla="val 1176"/>
              <a:gd name="f21" fmla="val 10"/>
              <a:gd name="f22" fmla="val 14"/>
              <a:gd name="f23" fmla="val 20"/>
              <a:gd name="f24" fmla="val 1174"/>
              <a:gd name="f25" fmla="val 22"/>
              <a:gd name="f26" fmla="val 24"/>
              <a:gd name="f27" fmla="val 26"/>
              <a:gd name="f28" fmla="val 28"/>
              <a:gd name="f29" fmla="val 373"/>
              <a:gd name="f30" fmla="val 650"/>
              <a:gd name="f31" fmla="val 2336"/>
              <a:gd name="f32" fmla="val 3352"/>
              <a:gd name="f33" fmla="val 1570"/>
              <a:gd name="f34" fmla="val 1373"/>
              <a:gd name="f35" fmla="val 3677"/>
              <a:gd name="f36" fmla="val 1186"/>
              <a:gd name="f37" fmla="val 3990"/>
              <a:gd name="f38" fmla="val 1953"/>
              <a:gd name="f39" fmla="val 1539"/>
              <a:gd name="f40" fmla="val 787"/>
              <a:gd name="f41" fmla="val 3976"/>
              <a:gd name="f42" fmla="val 1351"/>
              <a:gd name="f43" fmla="val 3663"/>
              <a:gd name="f44" fmla="val 3324"/>
              <a:gd name="f45" fmla="val 2698"/>
              <a:gd name="f46" fmla="val 1961"/>
              <a:gd name="f47" fmla="val 1586"/>
              <a:gd name="f48" fmla="val 1937"/>
              <a:gd name="f49" fmla="val 2686"/>
              <a:gd name="f50" fmla="val 1562"/>
              <a:gd name="f51" fmla="val 3312"/>
              <a:gd name="f52" fmla="val 1140"/>
              <a:gd name="f53" fmla="val 389"/>
              <a:gd name="f54" fmla="val 765"/>
              <a:gd name="f55" fmla="val 771"/>
              <a:gd name="f56" fmla="val 2021"/>
              <a:gd name="f57" fmla="val 2661"/>
              <a:gd name="f58" fmla="val 1156"/>
              <a:gd name="f59" fmla="val 351"/>
              <a:gd name="f60" fmla="val 2673"/>
              <a:gd name="f61" fmla="val 2091"/>
              <a:gd name="f62" fmla="val 2039"/>
              <a:gd name="f63" fmla="val 2647"/>
              <a:gd name="f64" fmla="val 753"/>
              <a:gd name="f65" fmla="val 2001"/>
              <a:gd name="f66" fmla="val 755"/>
              <a:gd name="f67" fmla="val 1999"/>
              <a:gd name="f68" fmla="val 757"/>
              <a:gd name="f69" fmla="val 1997"/>
              <a:gd name="f70" fmla="val 1995"/>
              <a:gd name="f71" fmla="val 1682"/>
              <a:gd name="f72" fmla="val 1357"/>
              <a:gd name="f73" fmla="val 363"/>
              <a:gd name="f74" fmla="val 1355"/>
              <a:gd name="f75" fmla="val 1353"/>
              <a:gd name="f76" fmla="val 761"/>
              <a:gd name="f77" fmla="val 709"/>
              <a:gd name="f78" fmla="val 1331"/>
              <a:gd name="f79" fmla="val 1550"/>
              <a:gd name="f80" fmla="val 672"/>
              <a:gd name="f81" fmla="val 1552"/>
              <a:gd name="f82" fmla="val 670"/>
              <a:gd name="f83" fmla="val 1554"/>
              <a:gd name="f84" fmla="val 668"/>
              <a:gd name="f85" fmla="val 666"/>
              <a:gd name="f86" fmla="val 2360"/>
              <a:gd name="f87" fmla="val 2366"/>
              <a:gd name="f88" fmla="val 2370"/>
              <a:gd name="f89" fmla="val 2372"/>
              <a:gd name="f90" fmla="val 2770"/>
              <a:gd name="f91" fmla="val 1337"/>
              <a:gd name="f92" fmla="val 1339"/>
              <a:gd name="f93" fmla="val 1343"/>
              <a:gd name="f94" fmla="val 1347"/>
              <a:gd name="f95" fmla="val 2015"/>
              <a:gd name="f96" fmla="val 2368"/>
              <a:gd name="f97" fmla="val 2019"/>
              <a:gd name="f98" fmla="val 2364"/>
              <a:gd name="f99" fmla="val 2358"/>
              <a:gd name="f100" fmla="val 2354"/>
              <a:gd name="f101" fmla="val 2350"/>
              <a:gd name="f102" fmla="val 2017"/>
              <a:gd name="f103" fmla="val 2348"/>
              <a:gd name="f104" fmla="val 2011"/>
              <a:gd name="f105" fmla="val 2346"/>
              <a:gd name="f106" fmla="val 2007"/>
              <a:gd name="f107" fmla="val 2742"/>
              <a:gd name="f108" fmla="val 2352"/>
              <a:gd name="f109" fmla="val 692"/>
              <a:gd name="f110" fmla="val 1178"/>
              <a:gd name="f111" fmla="val 1572"/>
              <a:gd name="f112" fmla="val 1574"/>
              <a:gd name="f113" fmla="val 2005"/>
              <a:gd name="f114" fmla="val 1963"/>
              <a:gd name="f115" fmla="val 1967"/>
              <a:gd name="f116" fmla="val 1971"/>
              <a:gd name="f117" fmla="val 2665"/>
              <a:gd name="f118" fmla="val 3330"/>
              <a:gd name="f119" fmla="val 3996"/>
              <a:gd name="f120" fmla="val 4000"/>
              <a:gd name="f121" fmla="val 4002"/>
              <a:gd name="f122" fmla="val 4006"/>
              <a:gd name="f123" fmla="val 4010"/>
              <a:gd name="f124" fmla="val 2641"/>
              <a:gd name="f125" fmla="val 2609"/>
              <a:gd name="f126" fmla="val 3364"/>
              <a:gd name="f127" fmla="val 1973"/>
              <a:gd name="f128" fmla="val 4012"/>
              <a:gd name="f129" fmla="val 4014"/>
              <a:gd name="f130" fmla="val 4016"/>
              <a:gd name="f131" fmla="val 1311"/>
              <a:gd name="f132" fmla="val 1281"/>
              <a:gd name="f133" fmla="val 3420"/>
              <a:gd name="f134" fmla="val 3368"/>
              <a:gd name="f135" fmla="val 3344"/>
              <a:gd name="f136" fmla="val 177"/>
              <a:gd name="f137" fmla="val 3011"/>
              <a:gd name="f138" fmla="val 3308"/>
              <a:gd name="f139" fmla="val 3256"/>
              <a:gd name="f140" fmla="val 155"/>
              <a:gd name="f141" fmla="val 2999"/>
              <a:gd name="f142" fmla="+- 0 0 -90"/>
              <a:gd name="f143" fmla="*/ f3 1 2772"/>
              <a:gd name="f144" fmla="*/ f4 1 4225"/>
              <a:gd name="f145" fmla="+- f7 0 f5"/>
              <a:gd name="f146" fmla="+- f6 0 f5"/>
              <a:gd name="f147" fmla="*/ f142 f0 1"/>
              <a:gd name="f148" fmla="*/ f146 1 2772"/>
              <a:gd name="f149" fmla="*/ f145 1 4225"/>
              <a:gd name="f150" fmla="*/ 357 f146 1"/>
              <a:gd name="f151" fmla="*/ 4 f145 1"/>
              <a:gd name="f152" fmla="*/ 1164 f146 1"/>
              <a:gd name="f153" fmla="*/ 0 f145 1"/>
              <a:gd name="f154" fmla="*/ 1172 f146 1"/>
              <a:gd name="f155" fmla="*/ 1176 f146 1"/>
              <a:gd name="f156" fmla="*/ 20 f145 1"/>
              <a:gd name="f157" fmla="*/ 1168 f146 1"/>
              <a:gd name="f158" fmla="*/ 26 f145 1"/>
              <a:gd name="f159" fmla="*/ 0 f146 1"/>
              <a:gd name="f160" fmla="*/ 650 f145 1"/>
              <a:gd name="f161" fmla="*/ 1570 f146 1"/>
              <a:gd name="f162" fmla="*/ 3352 f145 1"/>
              <a:gd name="f163" fmla="*/ 1953 f146 1"/>
              <a:gd name="f164" fmla="*/ 3990 f145 1"/>
              <a:gd name="f165" fmla="*/ 787 f146 1"/>
              <a:gd name="f166" fmla="*/ 1539 f146 1"/>
              <a:gd name="f167" fmla="*/ 2698 f145 1"/>
              <a:gd name="f168" fmla="*/ 1961 f146 1"/>
              <a:gd name="f169" fmla="*/ 1937 f146 1"/>
              <a:gd name="f170" fmla="*/ 2686 f145 1"/>
              <a:gd name="f171" fmla="*/ 765 f146 1"/>
              <a:gd name="f172" fmla="*/ 3312 f145 1"/>
              <a:gd name="f173" fmla="*/ 389 f146 1"/>
              <a:gd name="f174" fmla="*/ 2661 f145 1"/>
              <a:gd name="f175" fmla="*/ 771 f146 1"/>
              <a:gd name="f176" fmla="*/ 2021 f145 1"/>
              <a:gd name="f177" fmla="*/ 2039 f145 1"/>
              <a:gd name="f178" fmla="*/ 755 f146 1"/>
              <a:gd name="f179" fmla="*/ 1999 f145 1"/>
              <a:gd name="f180" fmla="*/ 1995 f145 1"/>
              <a:gd name="f181" fmla="*/ 365 f146 1"/>
              <a:gd name="f182" fmla="*/ 1357 f145 1"/>
              <a:gd name="f183" fmla="*/ 1353 f145 1"/>
              <a:gd name="f184" fmla="*/ 373 f146 1"/>
              <a:gd name="f185" fmla="*/ 1331 f145 1"/>
              <a:gd name="f186" fmla="*/ 1552 f146 1"/>
              <a:gd name="f187" fmla="*/ 670 f145 1"/>
              <a:gd name="f188" fmla="*/ 2360 f146 1"/>
              <a:gd name="f189" fmla="*/ 666 f145 1"/>
              <a:gd name="f190" fmla="*/ 2372 f146 1"/>
              <a:gd name="f191" fmla="*/ 672 f145 1"/>
              <a:gd name="f192" fmla="*/ 2772 f146 1"/>
              <a:gd name="f193" fmla="*/ 1343 f145 1"/>
              <a:gd name="f194" fmla="*/ 2015 f145 1"/>
              <a:gd name="f195" fmla="*/ 2364 f146 1"/>
              <a:gd name="f196" fmla="*/ 2350 f146 1"/>
              <a:gd name="f197" fmla="*/ 2017 f145 1"/>
              <a:gd name="f198" fmla="*/ 2346 f146 1"/>
              <a:gd name="f199" fmla="*/ 2007 f145 1"/>
              <a:gd name="f200" fmla="*/ 2352 f146 1"/>
              <a:gd name="f201" fmla="*/ 692 f145 1"/>
              <a:gd name="f202" fmla="*/ 1572 f146 1"/>
              <a:gd name="f203" fmla="*/ 2001 f145 1"/>
              <a:gd name="f204" fmla="*/ 1574 f146 1"/>
              <a:gd name="f205" fmla="*/ 2011 f145 1"/>
              <a:gd name="f206" fmla="*/ 1971 f146 1"/>
              <a:gd name="f207" fmla="*/ 2665 f145 1"/>
              <a:gd name="f208" fmla="*/ 4000 f145 1"/>
              <a:gd name="f209" fmla="*/ 2770 f146 1"/>
              <a:gd name="f210" fmla="*/ 4010 f145 1"/>
              <a:gd name="f211" fmla="*/ 2742 f146 1"/>
              <a:gd name="f212" fmla="*/ 4002 f145 1"/>
              <a:gd name="f213" fmla="*/ 4012 f145 1"/>
              <a:gd name="f214" fmla="*/ 1186 f146 1"/>
              <a:gd name="f215" fmla="*/ 4016 f145 1"/>
              <a:gd name="f216" fmla="*/ 1156 f146 1"/>
              <a:gd name="f217" fmla="*/ 3368 f145 1"/>
              <a:gd name="f218" fmla="*/ 753 f146 1"/>
              <a:gd name="f219" fmla="*/ 3344 f145 1"/>
              <a:gd name="f220" fmla="*/ 3308 f145 1"/>
              <a:gd name="f221" fmla="*/ 351 f146 1"/>
              <a:gd name="f222" fmla="*/ 2673 f145 1"/>
              <a:gd name="f223" fmla="*/ f147 1 f2"/>
              <a:gd name="f224" fmla="*/ f150 1 2772"/>
              <a:gd name="f225" fmla="*/ f151 1 4225"/>
              <a:gd name="f226" fmla="*/ f152 1 2772"/>
              <a:gd name="f227" fmla="*/ f153 1 4225"/>
              <a:gd name="f228" fmla="*/ f154 1 2772"/>
              <a:gd name="f229" fmla="*/ f155 1 2772"/>
              <a:gd name="f230" fmla="*/ f156 1 4225"/>
              <a:gd name="f231" fmla="*/ f157 1 2772"/>
              <a:gd name="f232" fmla="*/ f158 1 4225"/>
              <a:gd name="f233" fmla="*/ f159 1 2772"/>
              <a:gd name="f234" fmla="*/ f160 1 4225"/>
              <a:gd name="f235" fmla="*/ f161 1 2772"/>
              <a:gd name="f236" fmla="*/ f162 1 4225"/>
              <a:gd name="f237" fmla="*/ f163 1 2772"/>
              <a:gd name="f238" fmla="*/ f164 1 4225"/>
              <a:gd name="f239" fmla="*/ f165 1 2772"/>
              <a:gd name="f240" fmla="*/ f166 1 2772"/>
              <a:gd name="f241" fmla="*/ f167 1 4225"/>
              <a:gd name="f242" fmla="*/ f168 1 2772"/>
              <a:gd name="f243" fmla="*/ f169 1 2772"/>
              <a:gd name="f244" fmla="*/ f170 1 4225"/>
              <a:gd name="f245" fmla="*/ f171 1 2772"/>
              <a:gd name="f246" fmla="*/ f172 1 4225"/>
              <a:gd name="f247" fmla="*/ f173 1 2772"/>
              <a:gd name="f248" fmla="*/ f174 1 4225"/>
              <a:gd name="f249" fmla="*/ f175 1 2772"/>
              <a:gd name="f250" fmla="*/ f176 1 4225"/>
              <a:gd name="f251" fmla="*/ f177 1 4225"/>
              <a:gd name="f252" fmla="*/ f178 1 2772"/>
              <a:gd name="f253" fmla="*/ f179 1 4225"/>
              <a:gd name="f254" fmla="*/ f180 1 4225"/>
              <a:gd name="f255" fmla="*/ f181 1 2772"/>
              <a:gd name="f256" fmla="*/ f182 1 4225"/>
              <a:gd name="f257" fmla="*/ f183 1 4225"/>
              <a:gd name="f258" fmla="*/ f184 1 2772"/>
              <a:gd name="f259" fmla="*/ f185 1 4225"/>
              <a:gd name="f260" fmla="*/ f186 1 2772"/>
              <a:gd name="f261" fmla="*/ f187 1 4225"/>
              <a:gd name="f262" fmla="*/ f188 1 2772"/>
              <a:gd name="f263" fmla="*/ f189 1 4225"/>
              <a:gd name="f264" fmla="*/ f190 1 2772"/>
              <a:gd name="f265" fmla="*/ f191 1 4225"/>
              <a:gd name="f266" fmla="*/ f192 1 2772"/>
              <a:gd name="f267" fmla="*/ f193 1 4225"/>
              <a:gd name="f268" fmla="*/ f194 1 4225"/>
              <a:gd name="f269" fmla="*/ f195 1 2772"/>
              <a:gd name="f270" fmla="*/ f196 1 2772"/>
              <a:gd name="f271" fmla="*/ f197 1 4225"/>
              <a:gd name="f272" fmla="*/ f198 1 2772"/>
              <a:gd name="f273" fmla="*/ f199 1 4225"/>
              <a:gd name="f274" fmla="*/ f200 1 2772"/>
              <a:gd name="f275" fmla="*/ f201 1 4225"/>
              <a:gd name="f276" fmla="*/ f202 1 2772"/>
              <a:gd name="f277" fmla="*/ f203 1 4225"/>
              <a:gd name="f278" fmla="*/ f204 1 2772"/>
              <a:gd name="f279" fmla="*/ f205 1 4225"/>
              <a:gd name="f280" fmla="*/ f206 1 2772"/>
              <a:gd name="f281" fmla="*/ f207 1 4225"/>
              <a:gd name="f282" fmla="*/ f208 1 4225"/>
              <a:gd name="f283" fmla="*/ f209 1 2772"/>
              <a:gd name="f284" fmla="*/ f210 1 4225"/>
              <a:gd name="f285" fmla="*/ f211 1 2772"/>
              <a:gd name="f286" fmla="*/ f212 1 4225"/>
              <a:gd name="f287" fmla="*/ f213 1 4225"/>
              <a:gd name="f288" fmla="*/ f214 1 2772"/>
              <a:gd name="f289" fmla="*/ f215 1 4225"/>
              <a:gd name="f290" fmla="*/ f216 1 2772"/>
              <a:gd name="f291" fmla="*/ f217 1 4225"/>
              <a:gd name="f292" fmla="*/ f218 1 2772"/>
              <a:gd name="f293" fmla="*/ f219 1 4225"/>
              <a:gd name="f294" fmla="*/ f220 1 4225"/>
              <a:gd name="f295" fmla="*/ f221 1 2772"/>
              <a:gd name="f296" fmla="*/ f222 1 4225"/>
              <a:gd name="f297" fmla="*/ 0 1 f148"/>
              <a:gd name="f298" fmla="*/ f6 1 f148"/>
              <a:gd name="f299" fmla="*/ 0 1 f149"/>
              <a:gd name="f300" fmla="*/ f7 1 f149"/>
              <a:gd name="f301" fmla="+- f223 0 f1"/>
              <a:gd name="f302" fmla="*/ f224 1 f148"/>
              <a:gd name="f303" fmla="*/ f225 1 f149"/>
              <a:gd name="f304" fmla="*/ f226 1 f148"/>
              <a:gd name="f305" fmla="*/ f227 1 f149"/>
              <a:gd name="f306" fmla="*/ f228 1 f148"/>
              <a:gd name="f307" fmla="*/ f229 1 f148"/>
              <a:gd name="f308" fmla="*/ f230 1 f149"/>
              <a:gd name="f309" fmla="*/ f231 1 f148"/>
              <a:gd name="f310" fmla="*/ f232 1 f149"/>
              <a:gd name="f311" fmla="*/ f233 1 f148"/>
              <a:gd name="f312" fmla="*/ f234 1 f149"/>
              <a:gd name="f313" fmla="*/ f235 1 f148"/>
              <a:gd name="f314" fmla="*/ f236 1 f149"/>
              <a:gd name="f315" fmla="*/ f237 1 f148"/>
              <a:gd name="f316" fmla="*/ f238 1 f149"/>
              <a:gd name="f317" fmla="*/ f239 1 f148"/>
              <a:gd name="f318" fmla="*/ f240 1 f148"/>
              <a:gd name="f319" fmla="*/ f241 1 f149"/>
              <a:gd name="f320" fmla="*/ f242 1 f148"/>
              <a:gd name="f321" fmla="*/ f243 1 f148"/>
              <a:gd name="f322" fmla="*/ f244 1 f149"/>
              <a:gd name="f323" fmla="*/ f245 1 f148"/>
              <a:gd name="f324" fmla="*/ f246 1 f149"/>
              <a:gd name="f325" fmla="*/ f247 1 f148"/>
              <a:gd name="f326" fmla="*/ f248 1 f149"/>
              <a:gd name="f327" fmla="*/ f249 1 f148"/>
              <a:gd name="f328" fmla="*/ f250 1 f149"/>
              <a:gd name="f329" fmla="*/ f251 1 f149"/>
              <a:gd name="f330" fmla="*/ f252 1 f148"/>
              <a:gd name="f331" fmla="*/ f253 1 f149"/>
              <a:gd name="f332" fmla="*/ f254 1 f149"/>
              <a:gd name="f333" fmla="*/ f255 1 f148"/>
              <a:gd name="f334" fmla="*/ f256 1 f149"/>
              <a:gd name="f335" fmla="*/ f257 1 f149"/>
              <a:gd name="f336" fmla="*/ f258 1 f148"/>
              <a:gd name="f337" fmla="*/ f259 1 f149"/>
              <a:gd name="f338" fmla="*/ f260 1 f148"/>
              <a:gd name="f339" fmla="*/ f261 1 f149"/>
              <a:gd name="f340" fmla="*/ f262 1 f148"/>
              <a:gd name="f341" fmla="*/ f263 1 f149"/>
              <a:gd name="f342" fmla="*/ f264 1 f148"/>
              <a:gd name="f343" fmla="*/ f265 1 f149"/>
              <a:gd name="f344" fmla="*/ f266 1 f148"/>
              <a:gd name="f345" fmla="*/ f267 1 f149"/>
              <a:gd name="f346" fmla="*/ f268 1 f149"/>
              <a:gd name="f347" fmla="*/ f269 1 f148"/>
              <a:gd name="f348" fmla="*/ f270 1 f148"/>
              <a:gd name="f349" fmla="*/ f271 1 f149"/>
              <a:gd name="f350" fmla="*/ f272 1 f148"/>
              <a:gd name="f351" fmla="*/ f273 1 f149"/>
              <a:gd name="f352" fmla="*/ f274 1 f148"/>
              <a:gd name="f353" fmla="*/ f275 1 f149"/>
              <a:gd name="f354" fmla="*/ f276 1 f148"/>
              <a:gd name="f355" fmla="*/ f277 1 f149"/>
              <a:gd name="f356" fmla="*/ f278 1 f148"/>
              <a:gd name="f357" fmla="*/ f279 1 f149"/>
              <a:gd name="f358" fmla="*/ f280 1 f148"/>
              <a:gd name="f359" fmla="*/ f281 1 f149"/>
              <a:gd name="f360" fmla="*/ f282 1 f149"/>
              <a:gd name="f361" fmla="*/ f283 1 f148"/>
              <a:gd name="f362" fmla="*/ f284 1 f149"/>
              <a:gd name="f363" fmla="*/ f285 1 f148"/>
              <a:gd name="f364" fmla="*/ f286 1 f149"/>
              <a:gd name="f365" fmla="*/ f287 1 f149"/>
              <a:gd name="f366" fmla="*/ f288 1 f148"/>
              <a:gd name="f367" fmla="*/ f289 1 f149"/>
              <a:gd name="f368" fmla="*/ f290 1 f148"/>
              <a:gd name="f369" fmla="*/ f291 1 f149"/>
              <a:gd name="f370" fmla="*/ f292 1 f148"/>
              <a:gd name="f371" fmla="*/ f293 1 f149"/>
              <a:gd name="f372" fmla="*/ f294 1 f149"/>
              <a:gd name="f373" fmla="*/ f295 1 f148"/>
              <a:gd name="f374" fmla="*/ f296 1 f149"/>
              <a:gd name="f375" fmla="*/ f297 f143 1"/>
              <a:gd name="f376" fmla="*/ f298 f143 1"/>
              <a:gd name="f377" fmla="*/ f300 f144 1"/>
              <a:gd name="f378" fmla="*/ f299 f144 1"/>
              <a:gd name="f379" fmla="*/ f302 f143 1"/>
              <a:gd name="f380" fmla="*/ f303 f144 1"/>
              <a:gd name="f381" fmla="*/ f304 f143 1"/>
              <a:gd name="f382" fmla="*/ f305 f144 1"/>
              <a:gd name="f383" fmla="*/ f306 f143 1"/>
              <a:gd name="f384" fmla="*/ f307 f143 1"/>
              <a:gd name="f385" fmla="*/ f308 f144 1"/>
              <a:gd name="f386" fmla="*/ f309 f143 1"/>
              <a:gd name="f387" fmla="*/ f310 f144 1"/>
              <a:gd name="f388" fmla="*/ f311 f143 1"/>
              <a:gd name="f389" fmla="*/ f312 f144 1"/>
              <a:gd name="f390" fmla="*/ f313 f143 1"/>
              <a:gd name="f391" fmla="*/ f314 f144 1"/>
              <a:gd name="f392" fmla="*/ f315 f143 1"/>
              <a:gd name="f393" fmla="*/ f316 f144 1"/>
              <a:gd name="f394" fmla="*/ f317 f143 1"/>
              <a:gd name="f395" fmla="*/ f318 f143 1"/>
              <a:gd name="f396" fmla="*/ f319 f144 1"/>
              <a:gd name="f397" fmla="*/ f320 f143 1"/>
              <a:gd name="f398" fmla="*/ f321 f143 1"/>
              <a:gd name="f399" fmla="*/ f322 f144 1"/>
              <a:gd name="f400" fmla="*/ f323 f143 1"/>
              <a:gd name="f401" fmla="*/ f324 f144 1"/>
              <a:gd name="f402" fmla="*/ f325 f143 1"/>
              <a:gd name="f403" fmla="*/ f326 f144 1"/>
              <a:gd name="f404" fmla="*/ f327 f143 1"/>
              <a:gd name="f405" fmla="*/ f328 f144 1"/>
              <a:gd name="f406" fmla="*/ f329 f144 1"/>
              <a:gd name="f407" fmla="*/ f330 f143 1"/>
              <a:gd name="f408" fmla="*/ f331 f144 1"/>
              <a:gd name="f409" fmla="*/ f332 f144 1"/>
              <a:gd name="f410" fmla="*/ f333 f143 1"/>
              <a:gd name="f411" fmla="*/ f334 f144 1"/>
              <a:gd name="f412" fmla="*/ f335 f144 1"/>
              <a:gd name="f413" fmla="*/ f336 f143 1"/>
              <a:gd name="f414" fmla="*/ f337 f144 1"/>
              <a:gd name="f415" fmla="*/ f338 f143 1"/>
              <a:gd name="f416" fmla="*/ f339 f144 1"/>
              <a:gd name="f417" fmla="*/ f340 f143 1"/>
              <a:gd name="f418" fmla="*/ f341 f144 1"/>
              <a:gd name="f419" fmla="*/ f342 f143 1"/>
              <a:gd name="f420" fmla="*/ f343 f144 1"/>
              <a:gd name="f421" fmla="*/ f344 f143 1"/>
              <a:gd name="f422" fmla="*/ f345 f144 1"/>
              <a:gd name="f423" fmla="*/ f346 f144 1"/>
              <a:gd name="f424" fmla="*/ f347 f143 1"/>
              <a:gd name="f425" fmla="*/ f348 f143 1"/>
              <a:gd name="f426" fmla="*/ f349 f144 1"/>
              <a:gd name="f427" fmla="*/ f350 f143 1"/>
              <a:gd name="f428" fmla="*/ f351 f144 1"/>
              <a:gd name="f429" fmla="*/ f352 f143 1"/>
              <a:gd name="f430" fmla="*/ f353 f144 1"/>
              <a:gd name="f431" fmla="*/ f354 f143 1"/>
              <a:gd name="f432" fmla="*/ f355 f144 1"/>
              <a:gd name="f433" fmla="*/ f356 f143 1"/>
              <a:gd name="f434" fmla="*/ f357 f144 1"/>
              <a:gd name="f435" fmla="*/ f358 f143 1"/>
              <a:gd name="f436" fmla="*/ f359 f144 1"/>
              <a:gd name="f437" fmla="*/ f360 f144 1"/>
              <a:gd name="f438" fmla="*/ f361 f143 1"/>
              <a:gd name="f439" fmla="*/ f362 f144 1"/>
              <a:gd name="f440" fmla="*/ f363 f143 1"/>
              <a:gd name="f441" fmla="*/ f364 f144 1"/>
              <a:gd name="f442" fmla="*/ f365 f144 1"/>
              <a:gd name="f443" fmla="*/ f366 f143 1"/>
              <a:gd name="f444" fmla="*/ f367 f144 1"/>
              <a:gd name="f445" fmla="*/ f368 f143 1"/>
              <a:gd name="f446" fmla="*/ f369 f144 1"/>
              <a:gd name="f447" fmla="*/ f370 f143 1"/>
              <a:gd name="f448" fmla="*/ f371 f144 1"/>
              <a:gd name="f449" fmla="*/ f372 f144 1"/>
              <a:gd name="f450" fmla="*/ f373 f143 1"/>
              <a:gd name="f451" fmla="*/ f374 f144 1"/>
            </a:gdLst>
            <a:ahLst/>
            <a:cxnLst>
              <a:cxn ang="3cd4">
                <a:pos x="hc" y="t"/>
              </a:cxn>
              <a:cxn ang="0">
                <a:pos x="r" y="vc"/>
              </a:cxn>
              <a:cxn ang="cd4">
                <a:pos x="hc" y="b"/>
              </a:cxn>
              <a:cxn ang="cd2">
                <a:pos x="l" y="vc"/>
              </a:cxn>
              <a:cxn ang="f301">
                <a:pos x="f379" y="f380"/>
              </a:cxn>
              <a:cxn ang="f301">
                <a:pos x="f381" y="f382"/>
              </a:cxn>
              <a:cxn ang="f301">
                <a:pos x="f383" y="f380"/>
              </a:cxn>
              <a:cxn ang="f301">
                <a:pos x="f384" y="f385"/>
              </a:cxn>
              <a:cxn ang="f301">
                <a:pos x="f386" y="f387"/>
              </a:cxn>
              <a:cxn ang="f301">
                <a:pos x="f388" y="f389"/>
              </a:cxn>
              <a:cxn ang="f301">
                <a:pos x="f390" y="f391"/>
              </a:cxn>
              <a:cxn ang="f301">
                <a:pos x="f392" y="f393"/>
              </a:cxn>
              <a:cxn ang="f301">
                <a:pos x="f394" y="f391"/>
              </a:cxn>
              <a:cxn ang="f301">
                <a:pos x="f395" y="f391"/>
              </a:cxn>
              <a:cxn ang="f301">
                <a:pos x="f381" y="f396"/>
              </a:cxn>
              <a:cxn ang="f301">
                <a:pos x="f397" y="f396"/>
              </a:cxn>
              <a:cxn ang="f301">
                <a:pos x="f398" y="f399"/>
              </a:cxn>
              <a:cxn ang="f301">
                <a:pos x="f398" y="f399"/>
              </a:cxn>
              <a:cxn ang="f301">
                <a:pos x="f400" y="f401"/>
              </a:cxn>
              <a:cxn ang="f301">
                <a:pos x="f402" y="f403"/>
              </a:cxn>
              <a:cxn ang="f301">
                <a:pos x="f404" y="f405"/>
              </a:cxn>
              <a:cxn ang="f301">
                <a:pos x="f388" y="f406"/>
              </a:cxn>
              <a:cxn ang="f301">
                <a:pos x="f407" y="f408"/>
              </a:cxn>
              <a:cxn ang="f301">
                <a:pos x="f395" y="f409"/>
              </a:cxn>
              <a:cxn ang="f301">
                <a:pos x="f410" y="f411"/>
              </a:cxn>
              <a:cxn ang="f301">
                <a:pos x="f379" y="f412"/>
              </a:cxn>
              <a:cxn ang="f301">
                <a:pos x="f413" y="f414"/>
              </a:cxn>
              <a:cxn ang="f301">
                <a:pos x="f415" y="f416"/>
              </a:cxn>
              <a:cxn ang="f301">
                <a:pos x="f417" y="f418"/>
              </a:cxn>
              <a:cxn ang="f301">
                <a:pos x="f419" y="f420"/>
              </a:cxn>
              <a:cxn ang="f301">
                <a:pos x="f421" y="f422"/>
              </a:cxn>
              <a:cxn ang="f301">
                <a:pos x="f419" y="f423"/>
              </a:cxn>
              <a:cxn ang="f301">
                <a:pos x="f424" y="f405"/>
              </a:cxn>
              <a:cxn ang="f301">
                <a:pos x="f425" y="f426"/>
              </a:cxn>
              <a:cxn ang="f301">
                <a:pos x="f427" y="f428"/>
              </a:cxn>
              <a:cxn ang="f301">
                <a:pos x="f429" y="f430"/>
              </a:cxn>
              <a:cxn ang="f301">
                <a:pos x="f431" y="f432"/>
              </a:cxn>
              <a:cxn ang="f301">
                <a:pos x="f433" y="f434"/>
              </a:cxn>
              <a:cxn ang="f301">
                <a:pos x="f397" y="f403"/>
              </a:cxn>
              <a:cxn ang="f301">
                <a:pos x="f435" y="f436"/>
              </a:cxn>
              <a:cxn ang="f301">
                <a:pos x="f421" y="f437"/>
              </a:cxn>
              <a:cxn ang="f301">
                <a:pos x="f438" y="f439"/>
              </a:cxn>
              <a:cxn ang="f301">
                <a:pos x="f440" y="f441"/>
              </a:cxn>
              <a:cxn ang="f301">
                <a:pos x="f435" y="f442"/>
              </a:cxn>
              <a:cxn ang="f301">
                <a:pos x="f443" y="f444"/>
              </a:cxn>
              <a:cxn ang="f301">
                <a:pos x="f445" y="f444"/>
              </a:cxn>
              <a:cxn ang="f301">
                <a:pos x="f379" y="f442"/>
              </a:cxn>
              <a:cxn ang="f301">
                <a:pos x="f388" y="f446"/>
              </a:cxn>
              <a:cxn ang="f301">
                <a:pos x="f447" y="f448"/>
              </a:cxn>
              <a:cxn ang="f301">
                <a:pos x="f388" y="f449"/>
              </a:cxn>
              <a:cxn ang="f301">
                <a:pos x="f450" y="f451"/>
              </a:cxn>
            </a:cxnLst>
            <a:rect l="f375" t="f378" r="f376" b="f377"/>
            <a:pathLst>
              <a:path w="2772" h="4225">
                <a:moveTo>
                  <a:pt x="f5" y="f8"/>
                </a:moveTo>
                <a:lnTo>
                  <a:pt x="f9" y="f10"/>
                </a:lnTo>
                <a:lnTo>
                  <a:pt x="f11" y="f12"/>
                </a:lnTo>
                <a:lnTo>
                  <a:pt x="f13" y="f14"/>
                </a:lnTo>
                <a:lnTo>
                  <a:pt x="f15" y="f5"/>
                </a:lnTo>
                <a:lnTo>
                  <a:pt x="f16" y="f5"/>
                </a:lnTo>
                <a:lnTo>
                  <a:pt x="f17" y="f14"/>
                </a:lnTo>
                <a:lnTo>
                  <a:pt x="f18" y="f12"/>
                </a:lnTo>
                <a:lnTo>
                  <a:pt x="f19" y="f12"/>
                </a:lnTo>
                <a:lnTo>
                  <a:pt x="f20" y="f21"/>
                </a:lnTo>
                <a:lnTo>
                  <a:pt x="f20" y="f22"/>
                </a:lnTo>
                <a:lnTo>
                  <a:pt x="f20" y="f23"/>
                </a:lnTo>
                <a:lnTo>
                  <a:pt x="f24" y="f25"/>
                </a:lnTo>
                <a:lnTo>
                  <a:pt x="f19" y="f26"/>
                </a:lnTo>
                <a:lnTo>
                  <a:pt x="f17" y="f27"/>
                </a:lnTo>
                <a:lnTo>
                  <a:pt x="f16" y="f28"/>
                </a:lnTo>
                <a:lnTo>
                  <a:pt x="f29" y="f28"/>
                </a:lnTo>
                <a:lnTo>
                  <a:pt x="f5" y="f30"/>
                </a:lnTo>
                <a:lnTo>
                  <a:pt x="f5" y="f8"/>
                </a:lnTo>
                <a:close/>
                <a:moveTo>
                  <a:pt x="f31" y="f32"/>
                </a:moveTo>
                <a:lnTo>
                  <a:pt x="f33" y="f32"/>
                </a:lnTo>
                <a:lnTo>
                  <a:pt x="f34" y="f35"/>
                </a:lnTo>
                <a:lnTo>
                  <a:pt x="f36" y="f37"/>
                </a:lnTo>
                <a:lnTo>
                  <a:pt x="f38" y="f37"/>
                </a:lnTo>
                <a:lnTo>
                  <a:pt x="f31" y="f32"/>
                </a:lnTo>
                <a:close/>
                <a:moveTo>
                  <a:pt x="f39" y="f32"/>
                </a:moveTo>
                <a:lnTo>
                  <a:pt x="f40" y="f32"/>
                </a:lnTo>
                <a:lnTo>
                  <a:pt x="f16" y="f41"/>
                </a:lnTo>
                <a:lnTo>
                  <a:pt x="f42" y="f43"/>
                </a:lnTo>
                <a:lnTo>
                  <a:pt x="f39" y="f32"/>
                </a:lnTo>
                <a:close/>
                <a:moveTo>
                  <a:pt x="f40" y="f44"/>
                </a:moveTo>
                <a:lnTo>
                  <a:pt x="f39" y="f44"/>
                </a:lnTo>
                <a:lnTo>
                  <a:pt x="f16" y="f45"/>
                </a:lnTo>
                <a:lnTo>
                  <a:pt x="f40" y="f44"/>
                </a:lnTo>
                <a:close/>
                <a:moveTo>
                  <a:pt x="f31" y="f44"/>
                </a:moveTo>
                <a:lnTo>
                  <a:pt x="f46" y="f45"/>
                </a:lnTo>
                <a:lnTo>
                  <a:pt x="f47" y="f44"/>
                </a:lnTo>
                <a:lnTo>
                  <a:pt x="f31" y="f44"/>
                </a:lnTo>
                <a:close/>
                <a:moveTo>
                  <a:pt x="f48" y="f49"/>
                </a:moveTo>
                <a:lnTo>
                  <a:pt x="f36" y="f49"/>
                </a:lnTo>
                <a:lnTo>
                  <a:pt x="f50" y="f51"/>
                </a:lnTo>
                <a:lnTo>
                  <a:pt x="f48" y="f49"/>
                </a:lnTo>
                <a:close/>
                <a:moveTo>
                  <a:pt x="f52" y="f49"/>
                </a:moveTo>
                <a:lnTo>
                  <a:pt x="f53" y="f49"/>
                </a:lnTo>
                <a:lnTo>
                  <a:pt x="f54" y="f51"/>
                </a:lnTo>
                <a:lnTo>
                  <a:pt x="f52" y="f49"/>
                </a:lnTo>
                <a:close/>
                <a:moveTo>
                  <a:pt x="f55" y="f56"/>
                </a:moveTo>
                <a:lnTo>
                  <a:pt x="f53" y="f57"/>
                </a:lnTo>
                <a:lnTo>
                  <a:pt x="f58" y="f57"/>
                </a:lnTo>
                <a:lnTo>
                  <a:pt x="f39" y="f56"/>
                </a:lnTo>
                <a:lnTo>
                  <a:pt x="f55" y="f56"/>
                </a:lnTo>
                <a:close/>
                <a:moveTo>
                  <a:pt x="f59" y="f60"/>
                </a:moveTo>
                <a:lnTo>
                  <a:pt x="f5" y="f61"/>
                </a:lnTo>
                <a:lnTo>
                  <a:pt x="f5" y="f62"/>
                </a:lnTo>
                <a:lnTo>
                  <a:pt x="f15" y="f63"/>
                </a:lnTo>
                <a:lnTo>
                  <a:pt x="f64" y="f65"/>
                </a:lnTo>
                <a:lnTo>
                  <a:pt x="f66" y="f67"/>
                </a:lnTo>
                <a:lnTo>
                  <a:pt x="f68" y="f69"/>
                </a:lnTo>
                <a:lnTo>
                  <a:pt x="f54" y="f70"/>
                </a:lnTo>
                <a:lnTo>
                  <a:pt x="f39" y="f70"/>
                </a:lnTo>
                <a:lnTo>
                  <a:pt x="f42" y="f71"/>
                </a:lnTo>
                <a:lnTo>
                  <a:pt x="f58" y="f72"/>
                </a:lnTo>
                <a:lnTo>
                  <a:pt x="f15" y="f72"/>
                </a:lnTo>
                <a:lnTo>
                  <a:pt x="f73" y="f72"/>
                </a:lnTo>
                <a:lnTo>
                  <a:pt x="f13" y="f74"/>
                </a:lnTo>
                <a:lnTo>
                  <a:pt x="f11" y="f75"/>
                </a:lnTo>
                <a:lnTo>
                  <a:pt x="f5" y="f76"/>
                </a:lnTo>
                <a:lnTo>
                  <a:pt x="f5" y="f77"/>
                </a:lnTo>
                <a:lnTo>
                  <a:pt x="f29" y="f78"/>
                </a:lnTo>
                <a:lnTo>
                  <a:pt x="f58" y="f78"/>
                </a:lnTo>
                <a:lnTo>
                  <a:pt x="f79" y="f80"/>
                </a:lnTo>
                <a:lnTo>
                  <a:pt x="f81" y="f82"/>
                </a:lnTo>
                <a:lnTo>
                  <a:pt x="f83" y="f84"/>
                </a:lnTo>
                <a:lnTo>
                  <a:pt x="f50" y="f85"/>
                </a:lnTo>
                <a:lnTo>
                  <a:pt x="f86" y="f85"/>
                </a:lnTo>
                <a:lnTo>
                  <a:pt x="f87" y="f84"/>
                </a:lnTo>
                <a:lnTo>
                  <a:pt x="f88" y="f82"/>
                </a:lnTo>
                <a:lnTo>
                  <a:pt x="f89" y="f80"/>
                </a:lnTo>
                <a:lnTo>
                  <a:pt x="f90" y="f91"/>
                </a:lnTo>
                <a:lnTo>
                  <a:pt x="f6" y="f92"/>
                </a:lnTo>
                <a:lnTo>
                  <a:pt x="f6" y="f93"/>
                </a:lnTo>
                <a:lnTo>
                  <a:pt x="f6" y="f94"/>
                </a:lnTo>
                <a:lnTo>
                  <a:pt x="f90" y="f42"/>
                </a:lnTo>
                <a:lnTo>
                  <a:pt x="f89" y="f95"/>
                </a:lnTo>
                <a:lnTo>
                  <a:pt x="f96" y="f97"/>
                </a:lnTo>
                <a:lnTo>
                  <a:pt x="f87" y="f56"/>
                </a:lnTo>
                <a:lnTo>
                  <a:pt x="f98" y="f56"/>
                </a:lnTo>
                <a:lnTo>
                  <a:pt x="f99" y="f56"/>
                </a:lnTo>
                <a:lnTo>
                  <a:pt x="f100" y="f56"/>
                </a:lnTo>
                <a:lnTo>
                  <a:pt x="f101" y="f102"/>
                </a:lnTo>
                <a:lnTo>
                  <a:pt x="f103" y="f95"/>
                </a:lnTo>
                <a:lnTo>
                  <a:pt x="f103" y="f104"/>
                </a:lnTo>
                <a:lnTo>
                  <a:pt x="f105" y="f106"/>
                </a:lnTo>
                <a:lnTo>
                  <a:pt x="f103" y="f65"/>
                </a:lnTo>
                <a:lnTo>
                  <a:pt x="f107" y="f93"/>
                </a:lnTo>
                <a:lnTo>
                  <a:pt x="f108" y="f109"/>
                </a:lnTo>
                <a:lnTo>
                  <a:pt x="f33" y="f109"/>
                </a:lnTo>
                <a:lnTo>
                  <a:pt x="f110" y="f93"/>
                </a:lnTo>
                <a:lnTo>
                  <a:pt x="f111" y="f65"/>
                </a:lnTo>
                <a:lnTo>
                  <a:pt x="f112" y="f113"/>
                </a:lnTo>
                <a:lnTo>
                  <a:pt x="f112" y="f106"/>
                </a:lnTo>
                <a:lnTo>
                  <a:pt x="f112" y="f104"/>
                </a:lnTo>
                <a:lnTo>
                  <a:pt x="f112" y="f95"/>
                </a:lnTo>
                <a:lnTo>
                  <a:pt x="f36" y="f57"/>
                </a:lnTo>
                <a:lnTo>
                  <a:pt x="f46" y="f57"/>
                </a:lnTo>
                <a:lnTo>
                  <a:pt x="f114" y="f57"/>
                </a:lnTo>
                <a:lnTo>
                  <a:pt x="f115" y="f57"/>
                </a:lnTo>
                <a:lnTo>
                  <a:pt x="f116" y="f117"/>
                </a:lnTo>
                <a:lnTo>
                  <a:pt x="f89" y="f118"/>
                </a:lnTo>
                <a:lnTo>
                  <a:pt x="f90" y="f119"/>
                </a:lnTo>
                <a:lnTo>
                  <a:pt x="f6" y="f120"/>
                </a:lnTo>
                <a:lnTo>
                  <a:pt x="f6" y="f121"/>
                </a:lnTo>
                <a:lnTo>
                  <a:pt x="f6" y="f122"/>
                </a:lnTo>
                <a:lnTo>
                  <a:pt x="f90" y="f123"/>
                </a:lnTo>
                <a:lnTo>
                  <a:pt x="f124" y="f7"/>
                </a:lnTo>
                <a:lnTo>
                  <a:pt x="f125" y="f7"/>
                </a:lnTo>
                <a:lnTo>
                  <a:pt x="f107" y="f121"/>
                </a:lnTo>
                <a:lnTo>
                  <a:pt x="f86" y="f126"/>
                </a:lnTo>
                <a:lnTo>
                  <a:pt x="f127" y="f123"/>
                </a:lnTo>
                <a:lnTo>
                  <a:pt x="f116" y="f128"/>
                </a:lnTo>
                <a:lnTo>
                  <a:pt x="f115" y="f129"/>
                </a:lnTo>
                <a:lnTo>
                  <a:pt x="f46" y="f130"/>
                </a:lnTo>
                <a:lnTo>
                  <a:pt x="f36" y="f130"/>
                </a:lnTo>
                <a:lnTo>
                  <a:pt x="f131" y="f7"/>
                </a:lnTo>
                <a:lnTo>
                  <a:pt x="f132" y="f7"/>
                </a:lnTo>
                <a:lnTo>
                  <a:pt x="f58" y="f130"/>
                </a:lnTo>
                <a:lnTo>
                  <a:pt x="f15" y="f130"/>
                </a:lnTo>
                <a:lnTo>
                  <a:pt x="f13" y="f129"/>
                </a:lnTo>
                <a:lnTo>
                  <a:pt x="f11" y="f128"/>
                </a:lnTo>
                <a:lnTo>
                  <a:pt x="f9" y="f123"/>
                </a:lnTo>
                <a:lnTo>
                  <a:pt x="f5" y="f133"/>
                </a:lnTo>
                <a:lnTo>
                  <a:pt x="f5" y="f134"/>
                </a:lnTo>
                <a:lnTo>
                  <a:pt x="f29" y="f37"/>
                </a:lnTo>
                <a:lnTo>
                  <a:pt x="f52" y="f37"/>
                </a:lnTo>
                <a:lnTo>
                  <a:pt x="f64" y="f135"/>
                </a:lnTo>
                <a:lnTo>
                  <a:pt x="f15" y="f45"/>
                </a:lnTo>
                <a:lnTo>
                  <a:pt x="f136" y="f137"/>
                </a:lnTo>
                <a:lnTo>
                  <a:pt x="f5" y="f138"/>
                </a:lnTo>
                <a:lnTo>
                  <a:pt x="f5" y="f139"/>
                </a:lnTo>
                <a:lnTo>
                  <a:pt x="f140" y="f141"/>
                </a:lnTo>
                <a:lnTo>
                  <a:pt x="f59" y="f60"/>
                </a:lnTo>
                <a:close/>
              </a:path>
            </a:pathLst>
          </a:custGeom>
          <a:solidFill>
            <a:srgbClr val="C3C8CB"/>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19" name="Freeform 9">
            <a:extLst>
              <a:ext uri="{FF2B5EF4-FFF2-40B4-BE49-F238E27FC236}">
                <a16:creationId xmlns:a16="http://schemas.microsoft.com/office/drawing/2014/main" id="{0CE9C4F0-0D40-407F-BCC5-CD2BEDCD91A1}"/>
              </a:ext>
            </a:extLst>
          </p:cNvPr>
          <p:cNvSpPr/>
          <p:nvPr userDrawn="1"/>
        </p:nvSpPr>
        <p:spPr>
          <a:xfrm>
            <a:off x="464284" y="540065"/>
            <a:ext cx="2073496" cy="3090876"/>
          </a:xfrm>
          <a:custGeom>
            <a:avLst/>
            <a:gdLst>
              <a:gd name="f0" fmla="val 10800000"/>
              <a:gd name="f1" fmla="val 5400000"/>
              <a:gd name="f2" fmla="val 180"/>
              <a:gd name="f3" fmla="val w"/>
              <a:gd name="f4" fmla="val h"/>
              <a:gd name="f5" fmla="val 0"/>
              <a:gd name="f6" fmla="val 2772"/>
              <a:gd name="f7" fmla="val 4353"/>
              <a:gd name="f8" fmla="val 269"/>
              <a:gd name="f9" fmla="val 161"/>
              <a:gd name="f10" fmla="val 193"/>
              <a:gd name="f11" fmla="val 321"/>
              <a:gd name="f12" fmla="val 1156"/>
              <a:gd name="f13" fmla="val 2360"/>
              <a:gd name="f14" fmla="val 389"/>
              <a:gd name="f15" fmla="val 771"/>
              <a:gd name="f16" fmla="val 2997"/>
              <a:gd name="f17" fmla="val 1539"/>
              <a:gd name="f18" fmla="val 1694"/>
              <a:gd name="f19" fmla="val 2332"/>
              <a:gd name="f20" fmla="val 1969"/>
              <a:gd name="f21" fmla="val 1030"/>
              <a:gd name="f22" fmla="val 1586"/>
              <a:gd name="f23" fmla="val 1668"/>
              <a:gd name="f24" fmla="val 2352"/>
              <a:gd name="f25" fmla="val 2734"/>
              <a:gd name="f26" fmla="val 1164"/>
              <a:gd name="f27" fmla="val 1042"/>
              <a:gd name="f28" fmla="val 787"/>
              <a:gd name="f29" fmla="val 373"/>
              <a:gd name="f30" fmla="val 1002"/>
              <a:gd name="f31" fmla="val 1140"/>
              <a:gd name="f32" fmla="val 757"/>
              <a:gd name="f33" fmla="val 365"/>
              <a:gd name="f34" fmla="val 339"/>
              <a:gd name="f35" fmla="val 765"/>
              <a:gd name="f36" fmla="val 341"/>
              <a:gd name="f37" fmla="val 773"/>
              <a:gd name="f38" fmla="val 343"/>
              <a:gd name="f39" fmla="val 775"/>
              <a:gd name="f40" fmla="val 345"/>
              <a:gd name="f41" fmla="val 990"/>
              <a:gd name="f42" fmla="val 1546"/>
              <a:gd name="f43" fmla="val 351"/>
              <a:gd name="f44" fmla="val 1335"/>
              <a:gd name="f45" fmla="val 1367"/>
              <a:gd name="f46" fmla="val 1570"/>
              <a:gd name="f47" fmla="val 2555"/>
              <a:gd name="f48" fmla="val 2587"/>
              <a:gd name="f49" fmla="val 2372"/>
              <a:gd name="f50" fmla="val 359"/>
              <a:gd name="f51" fmla="val 2368"/>
              <a:gd name="f52" fmla="val 361"/>
              <a:gd name="f53" fmla="val 2366"/>
              <a:gd name="f54" fmla="val 363"/>
              <a:gd name="f55" fmla="val 2362"/>
              <a:gd name="f56" fmla="val 1178"/>
              <a:gd name="f57" fmla="val 1016"/>
              <a:gd name="f58" fmla="val 1562"/>
              <a:gd name="f59" fmla="val 1656"/>
              <a:gd name="f60" fmla="val 1949"/>
              <a:gd name="f61" fmla="val 1010"/>
              <a:gd name="f62" fmla="val 1951"/>
              <a:gd name="f63" fmla="val 1006"/>
              <a:gd name="f64" fmla="val 1955"/>
              <a:gd name="f65" fmla="val 1004"/>
              <a:gd name="f66" fmla="val 1961"/>
              <a:gd name="f67" fmla="val 2758"/>
              <a:gd name="f68" fmla="val 2762"/>
              <a:gd name="f69" fmla="val 2766"/>
              <a:gd name="f70" fmla="val 2768"/>
              <a:gd name="f71" fmla="val 2770"/>
              <a:gd name="f72" fmla="val 1012"/>
              <a:gd name="f73" fmla="val 1020"/>
              <a:gd name="f74" fmla="val 1022"/>
              <a:gd name="f75" fmla="val 1688"/>
              <a:gd name="f76" fmla="val 2370"/>
              <a:gd name="f77" fmla="val 1690"/>
              <a:gd name="f78" fmla="val 1692"/>
              <a:gd name="f79" fmla="val 1973"/>
              <a:gd name="f80" fmla="val 2340"/>
              <a:gd name="f81" fmla="val 2342"/>
              <a:gd name="f82" fmla="val 1975"/>
              <a:gd name="f83" fmla="val 2346"/>
              <a:gd name="f84" fmla="val 2350"/>
              <a:gd name="f85" fmla="val 1971"/>
              <a:gd name="f86" fmla="val 2356"/>
              <a:gd name="f87" fmla="val 1967"/>
              <a:gd name="f88" fmla="val 2358"/>
              <a:gd name="f89" fmla="val 1963"/>
              <a:gd name="f90" fmla="val 1957"/>
              <a:gd name="f91" fmla="val 1953"/>
              <a:gd name="f92" fmla="val 1706"/>
              <a:gd name="f93" fmla="val 1574"/>
              <a:gd name="f94" fmla="val 3003"/>
              <a:gd name="f95" fmla="val 3669"/>
              <a:gd name="f96" fmla="val 3671"/>
              <a:gd name="f97" fmla="val 3675"/>
              <a:gd name="f98" fmla="val 3679"/>
              <a:gd name="f99" fmla="val 3681"/>
              <a:gd name="f100" fmla="val 3685"/>
              <a:gd name="f101" fmla="val 3687"/>
              <a:gd name="f102" fmla="val 3689"/>
              <a:gd name="f103" fmla="val 3683"/>
              <a:gd name="f104" fmla="val 3037"/>
              <a:gd name="f105" fmla="val 1174"/>
              <a:gd name="f106" fmla="val 1172"/>
              <a:gd name="f107" fmla="val 1168"/>
              <a:gd name="f108" fmla="val 1166"/>
              <a:gd name="f109" fmla="val 1162"/>
              <a:gd name="f110" fmla="val 1152"/>
              <a:gd name="f111" fmla="val 1150"/>
              <a:gd name="f112" fmla="val 3673"/>
              <a:gd name="f113" fmla="val 3023"/>
              <a:gd name="f114" fmla="val 381"/>
              <a:gd name="f115" fmla="val 4327"/>
              <a:gd name="f116" fmla="val 1566"/>
              <a:gd name="f117" fmla="val 4329"/>
              <a:gd name="f118" fmla="val 1572"/>
              <a:gd name="f119" fmla="val 4331"/>
              <a:gd name="f120" fmla="val 4335"/>
              <a:gd name="f121" fmla="val 4341"/>
              <a:gd name="f122" fmla="val 4345"/>
              <a:gd name="f123" fmla="val 4347"/>
              <a:gd name="f124" fmla="val 4349"/>
              <a:gd name="f125" fmla="val 4351"/>
              <a:gd name="f126" fmla="val 755"/>
              <a:gd name="f127" fmla="val 753"/>
              <a:gd name="f128" fmla="val 355"/>
              <a:gd name="f129" fmla="val 3093"/>
              <a:gd name="f130" fmla="val 3041"/>
              <a:gd name="f131" fmla="val 3649"/>
              <a:gd name="f132" fmla="val 749"/>
              <a:gd name="f133" fmla="val 3011"/>
              <a:gd name="f134" fmla="val 2979"/>
              <a:gd name="f135" fmla="val 2930"/>
              <a:gd name="f136" fmla="val 1764"/>
              <a:gd name="f137" fmla="val 1712"/>
              <a:gd name="f138" fmla="val 2320"/>
              <a:gd name="f139" fmla="val 741"/>
              <a:gd name="f140" fmla="val 1650"/>
              <a:gd name="f141" fmla="val 1598"/>
              <a:gd name="f142" fmla="val 432"/>
              <a:gd name="f143" fmla="val 383"/>
              <a:gd name="f144" fmla="+- 0 0 -90"/>
              <a:gd name="f145" fmla="*/ f3 1 2772"/>
              <a:gd name="f146" fmla="*/ f4 1 4353"/>
              <a:gd name="f147" fmla="+- f7 0 f5"/>
              <a:gd name="f148" fmla="+- f6 0 f5"/>
              <a:gd name="f149" fmla="*/ f144 f0 1"/>
              <a:gd name="f150" fmla="*/ f148 1 2772"/>
              <a:gd name="f151" fmla="*/ f147 1 4353"/>
              <a:gd name="f152" fmla="*/ 193 f148 1"/>
              <a:gd name="f153" fmla="*/ 0 f147 1"/>
              <a:gd name="f154" fmla="*/ 1156 f148 1"/>
              <a:gd name="f155" fmla="*/ 2360 f147 1"/>
              <a:gd name="f156" fmla="*/ 1539 f148 1"/>
              <a:gd name="f157" fmla="*/ 2997 f147 1"/>
              <a:gd name="f158" fmla="*/ 771 f148 1"/>
              <a:gd name="f159" fmla="*/ 1694 f147 1"/>
              <a:gd name="f160" fmla="*/ 2352 f148 1"/>
              <a:gd name="f161" fmla="*/ 1668 f147 1"/>
              <a:gd name="f162" fmla="*/ 757 f148 1"/>
              <a:gd name="f163" fmla="*/ 365 f147 1"/>
              <a:gd name="f164" fmla="*/ 765 f148 1"/>
              <a:gd name="f165" fmla="*/ 339 f147 1"/>
              <a:gd name="f166" fmla="*/ 775 f148 1"/>
              <a:gd name="f167" fmla="*/ 345 f147 1"/>
              <a:gd name="f168" fmla="*/ 1335 f148 1"/>
              <a:gd name="f169" fmla="*/ 2372 f148 1"/>
              <a:gd name="f170" fmla="*/ 359 f147 1"/>
              <a:gd name="f171" fmla="*/ 2362 f148 1"/>
              <a:gd name="f172" fmla="*/ 1562 f148 1"/>
              <a:gd name="f173" fmla="*/ 1656 f147 1"/>
              <a:gd name="f174" fmla="*/ 1955 f148 1"/>
              <a:gd name="f175" fmla="*/ 1004 f147 1"/>
              <a:gd name="f176" fmla="*/ 2762 f148 1"/>
              <a:gd name="f177" fmla="*/ 2770 f148 1"/>
              <a:gd name="f178" fmla="*/ 1010 f147 1"/>
              <a:gd name="f179" fmla="*/ 2772 f148 1"/>
              <a:gd name="f180" fmla="*/ 1020 f147 1"/>
              <a:gd name="f181" fmla="*/ 2370 f148 1"/>
              <a:gd name="f182" fmla="*/ 1690 f147 1"/>
              <a:gd name="f183" fmla="*/ 1586 f148 1"/>
              <a:gd name="f184" fmla="*/ 1975 f148 1"/>
              <a:gd name="f185" fmla="*/ 2346 f147 1"/>
              <a:gd name="f186" fmla="*/ 1971 f148 1"/>
              <a:gd name="f187" fmla="*/ 2356 f147 1"/>
              <a:gd name="f188" fmla="*/ 1957 f148 1"/>
              <a:gd name="f189" fmla="*/ 1706 f147 1"/>
              <a:gd name="f190" fmla="*/ 1973 f148 1"/>
              <a:gd name="f191" fmla="*/ 3669 f147 1"/>
              <a:gd name="f192" fmla="*/ 3679 f147 1"/>
              <a:gd name="f193" fmla="*/ 1967 f148 1"/>
              <a:gd name="f194" fmla="*/ 3687 f147 1"/>
              <a:gd name="f195" fmla="*/ 1953 f148 1"/>
              <a:gd name="f196" fmla="*/ 1174 f148 1"/>
              <a:gd name="f197" fmla="*/ 3683 f147 1"/>
              <a:gd name="f198" fmla="*/ 1166 f148 1"/>
              <a:gd name="f199" fmla="*/ 3689 f147 1"/>
              <a:gd name="f200" fmla="*/ 1152 f148 1"/>
              <a:gd name="f201" fmla="*/ 381 f148 1"/>
              <a:gd name="f202" fmla="*/ 3675 f147 1"/>
              <a:gd name="f203" fmla="*/ 1566 f148 1"/>
              <a:gd name="f204" fmla="*/ 4329 f147 1"/>
              <a:gd name="f205" fmla="*/ 1574 f148 1"/>
              <a:gd name="f206" fmla="*/ 4335 f147 1"/>
              <a:gd name="f207" fmla="*/ 1572 f148 1"/>
              <a:gd name="f208" fmla="*/ 4347 f147 1"/>
              <a:gd name="f209" fmla="*/ 4353 f147 1"/>
              <a:gd name="f210" fmla="*/ 755 f148 1"/>
              <a:gd name="f211" fmla="*/ 4349 f147 1"/>
              <a:gd name="f212" fmla="*/ 0 f148 1"/>
              <a:gd name="f213" fmla="*/ 3093 f147 1"/>
              <a:gd name="f214" fmla="*/ 749 f148 1"/>
              <a:gd name="f215" fmla="*/ 3011 f147 1"/>
              <a:gd name="f216" fmla="*/ 2930 f147 1"/>
              <a:gd name="f217" fmla="*/ 1712 f147 1"/>
              <a:gd name="f218" fmla="*/ 1140 f148 1"/>
              <a:gd name="f219" fmla="*/ 1030 f147 1"/>
              <a:gd name="f220" fmla="*/ 1598 f147 1"/>
              <a:gd name="f221" fmla="*/ 383 f147 1"/>
              <a:gd name="f222" fmla="*/ f149 1 f2"/>
              <a:gd name="f223" fmla="*/ f152 1 2772"/>
              <a:gd name="f224" fmla="*/ f153 1 4353"/>
              <a:gd name="f225" fmla="*/ f154 1 2772"/>
              <a:gd name="f226" fmla="*/ f155 1 4353"/>
              <a:gd name="f227" fmla="*/ f156 1 2772"/>
              <a:gd name="f228" fmla="*/ f157 1 4353"/>
              <a:gd name="f229" fmla="*/ f158 1 2772"/>
              <a:gd name="f230" fmla="*/ f159 1 4353"/>
              <a:gd name="f231" fmla="*/ f160 1 2772"/>
              <a:gd name="f232" fmla="*/ f161 1 4353"/>
              <a:gd name="f233" fmla="*/ f162 1 2772"/>
              <a:gd name="f234" fmla="*/ f163 1 4353"/>
              <a:gd name="f235" fmla="*/ f164 1 2772"/>
              <a:gd name="f236" fmla="*/ f165 1 4353"/>
              <a:gd name="f237" fmla="*/ f166 1 2772"/>
              <a:gd name="f238" fmla="*/ f167 1 4353"/>
              <a:gd name="f239" fmla="*/ f168 1 2772"/>
              <a:gd name="f240" fmla="*/ f169 1 2772"/>
              <a:gd name="f241" fmla="*/ f170 1 4353"/>
              <a:gd name="f242" fmla="*/ f171 1 2772"/>
              <a:gd name="f243" fmla="*/ f172 1 2772"/>
              <a:gd name="f244" fmla="*/ f173 1 4353"/>
              <a:gd name="f245" fmla="*/ f174 1 2772"/>
              <a:gd name="f246" fmla="*/ f175 1 4353"/>
              <a:gd name="f247" fmla="*/ f176 1 2772"/>
              <a:gd name="f248" fmla="*/ f177 1 2772"/>
              <a:gd name="f249" fmla="*/ f178 1 4353"/>
              <a:gd name="f250" fmla="*/ f179 1 2772"/>
              <a:gd name="f251" fmla="*/ f180 1 4353"/>
              <a:gd name="f252" fmla="*/ f181 1 2772"/>
              <a:gd name="f253" fmla="*/ f182 1 4353"/>
              <a:gd name="f254" fmla="*/ f183 1 2772"/>
              <a:gd name="f255" fmla="*/ f184 1 2772"/>
              <a:gd name="f256" fmla="*/ f185 1 4353"/>
              <a:gd name="f257" fmla="*/ f186 1 2772"/>
              <a:gd name="f258" fmla="*/ f187 1 4353"/>
              <a:gd name="f259" fmla="*/ f188 1 2772"/>
              <a:gd name="f260" fmla="*/ f189 1 4353"/>
              <a:gd name="f261" fmla="*/ f190 1 2772"/>
              <a:gd name="f262" fmla="*/ f191 1 4353"/>
              <a:gd name="f263" fmla="*/ f192 1 4353"/>
              <a:gd name="f264" fmla="*/ f193 1 2772"/>
              <a:gd name="f265" fmla="*/ f194 1 4353"/>
              <a:gd name="f266" fmla="*/ f195 1 2772"/>
              <a:gd name="f267" fmla="*/ f196 1 2772"/>
              <a:gd name="f268" fmla="*/ f197 1 4353"/>
              <a:gd name="f269" fmla="*/ f198 1 2772"/>
              <a:gd name="f270" fmla="*/ f199 1 4353"/>
              <a:gd name="f271" fmla="*/ f200 1 2772"/>
              <a:gd name="f272" fmla="*/ f201 1 2772"/>
              <a:gd name="f273" fmla="*/ f202 1 4353"/>
              <a:gd name="f274" fmla="*/ f203 1 2772"/>
              <a:gd name="f275" fmla="*/ f204 1 4353"/>
              <a:gd name="f276" fmla="*/ f205 1 2772"/>
              <a:gd name="f277" fmla="*/ f206 1 4353"/>
              <a:gd name="f278" fmla="*/ f207 1 2772"/>
              <a:gd name="f279" fmla="*/ f208 1 4353"/>
              <a:gd name="f280" fmla="*/ f209 1 4353"/>
              <a:gd name="f281" fmla="*/ f210 1 2772"/>
              <a:gd name="f282" fmla="*/ f211 1 4353"/>
              <a:gd name="f283" fmla="*/ f212 1 2772"/>
              <a:gd name="f284" fmla="*/ f213 1 4353"/>
              <a:gd name="f285" fmla="*/ f214 1 2772"/>
              <a:gd name="f286" fmla="*/ f215 1 4353"/>
              <a:gd name="f287" fmla="*/ f216 1 4353"/>
              <a:gd name="f288" fmla="*/ f217 1 4353"/>
              <a:gd name="f289" fmla="*/ f218 1 2772"/>
              <a:gd name="f290" fmla="*/ f219 1 4353"/>
              <a:gd name="f291" fmla="*/ f220 1 4353"/>
              <a:gd name="f292" fmla="*/ f221 1 4353"/>
              <a:gd name="f293" fmla="*/ 0 1 f150"/>
              <a:gd name="f294" fmla="*/ f6 1 f150"/>
              <a:gd name="f295" fmla="*/ 0 1 f151"/>
              <a:gd name="f296" fmla="*/ f7 1 f151"/>
              <a:gd name="f297" fmla="+- f222 0 f1"/>
              <a:gd name="f298" fmla="*/ f223 1 f150"/>
              <a:gd name="f299" fmla="*/ f224 1 f151"/>
              <a:gd name="f300" fmla="*/ f225 1 f150"/>
              <a:gd name="f301" fmla="*/ f226 1 f151"/>
              <a:gd name="f302" fmla="*/ f227 1 f150"/>
              <a:gd name="f303" fmla="*/ f228 1 f151"/>
              <a:gd name="f304" fmla="*/ f229 1 f150"/>
              <a:gd name="f305" fmla="*/ f230 1 f151"/>
              <a:gd name="f306" fmla="*/ f231 1 f150"/>
              <a:gd name="f307" fmla="*/ f232 1 f151"/>
              <a:gd name="f308" fmla="*/ f233 1 f150"/>
              <a:gd name="f309" fmla="*/ f234 1 f151"/>
              <a:gd name="f310" fmla="*/ f235 1 f150"/>
              <a:gd name="f311" fmla="*/ f236 1 f151"/>
              <a:gd name="f312" fmla="*/ f237 1 f150"/>
              <a:gd name="f313" fmla="*/ f238 1 f151"/>
              <a:gd name="f314" fmla="*/ f239 1 f150"/>
              <a:gd name="f315" fmla="*/ f240 1 f150"/>
              <a:gd name="f316" fmla="*/ f241 1 f151"/>
              <a:gd name="f317" fmla="*/ f242 1 f150"/>
              <a:gd name="f318" fmla="*/ f243 1 f150"/>
              <a:gd name="f319" fmla="*/ f244 1 f151"/>
              <a:gd name="f320" fmla="*/ f245 1 f150"/>
              <a:gd name="f321" fmla="*/ f246 1 f151"/>
              <a:gd name="f322" fmla="*/ f247 1 f150"/>
              <a:gd name="f323" fmla="*/ f248 1 f150"/>
              <a:gd name="f324" fmla="*/ f249 1 f151"/>
              <a:gd name="f325" fmla="*/ f250 1 f150"/>
              <a:gd name="f326" fmla="*/ f251 1 f151"/>
              <a:gd name="f327" fmla="*/ f252 1 f150"/>
              <a:gd name="f328" fmla="*/ f253 1 f151"/>
              <a:gd name="f329" fmla="*/ f254 1 f150"/>
              <a:gd name="f330" fmla="*/ f255 1 f150"/>
              <a:gd name="f331" fmla="*/ f256 1 f151"/>
              <a:gd name="f332" fmla="*/ f257 1 f150"/>
              <a:gd name="f333" fmla="*/ f258 1 f151"/>
              <a:gd name="f334" fmla="*/ f259 1 f150"/>
              <a:gd name="f335" fmla="*/ f260 1 f151"/>
              <a:gd name="f336" fmla="*/ f261 1 f150"/>
              <a:gd name="f337" fmla="*/ f262 1 f151"/>
              <a:gd name="f338" fmla="*/ f263 1 f151"/>
              <a:gd name="f339" fmla="*/ f264 1 f150"/>
              <a:gd name="f340" fmla="*/ f265 1 f151"/>
              <a:gd name="f341" fmla="*/ f266 1 f150"/>
              <a:gd name="f342" fmla="*/ f267 1 f150"/>
              <a:gd name="f343" fmla="*/ f268 1 f151"/>
              <a:gd name="f344" fmla="*/ f269 1 f150"/>
              <a:gd name="f345" fmla="*/ f270 1 f151"/>
              <a:gd name="f346" fmla="*/ f271 1 f150"/>
              <a:gd name="f347" fmla="*/ f272 1 f150"/>
              <a:gd name="f348" fmla="*/ f273 1 f151"/>
              <a:gd name="f349" fmla="*/ f274 1 f150"/>
              <a:gd name="f350" fmla="*/ f275 1 f151"/>
              <a:gd name="f351" fmla="*/ f276 1 f150"/>
              <a:gd name="f352" fmla="*/ f277 1 f151"/>
              <a:gd name="f353" fmla="*/ f278 1 f150"/>
              <a:gd name="f354" fmla="*/ f279 1 f151"/>
              <a:gd name="f355" fmla="*/ f280 1 f151"/>
              <a:gd name="f356" fmla="*/ f281 1 f150"/>
              <a:gd name="f357" fmla="*/ f282 1 f151"/>
              <a:gd name="f358" fmla="*/ f283 1 f150"/>
              <a:gd name="f359" fmla="*/ f284 1 f151"/>
              <a:gd name="f360" fmla="*/ f285 1 f150"/>
              <a:gd name="f361" fmla="*/ f286 1 f151"/>
              <a:gd name="f362" fmla="*/ f287 1 f151"/>
              <a:gd name="f363" fmla="*/ f288 1 f151"/>
              <a:gd name="f364" fmla="*/ f289 1 f150"/>
              <a:gd name="f365" fmla="*/ f290 1 f151"/>
              <a:gd name="f366" fmla="*/ f291 1 f151"/>
              <a:gd name="f367" fmla="*/ f292 1 f151"/>
              <a:gd name="f368" fmla="*/ f293 f145 1"/>
              <a:gd name="f369" fmla="*/ f294 f145 1"/>
              <a:gd name="f370" fmla="*/ f296 f146 1"/>
              <a:gd name="f371" fmla="*/ f295 f146 1"/>
              <a:gd name="f372" fmla="*/ f298 f145 1"/>
              <a:gd name="f373" fmla="*/ f299 f146 1"/>
              <a:gd name="f374" fmla="*/ f300 f145 1"/>
              <a:gd name="f375" fmla="*/ f301 f146 1"/>
              <a:gd name="f376" fmla="*/ f302 f145 1"/>
              <a:gd name="f377" fmla="*/ f303 f146 1"/>
              <a:gd name="f378" fmla="*/ f304 f145 1"/>
              <a:gd name="f379" fmla="*/ f305 f146 1"/>
              <a:gd name="f380" fmla="*/ f306 f145 1"/>
              <a:gd name="f381" fmla="*/ f307 f146 1"/>
              <a:gd name="f382" fmla="*/ f308 f145 1"/>
              <a:gd name="f383" fmla="*/ f309 f146 1"/>
              <a:gd name="f384" fmla="*/ f310 f145 1"/>
              <a:gd name="f385" fmla="*/ f311 f146 1"/>
              <a:gd name="f386" fmla="*/ f312 f145 1"/>
              <a:gd name="f387" fmla="*/ f313 f146 1"/>
              <a:gd name="f388" fmla="*/ f314 f145 1"/>
              <a:gd name="f389" fmla="*/ f315 f145 1"/>
              <a:gd name="f390" fmla="*/ f316 f146 1"/>
              <a:gd name="f391" fmla="*/ f317 f145 1"/>
              <a:gd name="f392" fmla="*/ f318 f145 1"/>
              <a:gd name="f393" fmla="*/ f319 f146 1"/>
              <a:gd name="f394" fmla="*/ f320 f145 1"/>
              <a:gd name="f395" fmla="*/ f321 f146 1"/>
              <a:gd name="f396" fmla="*/ f322 f145 1"/>
              <a:gd name="f397" fmla="*/ f323 f145 1"/>
              <a:gd name="f398" fmla="*/ f324 f146 1"/>
              <a:gd name="f399" fmla="*/ f325 f145 1"/>
              <a:gd name="f400" fmla="*/ f326 f146 1"/>
              <a:gd name="f401" fmla="*/ f327 f145 1"/>
              <a:gd name="f402" fmla="*/ f328 f146 1"/>
              <a:gd name="f403" fmla="*/ f329 f145 1"/>
              <a:gd name="f404" fmla="*/ f330 f145 1"/>
              <a:gd name="f405" fmla="*/ f331 f146 1"/>
              <a:gd name="f406" fmla="*/ f332 f145 1"/>
              <a:gd name="f407" fmla="*/ f333 f146 1"/>
              <a:gd name="f408" fmla="*/ f334 f145 1"/>
              <a:gd name="f409" fmla="*/ f335 f146 1"/>
              <a:gd name="f410" fmla="*/ f336 f145 1"/>
              <a:gd name="f411" fmla="*/ f337 f146 1"/>
              <a:gd name="f412" fmla="*/ f338 f146 1"/>
              <a:gd name="f413" fmla="*/ f339 f145 1"/>
              <a:gd name="f414" fmla="*/ f340 f146 1"/>
              <a:gd name="f415" fmla="*/ f341 f145 1"/>
              <a:gd name="f416" fmla="*/ f342 f145 1"/>
              <a:gd name="f417" fmla="*/ f343 f146 1"/>
              <a:gd name="f418" fmla="*/ f344 f145 1"/>
              <a:gd name="f419" fmla="*/ f345 f146 1"/>
              <a:gd name="f420" fmla="*/ f346 f145 1"/>
              <a:gd name="f421" fmla="*/ f347 f145 1"/>
              <a:gd name="f422" fmla="*/ f348 f146 1"/>
              <a:gd name="f423" fmla="*/ f349 f145 1"/>
              <a:gd name="f424" fmla="*/ f350 f146 1"/>
              <a:gd name="f425" fmla="*/ f351 f145 1"/>
              <a:gd name="f426" fmla="*/ f352 f146 1"/>
              <a:gd name="f427" fmla="*/ f353 f145 1"/>
              <a:gd name="f428" fmla="*/ f354 f146 1"/>
              <a:gd name="f429" fmla="*/ f355 f146 1"/>
              <a:gd name="f430" fmla="*/ f356 f145 1"/>
              <a:gd name="f431" fmla="*/ f357 f146 1"/>
              <a:gd name="f432" fmla="*/ f358 f145 1"/>
              <a:gd name="f433" fmla="*/ f359 f146 1"/>
              <a:gd name="f434" fmla="*/ f360 f145 1"/>
              <a:gd name="f435" fmla="*/ f361 f146 1"/>
              <a:gd name="f436" fmla="*/ f362 f146 1"/>
              <a:gd name="f437" fmla="*/ f363 f146 1"/>
              <a:gd name="f438" fmla="*/ f364 f145 1"/>
              <a:gd name="f439" fmla="*/ f365 f146 1"/>
              <a:gd name="f440" fmla="*/ f366 f146 1"/>
              <a:gd name="f441" fmla="*/ f367 f146 1"/>
            </a:gdLst>
            <a:ahLst/>
            <a:cxnLst>
              <a:cxn ang="3cd4">
                <a:pos x="hc" y="t"/>
              </a:cxn>
              <a:cxn ang="0">
                <a:pos x="r" y="vc"/>
              </a:cxn>
              <a:cxn ang="cd4">
                <a:pos x="hc" y="b"/>
              </a:cxn>
              <a:cxn ang="cd2">
                <a:pos x="l" y="vc"/>
              </a:cxn>
              <a:cxn ang="f297">
                <a:pos x="f372" y="f373"/>
              </a:cxn>
              <a:cxn ang="f297">
                <a:pos x="f374" y="f375"/>
              </a:cxn>
              <a:cxn ang="f297">
                <a:pos x="f376" y="f377"/>
              </a:cxn>
              <a:cxn ang="f297">
                <a:pos x="f378" y="f379"/>
              </a:cxn>
              <a:cxn ang="f297">
                <a:pos x="f376" y="f379"/>
              </a:cxn>
              <a:cxn ang="f297">
                <a:pos x="f380" y="f381"/>
              </a:cxn>
              <a:cxn ang="f297">
                <a:pos x="f376" y="f381"/>
              </a:cxn>
              <a:cxn ang="f297">
                <a:pos x="f376" y="f381"/>
              </a:cxn>
              <a:cxn ang="f297">
                <a:pos x="f382" y="f383"/>
              </a:cxn>
              <a:cxn ang="f297">
                <a:pos x="f384" y="f385"/>
              </a:cxn>
              <a:cxn ang="f297">
                <a:pos x="f386" y="f387"/>
              </a:cxn>
              <a:cxn ang="f297">
                <a:pos x="f388" y="f373"/>
              </a:cxn>
              <a:cxn ang="f297">
                <a:pos x="f380" y="f385"/>
              </a:cxn>
              <a:cxn ang="f297">
                <a:pos x="f389" y="f390"/>
              </a:cxn>
              <a:cxn ang="f297">
                <a:pos x="f391" y="f383"/>
              </a:cxn>
              <a:cxn ang="f297">
                <a:pos x="f392" y="f393"/>
              </a:cxn>
              <a:cxn ang="f297">
                <a:pos x="f394" y="f395"/>
              </a:cxn>
              <a:cxn ang="f297">
                <a:pos x="f396" y="f395"/>
              </a:cxn>
              <a:cxn ang="f297">
                <a:pos x="f397" y="f398"/>
              </a:cxn>
              <a:cxn ang="f297">
                <a:pos x="f399" y="f400"/>
              </a:cxn>
              <a:cxn ang="f297">
                <a:pos x="f401" y="f402"/>
              </a:cxn>
              <a:cxn ang="f297">
                <a:pos x="f403" y="f379"/>
              </a:cxn>
              <a:cxn ang="f297">
                <a:pos x="f404" y="f405"/>
              </a:cxn>
              <a:cxn ang="f297">
                <a:pos x="f406" y="f407"/>
              </a:cxn>
              <a:cxn ang="f297">
                <a:pos x="f408" y="f375"/>
              </a:cxn>
              <a:cxn ang="f297">
                <a:pos x="f392" y="f409"/>
              </a:cxn>
              <a:cxn ang="f297">
                <a:pos x="f410" y="f411"/>
              </a:cxn>
              <a:cxn ang="f297">
                <a:pos x="f410" y="f412"/>
              </a:cxn>
              <a:cxn ang="f297">
                <a:pos x="f413" y="f414"/>
              </a:cxn>
              <a:cxn ang="f297">
                <a:pos x="f415" y="f414"/>
              </a:cxn>
              <a:cxn ang="f297">
                <a:pos x="f416" y="f417"/>
              </a:cxn>
              <a:cxn ang="f297">
                <a:pos x="f418" y="f419"/>
              </a:cxn>
              <a:cxn ang="f297">
                <a:pos x="f420" y="f417"/>
              </a:cxn>
              <a:cxn ang="f297">
                <a:pos x="f420" y="f411"/>
              </a:cxn>
              <a:cxn ang="f297">
                <a:pos x="f421" y="f422"/>
              </a:cxn>
              <a:cxn ang="f297">
                <a:pos x="f423" y="f424"/>
              </a:cxn>
              <a:cxn ang="f297">
                <a:pos x="f425" y="f426"/>
              </a:cxn>
              <a:cxn ang="f297">
                <a:pos x="f427" y="f428"/>
              </a:cxn>
              <a:cxn ang="f297">
                <a:pos x="f392" y="f429"/>
              </a:cxn>
              <a:cxn ang="f297">
                <a:pos x="f430" y="f431"/>
              </a:cxn>
              <a:cxn ang="f297">
                <a:pos x="f432" y="f433"/>
              </a:cxn>
              <a:cxn ang="f297">
                <a:pos x="f434" y="f435"/>
              </a:cxn>
              <a:cxn ang="f297">
                <a:pos x="f432" y="f436"/>
              </a:cxn>
              <a:cxn ang="f297">
                <a:pos x="f432" y="f437"/>
              </a:cxn>
              <a:cxn ang="f297">
                <a:pos x="f432" y="f379"/>
              </a:cxn>
              <a:cxn ang="f297">
                <a:pos x="f438" y="f439"/>
              </a:cxn>
              <a:cxn ang="f297">
                <a:pos x="f432" y="f440"/>
              </a:cxn>
              <a:cxn ang="f297">
                <a:pos x="f432" y="f441"/>
              </a:cxn>
            </a:cxnLst>
            <a:rect l="f368" t="f371" r="f369" b="f370"/>
            <a:pathLst>
              <a:path w="2772" h="4353">
                <a:moveTo>
                  <a:pt x="f5" y="f8"/>
                </a:moveTo>
                <a:lnTo>
                  <a:pt x="f9" y="f5"/>
                </a:lnTo>
                <a:lnTo>
                  <a:pt x="f10" y="f5"/>
                </a:lnTo>
                <a:lnTo>
                  <a:pt x="f5" y="f11"/>
                </a:lnTo>
                <a:lnTo>
                  <a:pt x="f5" y="f8"/>
                </a:lnTo>
                <a:close/>
                <a:moveTo>
                  <a:pt x="f12" y="f13"/>
                </a:moveTo>
                <a:lnTo>
                  <a:pt x="f14" y="f13"/>
                </a:lnTo>
                <a:lnTo>
                  <a:pt x="f15" y="f16"/>
                </a:lnTo>
                <a:lnTo>
                  <a:pt x="f17" y="f16"/>
                </a:lnTo>
                <a:lnTo>
                  <a:pt x="f12" y="f13"/>
                </a:lnTo>
                <a:close/>
                <a:moveTo>
                  <a:pt x="f17" y="f18"/>
                </a:moveTo>
                <a:lnTo>
                  <a:pt x="f15" y="f18"/>
                </a:lnTo>
                <a:lnTo>
                  <a:pt x="f14" y="f19"/>
                </a:lnTo>
                <a:lnTo>
                  <a:pt x="f12" y="f19"/>
                </a:lnTo>
                <a:lnTo>
                  <a:pt x="f17" y="f18"/>
                </a:lnTo>
                <a:close/>
                <a:moveTo>
                  <a:pt x="f20" y="f21"/>
                </a:moveTo>
                <a:lnTo>
                  <a:pt x="f22" y="f23"/>
                </a:lnTo>
                <a:lnTo>
                  <a:pt x="f24" y="f23"/>
                </a:lnTo>
                <a:lnTo>
                  <a:pt x="f25" y="f21"/>
                </a:lnTo>
                <a:lnTo>
                  <a:pt x="f20" y="f21"/>
                </a:lnTo>
                <a:close/>
                <a:moveTo>
                  <a:pt x="f17" y="f23"/>
                </a:moveTo>
                <a:lnTo>
                  <a:pt x="f26" y="f27"/>
                </a:lnTo>
                <a:lnTo>
                  <a:pt x="f28" y="f23"/>
                </a:lnTo>
                <a:lnTo>
                  <a:pt x="f17" y="f23"/>
                </a:lnTo>
                <a:close/>
                <a:moveTo>
                  <a:pt x="f29" y="f30"/>
                </a:moveTo>
                <a:lnTo>
                  <a:pt x="f31" y="f30"/>
                </a:lnTo>
                <a:lnTo>
                  <a:pt x="f32" y="f33"/>
                </a:lnTo>
                <a:lnTo>
                  <a:pt x="f5" y="f33"/>
                </a:lnTo>
                <a:lnTo>
                  <a:pt x="f5" y="f34"/>
                </a:lnTo>
                <a:lnTo>
                  <a:pt x="f35" y="f34"/>
                </a:lnTo>
                <a:lnTo>
                  <a:pt x="f15" y="f36"/>
                </a:lnTo>
                <a:lnTo>
                  <a:pt x="f37" y="f38"/>
                </a:lnTo>
                <a:lnTo>
                  <a:pt x="f39" y="f40"/>
                </a:lnTo>
                <a:lnTo>
                  <a:pt x="f26" y="f41"/>
                </a:lnTo>
                <a:lnTo>
                  <a:pt x="f42" y="f43"/>
                </a:lnTo>
                <a:lnTo>
                  <a:pt x="f44" y="f5"/>
                </a:lnTo>
                <a:lnTo>
                  <a:pt x="f45" y="f5"/>
                </a:lnTo>
                <a:lnTo>
                  <a:pt x="f46" y="f34"/>
                </a:lnTo>
                <a:lnTo>
                  <a:pt x="f24" y="f34"/>
                </a:lnTo>
                <a:lnTo>
                  <a:pt x="f47" y="f5"/>
                </a:lnTo>
                <a:lnTo>
                  <a:pt x="f48" y="f5"/>
                </a:lnTo>
                <a:lnTo>
                  <a:pt x="f49" y="f50"/>
                </a:lnTo>
                <a:lnTo>
                  <a:pt x="f51" y="f52"/>
                </a:lnTo>
                <a:lnTo>
                  <a:pt x="f53" y="f54"/>
                </a:lnTo>
                <a:lnTo>
                  <a:pt x="f55" y="f33"/>
                </a:lnTo>
                <a:lnTo>
                  <a:pt x="f46" y="f33"/>
                </a:lnTo>
                <a:lnTo>
                  <a:pt x="f56" y="f57"/>
                </a:lnTo>
                <a:lnTo>
                  <a:pt x="f58" y="f59"/>
                </a:lnTo>
                <a:lnTo>
                  <a:pt x="f60" y="f61"/>
                </a:lnTo>
                <a:lnTo>
                  <a:pt x="f62" y="f63"/>
                </a:lnTo>
                <a:lnTo>
                  <a:pt x="f64" y="f65"/>
                </a:lnTo>
                <a:lnTo>
                  <a:pt x="f66" y="f30"/>
                </a:lnTo>
                <a:lnTo>
                  <a:pt x="f67" y="f30"/>
                </a:lnTo>
                <a:lnTo>
                  <a:pt x="f68" y="f65"/>
                </a:lnTo>
                <a:lnTo>
                  <a:pt x="f69" y="f65"/>
                </a:lnTo>
                <a:lnTo>
                  <a:pt x="f70" y="f63"/>
                </a:lnTo>
                <a:lnTo>
                  <a:pt x="f71" y="f61"/>
                </a:lnTo>
                <a:lnTo>
                  <a:pt x="f6" y="f72"/>
                </a:lnTo>
                <a:lnTo>
                  <a:pt x="f6" y="f57"/>
                </a:lnTo>
                <a:lnTo>
                  <a:pt x="f6" y="f73"/>
                </a:lnTo>
                <a:lnTo>
                  <a:pt x="f71" y="f74"/>
                </a:lnTo>
                <a:lnTo>
                  <a:pt x="f49" y="f75"/>
                </a:lnTo>
                <a:lnTo>
                  <a:pt x="f76" y="f77"/>
                </a:lnTo>
                <a:lnTo>
                  <a:pt x="f53" y="f78"/>
                </a:lnTo>
                <a:lnTo>
                  <a:pt x="f13" y="f18"/>
                </a:lnTo>
                <a:lnTo>
                  <a:pt x="f22" y="f18"/>
                </a:lnTo>
                <a:lnTo>
                  <a:pt x="f79" y="f80"/>
                </a:lnTo>
                <a:lnTo>
                  <a:pt x="f79" y="f81"/>
                </a:lnTo>
                <a:lnTo>
                  <a:pt x="f82" y="f83"/>
                </a:lnTo>
                <a:lnTo>
                  <a:pt x="f79" y="f84"/>
                </a:lnTo>
                <a:lnTo>
                  <a:pt x="f79" y="f24"/>
                </a:lnTo>
                <a:lnTo>
                  <a:pt x="f85" y="f86"/>
                </a:lnTo>
                <a:lnTo>
                  <a:pt x="f87" y="f88"/>
                </a:lnTo>
                <a:lnTo>
                  <a:pt x="f89" y="f13"/>
                </a:lnTo>
                <a:lnTo>
                  <a:pt x="f90" y="f13"/>
                </a:lnTo>
                <a:lnTo>
                  <a:pt x="f91" y="f86"/>
                </a:lnTo>
                <a:lnTo>
                  <a:pt x="f60" y="f24"/>
                </a:lnTo>
                <a:lnTo>
                  <a:pt x="f58" y="f92"/>
                </a:lnTo>
                <a:lnTo>
                  <a:pt x="f56" y="f83"/>
                </a:lnTo>
                <a:lnTo>
                  <a:pt x="f93" y="f94"/>
                </a:lnTo>
                <a:lnTo>
                  <a:pt x="f79" y="f95"/>
                </a:lnTo>
                <a:lnTo>
                  <a:pt x="f79" y="f96"/>
                </a:lnTo>
                <a:lnTo>
                  <a:pt x="f82" y="f97"/>
                </a:lnTo>
                <a:lnTo>
                  <a:pt x="f79" y="f98"/>
                </a:lnTo>
                <a:lnTo>
                  <a:pt x="f79" y="f99"/>
                </a:lnTo>
                <a:lnTo>
                  <a:pt x="f85" y="f100"/>
                </a:lnTo>
                <a:lnTo>
                  <a:pt x="f87" y="f101"/>
                </a:lnTo>
                <a:lnTo>
                  <a:pt x="f89" y="f102"/>
                </a:lnTo>
                <a:lnTo>
                  <a:pt x="f90" y="f102"/>
                </a:lnTo>
                <a:lnTo>
                  <a:pt x="f91" y="f101"/>
                </a:lnTo>
                <a:lnTo>
                  <a:pt x="f60" y="f103"/>
                </a:lnTo>
                <a:lnTo>
                  <a:pt x="f58" y="f104"/>
                </a:lnTo>
                <a:lnTo>
                  <a:pt x="f105" y="f103"/>
                </a:lnTo>
                <a:lnTo>
                  <a:pt x="f106" y="f101"/>
                </a:lnTo>
                <a:lnTo>
                  <a:pt x="f107" y="f101"/>
                </a:lnTo>
                <a:lnTo>
                  <a:pt x="f108" y="f102"/>
                </a:lnTo>
                <a:lnTo>
                  <a:pt x="f109" y="f102"/>
                </a:lnTo>
                <a:lnTo>
                  <a:pt x="f12" y="f101"/>
                </a:lnTo>
                <a:lnTo>
                  <a:pt x="f110" y="f103"/>
                </a:lnTo>
                <a:lnTo>
                  <a:pt x="f111" y="f98"/>
                </a:lnTo>
                <a:lnTo>
                  <a:pt x="f111" y="f112"/>
                </a:lnTo>
                <a:lnTo>
                  <a:pt x="f110" y="f95"/>
                </a:lnTo>
                <a:lnTo>
                  <a:pt x="f17" y="f113"/>
                </a:lnTo>
                <a:lnTo>
                  <a:pt x="f15" y="f113"/>
                </a:lnTo>
                <a:lnTo>
                  <a:pt x="f114" y="f97"/>
                </a:lnTo>
                <a:lnTo>
                  <a:pt x="f15" y="f115"/>
                </a:lnTo>
                <a:lnTo>
                  <a:pt x="f58" y="f115"/>
                </a:lnTo>
                <a:lnTo>
                  <a:pt x="f116" y="f117"/>
                </a:lnTo>
                <a:lnTo>
                  <a:pt x="f46" y="f117"/>
                </a:lnTo>
                <a:lnTo>
                  <a:pt x="f118" y="f119"/>
                </a:lnTo>
                <a:lnTo>
                  <a:pt x="f93" y="f120"/>
                </a:lnTo>
                <a:lnTo>
                  <a:pt x="f93" y="f121"/>
                </a:lnTo>
                <a:lnTo>
                  <a:pt x="f93" y="f122"/>
                </a:lnTo>
                <a:lnTo>
                  <a:pt x="f118" y="f123"/>
                </a:lnTo>
                <a:lnTo>
                  <a:pt x="f118" y="f124"/>
                </a:lnTo>
                <a:lnTo>
                  <a:pt x="f116" y="f7"/>
                </a:lnTo>
                <a:lnTo>
                  <a:pt x="f58" y="f7"/>
                </a:lnTo>
                <a:lnTo>
                  <a:pt x="f35" y="f7"/>
                </a:lnTo>
                <a:lnTo>
                  <a:pt x="f32" y="f125"/>
                </a:lnTo>
                <a:lnTo>
                  <a:pt x="f126" y="f124"/>
                </a:lnTo>
                <a:lnTo>
                  <a:pt x="f127" y="f123"/>
                </a:lnTo>
                <a:lnTo>
                  <a:pt x="f128" y="f103"/>
                </a:lnTo>
                <a:lnTo>
                  <a:pt x="f5" y="f129"/>
                </a:lnTo>
                <a:lnTo>
                  <a:pt x="f5" y="f130"/>
                </a:lnTo>
                <a:lnTo>
                  <a:pt x="f33" y="f131"/>
                </a:lnTo>
                <a:lnTo>
                  <a:pt x="f132" y="f133"/>
                </a:lnTo>
                <a:lnTo>
                  <a:pt x="f33" y="f49"/>
                </a:lnTo>
                <a:lnTo>
                  <a:pt x="f5" y="f134"/>
                </a:lnTo>
                <a:lnTo>
                  <a:pt x="f5" y="f135"/>
                </a:lnTo>
                <a:lnTo>
                  <a:pt x="f43" y="f83"/>
                </a:lnTo>
                <a:lnTo>
                  <a:pt x="f5" y="f136"/>
                </a:lnTo>
                <a:lnTo>
                  <a:pt x="f5" y="f137"/>
                </a:lnTo>
                <a:lnTo>
                  <a:pt x="f33" y="f138"/>
                </a:lnTo>
                <a:lnTo>
                  <a:pt x="f139" y="f18"/>
                </a:lnTo>
                <a:lnTo>
                  <a:pt x="f5" y="f18"/>
                </a:lnTo>
                <a:lnTo>
                  <a:pt x="f5" y="f23"/>
                </a:lnTo>
                <a:lnTo>
                  <a:pt x="f32" y="f23"/>
                </a:lnTo>
                <a:lnTo>
                  <a:pt x="f31" y="f21"/>
                </a:lnTo>
                <a:lnTo>
                  <a:pt x="f29" y="f21"/>
                </a:lnTo>
                <a:lnTo>
                  <a:pt x="f5" y="f140"/>
                </a:lnTo>
                <a:lnTo>
                  <a:pt x="f5" y="f141"/>
                </a:lnTo>
                <a:lnTo>
                  <a:pt x="f43" y="f57"/>
                </a:lnTo>
                <a:lnTo>
                  <a:pt x="f5" y="f142"/>
                </a:lnTo>
                <a:lnTo>
                  <a:pt x="f5" y="f143"/>
                </a:lnTo>
                <a:lnTo>
                  <a:pt x="f29" y="f30"/>
                </a:lnTo>
                <a:close/>
              </a:path>
            </a:pathLst>
          </a:custGeom>
          <a:solidFill>
            <a:srgbClr val="939CA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2" name="Cím 1"/>
          <p:cNvSpPr>
            <a:spLocks noGrp="1"/>
          </p:cNvSpPr>
          <p:nvPr>
            <p:ph type="title"/>
          </p:nvPr>
        </p:nvSpPr>
        <p:spPr>
          <a:xfrm>
            <a:off x="767857" y="933450"/>
            <a:ext cx="3031852" cy="1722419"/>
          </a:xfrm>
        </p:spPr>
        <p:txBody>
          <a:bodyPr rtlCol="0" anchor="b">
            <a:normAutofit/>
          </a:bodyPr>
          <a:lstStyle>
            <a:lvl1pPr algn="l">
              <a:defRPr sz="2400" b="0">
                <a:solidFill>
                  <a:srgbClr val="FFFFFF"/>
                </a:solidFill>
              </a:defRPr>
            </a:lvl1pPr>
          </a:lstStyle>
          <a:p>
            <a:pPr rtl="0"/>
            <a:r>
              <a:rPr lang="hu-HU" dirty="0"/>
              <a:t>Mintacím szerkesztése</a:t>
            </a:r>
            <a:endParaRPr lang="en-US" dirty="0"/>
          </a:p>
        </p:txBody>
      </p:sp>
      <p:sp>
        <p:nvSpPr>
          <p:cNvPr id="4" name="Szöveg helye 3"/>
          <p:cNvSpPr>
            <a:spLocks noGrp="1"/>
          </p:cNvSpPr>
          <p:nvPr>
            <p:ph type="body" sz="half" idx="2"/>
          </p:nvPr>
        </p:nvSpPr>
        <p:spPr>
          <a:xfrm>
            <a:off x="767857" y="2836654"/>
            <a:ext cx="3031852" cy="3001392"/>
          </a:xfrm>
        </p:spPr>
        <p:txBody>
          <a:bodyPr rtlCol="0"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hu-HU"/>
              <a:t>Mintaszöveg szerkesztése</a:t>
            </a:r>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artalomrész képaláírással">
    <p:spTree>
      <p:nvGrpSpPr>
        <p:cNvPr id="1" name=""/>
        <p:cNvGrpSpPr/>
        <p:nvPr/>
      </p:nvGrpSpPr>
      <p:grpSpPr>
        <a:xfrm>
          <a:off x="0" y="0"/>
          <a:ext cx="0" cy="0"/>
          <a:chOff x="0" y="0"/>
          <a:chExt cx="0" cy="0"/>
        </a:xfrm>
      </p:grpSpPr>
      <p:sp>
        <p:nvSpPr>
          <p:cNvPr id="3" name="Tartalom helye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hu-HU"/>
              <a:t>Mintaszöveg szerkesztése</a:t>
            </a:r>
          </a:p>
          <a:p>
            <a:pPr lvl="1" rtl="0"/>
            <a:r>
              <a:rPr lang="hu-HU"/>
              <a:t>Második szint</a:t>
            </a:r>
          </a:p>
          <a:p>
            <a:pPr lvl="2" rtl="0"/>
            <a:r>
              <a:rPr lang="hu-HU"/>
              <a:t>Harmadik szint</a:t>
            </a:r>
          </a:p>
          <a:p>
            <a:pPr lvl="3" rtl="0"/>
            <a:r>
              <a:rPr lang="hu-HU"/>
              <a:t>Negyedik szint</a:t>
            </a:r>
          </a:p>
          <a:p>
            <a:pPr lvl="4" rtl="0"/>
            <a:r>
              <a:rPr lang="hu-HU"/>
              <a:t>Ötödik szint</a:t>
            </a:r>
            <a:endParaRPr lang="en-US" dirty="0"/>
          </a:p>
        </p:txBody>
      </p:sp>
      <p:sp>
        <p:nvSpPr>
          <p:cNvPr id="11" name="Dia számának helye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en-US" smtClean="0"/>
              <a:pPr/>
              <a:t>‹#›</a:t>
            </a:fld>
            <a:endParaRPr lang="en-US" dirty="0"/>
          </a:p>
        </p:txBody>
      </p:sp>
      <p:sp>
        <p:nvSpPr>
          <p:cNvPr id="14" name="Dátum helye 3">
            <a:extLst>
              <a:ext uri="{FF2B5EF4-FFF2-40B4-BE49-F238E27FC236}">
                <a16:creationId xmlns:a16="http://schemas.microsoft.com/office/drawing/2014/main" id="{291E3361-3C20-4C28-BDE7-DE95CD4B6D40}"/>
              </a:ext>
            </a:extLst>
          </p:cNvPr>
          <p:cNvSpPr>
            <a:spLocks noGrp="1"/>
          </p:cNvSpPr>
          <p:nvPr>
            <p:ph type="dt" sz="half" idx="13"/>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algn="ctr"/>
            <a:r>
              <a:rPr lang="hu" dirty="0"/>
              <a:t>VIS Complex Kft.</a:t>
            </a:r>
            <a:endParaRPr lang="en-US" dirty="0"/>
          </a:p>
        </p:txBody>
      </p:sp>
      <p:sp>
        <p:nvSpPr>
          <p:cNvPr id="15" name="Élőláb helye 4">
            <a:extLst>
              <a:ext uri="{FF2B5EF4-FFF2-40B4-BE49-F238E27FC236}">
                <a16:creationId xmlns:a16="http://schemas.microsoft.com/office/drawing/2014/main" id="{643AC3BA-B53C-47C8-AB6F-75F1D5001E7B}"/>
              </a:ext>
            </a:extLst>
          </p:cNvPr>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algn="ctr"/>
            <a:r>
              <a:rPr lang="hu-HU" dirty="0"/>
              <a:t>M</a:t>
            </a:r>
            <a:r>
              <a:rPr lang="hu" dirty="0"/>
              <a:t>obil: +36-70/33-44-212	Email: </a:t>
            </a:r>
            <a:r>
              <a:rPr lang="hu" dirty="0">
                <a:hlinkClick r:id="rId2"/>
              </a:rPr>
              <a:t>jt.vcomplex@gmail.com</a:t>
            </a:r>
            <a:endParaRPr lang="en-US" dirty="0"/>
          </a:p>
        </p:txBody>
      </p:sp>
      <p:sp>
        <p:nvSpPr>
          <p:cNvPr id="21" name="Freeform 6">
            <a:extLst>
              <a:ext uri="{FF2B5EF4-FFF2-40B4-BE49-F238E27FC236}">
                <a16:creationId xmlns:a16="http://schemas.microsoft.com/office/drawing/2014/main" id="{79EAECE7-4C36-4882-8BF4-B6D55DD490D7}"/>
              </a:ext>
            </a:extLst>
          </p:cNvPr>
          <p:cNvSpPr/>
          <p:nvPr userDrawn="1"/>
        </p:nvSpPr>
        <p:spPr>
          <a:xfrm>
            <a:off x="454592" y="524232"/>
            <a:ext cx="4112407" cy="5909564"/>
          </a:xfrm>
          <a:custGeom>
            <a:avLst/>
            <a:gdLst>
              <a:gd name="f0" fmla="val 10800000"/>
              <a:gd name="f1" fmla="val 5400000"/>
              <a:gd name="f2" fmla="val 180"/>
              <a:gd name="f3" fmla="val w"/>
              <a:gd name="f4" fmla="val h"/>
              <a:gd name="f5" fmla="val 0"/>
              <a:gd name="f6" fmla="val 4478"/>
              <a:gd name="f7" fmla="val 7886"/>
              <a:gd name="f8" fmla="val 3364"/>
              <a:gd name="f9" fmla="val 3501"/>
              <a:gd name="f10" fmla="val 984"/>
              <a:gd name="f11" fmla="val 3641"/>
              <a:gd name="f12" fmla="val 1971"/>
              <a:gd name="f13" fmla="val 3780"/>
              <a:gd name="f14" fmla="val 2955"/>
              <a:gd name="f15" fmla="val 3920"/>
              <a:gd name="f16" fmla="val 3942"/>
              <a:gd name="f17" fmla="val 4060"/>
              <a:gd name="f18" fmla="val 4927"/>
              <a:gd name="f19" fmla="val 4199"/>
              <a:gd name="f20" fmla="val 5913"/>
              <a:gd name="f21" fmla="val 4339"/>
              <a:gd name="f22" fmla="val 6900"/>
              <a:gd name="f23" fmla="val 3358"/>
              <a:gd name="f24" fmla="val 2238"/>
              <a:gd name="f25" fmla="val 1118"/>
              <a:gd name="f26" fmla="val 841"/>
              <a:gd name="f27" fmla="val 1682"/>
              <a:gd name="f28" fmla="val 2523"/>
              <a:gd name="f29" fmla="+- 0 0 -90"/>
              <a:gd name="f30" fmla="*/ f3 1 4478"/>
              <a:gd name="f31" fmla="*/ f4 1 7886"/>
              <a:gd name="f32" fmla="+- f7 0 f5"/>
              <a:gd name="f33" fmla="+- f6 0 f5"/>
              <a:gd name="f34" fmla="*/ f29 f0 1"/>
              <a:gd name="f35" fmla="*/ f33 1 4478"/>
              <a:gd name="f36" fmla="*/ f32 1 7886"/>
              <a:gd name="f37" fmla="*/ 3364 f33 1"/>
              <a:gd name="f38" fmla="*/ 0 f32 1"/>
              <a:gd name="f39" fmla="*/ 3501 f33 1"/>
              <a:gd name="f40" fmla="*/ 984 f32 1"/>
              <a:gd name="f41" fmla="*/ 3641 f33 1"/>
              <a:gd name="f42" fmla="*/ 1971 f32 1"/>
              <a:gd name="f43" fmla="*/ 3780 f33 1"/>
              <a:gd name="f44" fmla="*/ 2955 f32 1"/>
              <a:gd name="f45" fmla="*/ 3920 f33 1"/>
              <a:gd name="f46" fmla="*/ 3942 f32 1"/>
              <a:gd name="f47" fmla="*/ 4060 f33 1"/>
              <a:gd name="f48" fmla="*/ 4927 f32 1"/>
              <a:gd name="f49" fmla="*/ 4199 f33 1"/>
              <a:gd name="f50" fmla="*/ 5913 f32 1"/>
              <a:gd name="f51" fmla="*/ 4339 f33 1"/>
              <a:gd name="f52" fmla="*/ 6900 f32 1"/>
              <a:gd name="f53" fmla="*/ 4478 f33 1"/>
              <a:gd name="f54" fmla="*/ 7886 f32 1"/>
              <a:gd name="f55" fmla="*/ 3358 f33 1"/>
              <a:gd name="f56" fmla="*/ 2238 f33 1"/>
              <a:gd name="f57" fmla="*/ 1118 f33 1"/>
              <a:gd name="f58" fmla="*/ 0 f33 1"/>
              <a:gd name="f59" fmla="*/ 841 f33 1"/>
              <a:gd name="f60" fmla="*/ 1682 f33 1"/>
              <a:gd name="f61" fmla="*/ 2523 f33 1"/>
              <a:gd name="f62" fmla="*/ f34 1 f2"/>
              <a:gd name="f63" fmla="*/ f37 1 4478"/>
              <a:gd name="f64" fmla="*/ f38 1 7886"/>
              <a:gd name="f65" fmla="*/ f39 1 4478"/>
              <a:gd name="f66" fmla="*/ f40 1 7886"/>
              <a:gd name="f67" fmla="*/ f41 1 4478"/>
              <a:gd name="f68" fmla="*/ f42 1 7886"/>
              <a:gd name="f69" fmla="*/ f43 1 4478"/>
              <a:gd name="f70" fmla="*/ f44 1 7886"/>
              <a:gd name="f71" fmla="*/ f45 1 4478"/>
              <a:gd name="f72" fmla="*/ f46 1 7886"/>
              <a:gd name="f73" fmla="*/ f47 1 4478"/>
              <a:gd name="f74" fmla="*/ f48 1 7886"/>
              <a:gd name="f75" fmla="*/ f49 1 4478"/>
              <a:gd name="f76" fmla="*/ f50 1 7886"/>
              <a:gd name="f77" fmla="*/ f51 1 4478"/>
              <a:gd name="f78" fmla="*/ f52 1 7886"/>
              <a:gd name="f79" fmla="*/ f53 1 4478"/>
              <a:gd name="f80" fmla="*/ f54 1 7886"/>
              <a:gd name="f81" fmla="*/ f55 1 4478"/>
              <a:gd name="f82" fmla="*/ f56 1 4478"/>
              <a:gd name="f83" fmla="*/ f57 1 4478"/>
              <a:gd name="f84" fmla="*/ f58 1 4478"/>
              <a:gd name="f85" fmla="*/ f59 1 4478"/>
              <a:gd name="f86" fmla="*/ f60 1 4478"/>
              <a:gd name="f87" fmla="*/ f61 1 4478"/>
              <a:gd name="f88" fmla="*/ 0 1 f35"/>
              <a:gd name="f89" fmla="*/ f6 1 f35"/>
              <a:gd name="f90" fmla="*/ 0 1 f36"/>
              <a:gd name="f91" fmla="*/ f7 1 f36"/>
              <a:gd name="f92" fmla="+- f62 0 f1"/>
              <a:gd name="f93" fmla="*/ f63 1 f35"/>
              <a:gd name="f94" fmla="*/ f64 1 f36"/>
              <a:gd name="f95" fmla="*/ f65 1 f35"/>
              <a:gd name="f96" fmla="*/ f66 1 f36"/>
              <a:gd name="f97" fmla="*/ f67 1 f35"/>
              <a:gd name="f98" fmla="*/ f68 1 f36"/>
              <a:gd name="f99" fmla="*/ f69 1 f35"/>
              <a:gd name="f100" fmla="*/ f70 1 f36"/>
              <a:gd name="f101" fmla="*/ f71 1 f35"/>
              <a:gd name="f102" fmla="*/ f72 1 f36"/>
              <a:gd name="f103" fmla="*/ f73 1 f35"/>
              <a:gd name="f104" fmla="*/ f74 1 f36"/>
              <a:gd name="f105" fmla="*/ f75 1 f35"/>
              <a:gd name="f106" fmla="*/ f76 1 f36"/>
              <a:gd name="f107" fmla="*/ f77 1 f35"/>
              <a:gd name="f108" fmla="*/ f78 1 f36"/>
              <a:gd name="f109" fmla="*/ f79 1 f35"/>
              <a:gd name="f110" fmla="*/ f80 1 f36"/>
              <a:gd name="f111" fmla="*/ f81 1 f35"/>
              <a:gd name="f112" fmla="*/ f82 1 f35"/>
              <a:gd name="f113" fmla="*/ f83 1 f35"/>
              <a:gd name="f114" fmla="*/ f84 1 f35"/>
              <a:gd name="f115" fmla="*/ f85 1 f35"/>
              <a:gd name="f116" fmla="*/ f86 1 f35"/>
              <a:gd name="f117" fmla="*/ f87 1 f35"/>
              <a:gd name="f118" fmla="*/ f88 f30 1"/>
              <a:gd name="f119" fmla="*/ f89 f30 1"/>
              <a:gd name="f120" fmla="*/ f91 f31 1"/>
              <a:gd name="f121" fmla="*/ f90 f31 1"/>
              <a:gd name="f122" fmla="*/ f93 f30 1"/>
              <a:gd name="f123" fmla="*/ f94 f31 1"/>
              <a:gd name="f124" fmla="*/ f95 f30 1"/>
              <a:gd name="f125" fmla="*/ f96 f31 1"/>
              <a:gd name="f126" fmla="*/ f97 f30 1"/>
              <a:gd name="f127" fmla="*/ f98 f31 1"/>
              <a:gd name="f128" fmla="*/ f99 f30 1"/>
              <a:gd name="f129" fmla="*/ f100 f31 1"/>
              <a:gd name="f130" fmla="*/ f101 f30 1"/>
              <a:gd name="f131" fmla="*/ f102 f31 1"/>
              <a:gd name="f132" fmla="*/ f103 f30 1"/>
              <a:gd name="f133" fmla="*/ f104 f31 1"/>
              <a:gd name="f134" fmla="*/ f105 f30 1"/>
              <a:gd name="f135" fmla="*/ f106 f31 1"/>
              <a:gd name="f136" fmla="*/ f107 f30 1"/>
              <a:gd name="f137" fmla="*/ f108 f31 1"/>
              <a:gd name="f138" fmla="*/ f109 f30 1"/>
              <a:gd name="f139" fmla="*/ f110 f31 1"/>
              <a:gd name="f140" fmla="*/ f111 f30 1"/>
              <a:gd name="f141" fmla="*/ f112 f30 1"/>
              <a:gd name="f142" fmla="*/ f113 f30 1"/>
              <a:gd name="f143" fmla="*/ f114 f30 1"/>
              <a:gd name="f144" fmla="*/ f115 f30 1"/>
              <a:gd name="f145" fmla="*/ f116 f30 1"/>
              <a:gd name="f146" fmla="*/ f117 f30 1"/>
            </a:gdLst>
            <a:ahLst/>
            <a:cxnLst>
              <a:cxn ang="3cd4">
                <a:pos x="hc" y="t"/>
              </a:cxn>
              <a:cxn ang="0">
                <a:pos x="r" y="vc"/>
              </a:cxn>
              <a:cxn ang="cd4">
                <a:pos x="hc" y="b"/>
              </a:cxn>
              <a:cxn ang="cd2">
                <a:pos x="l" y="vc"/>
              </a:cxn>
              <a:cxn ang="f92">
                <a:pos x="f122" y="f123"/>
              </a:cxn>
              <a:cxn ang="f92">
                <a:pos x="f124" y="f125"/>
              </a:cxn>
              <a:cxn ang="f92">
                <a:pos x="f126" y="f127"/>
              </a:cxn>
              <a:cxn ang="f92">
                <a:pos x="f128" y="f129"/>
              </a:cxn>
              <a:cxn ang="f92">
                <a:pos x="f130" y="f131"/>
              </a:cxn>
              <a:cxn ang="f92">
                <a:pos x="f132" y="f133"/>
              </a:cxn>
              <a:cxn ang="f92">
                <a:pos x="f134" y="f135"/>
              </a:cxn>
              <a:cxn ang="f92">
                <a:pos x="f136" y="f137"/>
              </a:cxn>
              <a:cxn ang="f92">
                <a:pos x="f138" y="f139"/>
              </a:cxn>
              <a:cxn ang="f92">
                <a:pos x="f140" y="f139"/>
              </a:cxn>
              <a:cxn ang="f92">
                <a:pos x="f141" y="f139"/>
              </a:cxn>
              <a:cxn ang="f92">
                <a:pos x="f142" y="f139"/>
              </a:cxn>
              <a:cxn ang="f92">
                <a:pos x="f143" y="f139"/>
              </a:cxn>
              <a:cxn ang="f92">
                <a:pos x="f143" y="f137"/>
              </a:cxn>
              <a:cxn ang="f92">
                <a:pos x="f143" y="f135"/>
              </a:cxn>
              <a:cxn ang="f92">
                <a:pos x="f143" y="f133"/>
              </a:cxn>
              <a:cxn ang="f92">
                <a:pos x="f143" y="f131"/>
              </a:cxn>
              <a:cxn ang="f92">
                <a:pos x="f143" y="f129"/>
              </a:cxn>
              <a:cxn ang="f92">
                <a:pos x="f143" y="f127"/>
              </a:cxn>
              <a:cxn ang="f92">
                <a:pos x="f143" y="f125"/>
              </a:cxn>
              <a:cxn ang="f92">
                <a:pos x="f143" y="f123"/>
              </a:cxn>
              <a:cxn ang="f92">
                <a:pos x="f144" y="f123"/>
              </a:cxn>
              <a:cxn ang="f92">
                <a:pos x="f145" y="f123"/>
              </a:cxn>
              <a:cxn ang="f92">
                <a:pos x="f146" y="f123"/>
              </a:cxn>
              <a:cxn ang="f92">
                <a:pos x="f122" y="f123"/>
              </a:cxn>
            </a:cxnLst>
            <a:rect l="f118" t="f121" r="f119" b="f120"/>
            <a:pathLst>
              <a:path w="4478" h="7886">
                <a:moveTo>
                  <a:pt x="f8" y="f5"/>
                </a:moveTo>
                <a:lnTo>
                  <a:pt x="f9" y="f10"/>
                </a:lnTo>
                <a:lnTo>
                  <a:pt x="f11" y="f12"/>
                </a:lnTo>
                <a:lnTo>
                  <a:pt x="f13" y="f14"/>
                </a:lnTo>
                <a:lnTo>
                  <a:pt x="f15" y="f16"/>
                </a:lnTo>
                <a:lnTo>
                  <a:pt x="f17" y="f18"/>
                </a:lnTo>
                <a:lnTo>
                  <a:pt x="f19" y="f20"/>
                </a:lnTo>
                <a:lnTo>
                  <a:pt x="f21" y="f22"/>
                </a:lnTo>
                <a:lnTo>
                  <a:pt x="f6" y="f7"/>
                </a:lnTo>
                <a:lnTo>
                  <a:pt x="f23" y="f7"/>
                </a:lnTo>
                <a:lnTo>
                  <a:pt x="f24" y="f7"/>
                </a:lnTo>
                <a:lnTo>
                  <a:pt x="f25" y="f7"/>
                </a:lnTo>
                <a:lnTo>
                  <a:pt x="f5" y="f7"/>
                </a:lnTo>
                <a:lnTo>
                  <a:pt x="f5" y="f22"/>
                </a:lnTo>
                <a:lnTo>
                  <a:pt x="f5" y="f20"/>
                </a:lnTo>
                <a:lnTo>
                  <a:pt x="f5" y="f18"/>
                </a:lnTo>
                <a:lnTo>
                  <a:pt x="f5" y="f16"/>
                </a:lnTo>
                <a:lnTo>
                  <a:pt x="f5" y="f14"/>
                </a:lnTo>
                <a:lnTo>
                  <a:pt x="f5" y="f12"/>
                </a:lnTo>
                <a:lnTo>
                  <a:pt x="f5" y="f10"/>
                </a:lnTo>
                <a:lnTo>
                  <a:pt x="f5" y="f5"/>
                </a:lnTo>
                <a:lnTo>
                  <a:pt x="f26" y="f5"/>
                </a:lnTo>
                <a:lnTo>
                  <a:pt x="f27" y="f5"/>
                </a:lnTo>
                <a:lnTo>
                  <a:pt x="f28" y="f5"/>
                </a:lnTo>
                <a:lnTo>
                  <a:pt x="f8" y="f5"/>
                </a:lnTo>
                <a:close/>
              </a:path>
            </a:pathLst>
          </a:custGeom>
          <a:solidFill>
            <a:srgbClr val="FFC00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22" name="Freeform 7">
            <a:extLst>
              <a:ext uri="{FF2B5EF4-FFF2-40B4-BE49-F238E27FC236}">
                <a16:creationId xmlns:a16="http://schemas.microsoft.com/office/drawing/2014/main" id="{B4DF4C8B-F604-4465-AAA8-5E58A162DDB7}"/>
              </a:ext>
            </a:extLst>
          </p:cNvPr>
          <p:cNvSpPr/>
          <p:nvPr userDrawn="1"/>
        </p:nvSpPr>
        <p:spPr>
          <a:xfrm>
            <a:off x="667442" y="1048486"/>
            <a:ext cx="3256857" cy="5360748"/>
          </a:xfrm>
          <a:custGeom>
            <a:avLst/>
            <a:gdLst>
              <a:gd name="f0" fmla="val 10800000"/>
              <a:gd name="f1" fmla="val 5400000"/>
              <a:gd name="f2" fmla="val 180"/>
              <a:gd name="f3" fmla="val w"/>
              <a:gd name="f4" fmla="val h"/>
              <a:gd name="f5" fmla="val 0"/>
              <a:gd name="f6" fmla="val 4354"/>
              <a:gd name="f7" fmla="val 7547"/>
              <a:gd name="f8" fmla="val 2184"/>
              <a:gd name="f9" fmla="val 6646"/>
              <a:gd name="f10" fmla="val 3733"/>
              <a:gd name="f11" fmla="val 2957"/>
              <a:gd name="f12" fmla="val 5357"/>
              <a:gd name="f13" fmla="val 2934"/>
              <a:gd name="f14" fmla="val 5343"/>
              <a:gd name="f15" fmla="val 1385"/>
              <a:gd name="f16" fmla="val 2160"/>
              <a:gd name="f17" fmla="val 6634"/>
              <a:gd name="f18" fmla="val 2168"/>
              <a:gd name="f19" fmla="val 4014"/>
              <a:gd name="f20" fmla="val 5317"/>
              <a:gd name="f21" fmla="val 2949"/>
              <a:gd name="f22" fmla="val 4350"/>
              <a:gd name="f23" fmla="val 6674"/>
              <a:gd name="f24" fmla="val 3763"/>
              <a:gd name="f25" fmla="val 3238"/>
              <a:gd name="f26" fmla="val 3209"/>
              <a:gd name="f27" fmla="val 2708"/>
              <a:gd name="f28" fmla="val 2676"/>
              <a:gd name="f29" fmla="val 2148"/>
              <a:gd name="f30" fmla="val 6666"/>
              <a:gd name="f31" fmla="val 1363"/>
              <a:gd name="f32" fmla="val 580"/>
              <a:gd name="f33" fmla="val 6660"/>
              <a:gd name="f34" fmla="val 1112"/>
              <a:gd name="f35" fmla="val 1082"/>
              <a:gd name="f36" fmla="val 564"/>
              <a:gd name="f37" fmla="val 6686"/>
              <a:gd name="f38" fmla="val 48"/>
              <a:gd name="f39" fmla="val 18"/>
              <a:gd name="f40" fmla="val 542"/>
              <a:gd name="f41" fmla="val 5745"/>
              <a:gd name="f42" fmla="val 5694"/>
              <a:gd name="f43" fmla="val 1347"/>
              <a:gd name="f44" fmla="val 5331"/>
              <a:gd name="f45" fmla="val 4027"/>
              <a:gd name="f46" fmla="val 4968"/>
              <a:gd name="f47" fmla="val 4916"/>
              <a:gd name="f48" fmla="val 3988"/>
              <a:gd name="f49" fmla="val 3085"/>
              <a:gd name="f50" fmla="val 3035"/>
              <a:gd name="f51" fmla="val 576"/>
              <a:gd name="f52" fmla="val 3994"/>
              <a:gd name="f53" fmla="val 5305"/>
              <a:gd name="f54" fmla="val 2150"/>
              <a:gd name="f55" fmla="val 3992"/>
              <a:gd name="f56" fmla="val 2154"/>
              <a:gd name="f57" fmla="val 3990"/>
              <a:gd name="f58" fmla="val 2684"/>
              <a:gd name="f59" fmla="val 1359"/>
              <a:gd name="f60" fmla="val 1357"/>
              <a:gd name="f61" fmla="val 1353"/>
              <a:gd name="f62" fmla="val 2680"/>
              <a:gd name="f63" fmla="val 554"/>
              <a:gd name="f64" fmla="val 1349"/>
              <a:gd name="f65" fmla="val 552"/>
              <a:gd name="f66" fmla="val 1345"/>
              <a:gd name="f67" fmla="val 1343"/>
              <a:gd name="f68" fmla="val 1339"/>
              <a:gd name="f69" fmla="val 1335"/>
              <a:gd name="f70" fmla="val 1351"/>
              <a:gd name="f71" fmla="val 6"/>
              <a:gd name="f72" fmla="val 4"/>
              <a:gd name="f73" fmla="val 1355"/>
              <a:gd name="f74" fmla="val 2"/>
              <a:gd name="f75" fmla="val 2963"/>
              <a:gd name="f76" fmla="val 2965"/>
              <a:gd name="f77" fmla="val 2967"/>
              <a:gd name="f78" fmla="val 2969"/>
              <a:gd name="f79" fmla="val 8"/>
              <a:gd name="f80" fmla="val 2971"/>
              <a:gd name="f81" fmla="val 12"/>
              <a:gd name="f82" fmla="val 20"/>
              <a:gd name="f83" fmla="val 22"/>
              <a:gd name="f84" fmla="val 26"/>
              <a:gd name="f85" fmla="val 1369"/>
              <a:gd name="f86" fmla="val 2658"/>
              <a:gd name="f87" fmla="val 2660"/>
              <a:gd name="f88" fmla="val 2662"/>
              <a:gd name="f89" fmla="val 2664"/>
              <a:gd name="f90" fmla="val 3767"/>
              <a:gd name="f91" fmla="val 3769"/>
              <a:gd name="f92" fmla="val 3998"/>
              <a:gd name="f93" fmla="val 4002"/>
              <a:gd name="f94" fmla="val 4004"/>
              <a:gd name="f95" fmla="val 4008"/>
              <a:gd name="f96" fmla="val 2981"/>
              <a:gd name="f97" fmla="val 4163"/>
              <a:gd name="f98" fmla="val 4167"/>
              <a:gd name="f99" fmla="val 3755"/>
              <a:gd name="f100" fmla="val 4235"/>
              <a:gd name="f101" fmla="val 5833"/>
              <a:gd name="f102" fmla="val 4241"/>
              <a:gd name="f103" fmla="val 5875"/>
              <a:gd name="f104" fmla="val 3779"/>
              <a:gd name="f105" fmla="+- 0 0 -90"/>
              <a:gd name="f106" fmla="*/ f3 1 4354"/>
              <a:gd name="f107" fmla="*/ f4 1 7547"/>
              <a:gd name="f108" fmla="+- f7 0 f5"/>
              <a:gd name="f109" fmla="+- f6 0 f5"/>
              <a:gd name="f110" fmla="*/ f105 f0 1"/>
              <a:gd name="f111" fmla="*/ f109 1 4354"/>
              <a:gd name="f112" fmla="*/ f108 1 7547"/>
              <a:gd name="f113" fmla="*/ 3733 f109 1"/>
              <a:gd name="f114" fmla="*/ 6646 f108 1"/>
              <a:gd name="f115" fmla="*/ 2184 f109 1"/>
              <a:gd name="f116" fmla="*/ 1385 f109 1"/>
              <a:gd name="f117" fmla="*/ 5343 f108 1"/>
              <a:gd name="f118" fmla="*/ 2934 f109 1"/>
              <a:gd name="f119" fmla="*/ 5317 f108 1"/>
              <a:gd name="f120" fmla="*/ 4014 f108 1"/>
              <a:gd name="f121" fmla="*/ 4350 f109 1"/>
              <a:gd name="f122" fmla="*/ 3763 f109 1"/>
              <a:gd name="f123" fmla="*/ 6674 f108 1"/>
              <a:gd name="f124" fmla="*/ 3209 f109 1"/>
              <a:gd name="f125" fmla="*/ 7547 f108 1"/>
              <a:gd name="f126" fmla="*/ 2676 f109 1"/>
              <a:gd name="f127" fmla="*/ 1363 f109 1"/>
              <a:gd name="f128" fmla="*/ 5357 f108 1"/>
              <a:gd name="f129" fmla="*/ 1112 f109 1"/>
              <a:gd name="f130" fmla="*/ 564 f109 1"/>
              <a:gd name="f131" fmla="*/ 6686 f108 1"/>
              <a:gd name="f132" fmla="*/ 18 f109 1"/>
              <a:gd name="f133" fmla="*/ 0 f109 1"/>
              <a:gd name="f134" fmla="*/ 542 f109 1"/>
              <a:gd name="f135" fmla="*/ 5694 f108 1"/>
              <a:gd name="f136" fmla="*/ 1347 f109 1"/>
              <a:gd name="f137" fmla="*/ 5331 f108 1"/>
              <a:gd name="f138" fmla="*/ 4968 f108 1"/>
              <a:gd name="f139" fmla="*/ 3988 f108 1"/>
              <a:gd name="f140" fmla="*/ 3085 f108 1"/>
              <a:gd name="f141" fmla="*/ 576 f109 1"/>
              <a:gd name="f142" fmla="*/ 3994 f108 1"/>
              <a:gd name="f143" fmla="*/ 2148 f109 1"/>
              <a:gd name="f144" fmla="*/ 2154 f109 1"/>
              <a:gd name="f145" fmla="*/ 3990 f108 1"/>
              <a:gd name="f146" fmla="*/ 2684 f108 1"/>
              <a:gd name="f147" fmla="*/ 1357 f109 1"/>
              <a:gd name="f148" fmla="*/ 554 f109 1"/>
              <a:gd name="f149" fmla="*/ 1349 f108 1"/>
              <a:gd name="f150" fmla="*/ 552 f109 1"/>
              <a:gd name="f151" fmla="*/ 1343 f108 1"/>
              <a:gd name="f152" fmla="*/ 1335 f108 1"/>
              <a:gd name="f153" fmla="*/ 1353 f109 1"/>
              <a:gd name="f154" fmla="*/ 4 f108 1"/>
              <a:gd name="f155" fmla="*/ 0 f108 1"/>
              <a:gd name="f156" fmla="*/ 2963 f109 1"/>
              <a:gd name="f157" fmla="*/ 2967 f109 1"/>
              <a:gd name="f158" fmla="*/ 2971 f109 1"/>
              <a:gd name="f159" fmla="*/ 12 f108 1"/>
              <a:gd name="f160" fmla="*/ 2969 f109 1"/>
              <a:gd name="f161" fmla="*/ 20 f108 1"/>
              <a:gd name="f162" fmla="*/ 26 f108 1"/>
              <a:gd name="f163" fmla="*/ 1369 f109 1"/>
              <a:gd name="f164" fmla="*/ 2658 f108 1"/>
              <a:gd name="f165" fmla="*/ 2965 f109 1"/>
              <a:gd name="f166" fmla="*/ 2660 f108 1"/>
              <a:gd name="f167" fmla="*/ 2664 f108 1"/>
              <a:gd name="f168" fmla="*/ 3769 f109 1"/>
              <a:gd name="f169" fmla="*/ 3998 f108 1"/>
              <a:gd name="f170" fmla="*/ 4004 f108 1"/>
              <a:gd name="f171" fmla="*/ 2981 f109 1"/>
              <a:gd name="f172" fmla="*/ 4167 f109 1"/>
              <a:gd name="f173" fmla="*/ 3755 f109 1"/>
              <a:gd name="f174" fmla="*/ 6634 f108 1"/>
              <a:gd name="f175" fmla="*/ 4241 f109 1"/>
              <a:gd name="f176" fmla="*/ 5875 f108 1"/>
              <a:gd name="f177" fmla="*/ f110 1 f2"/>
              <a:gd name="f178" fmla="*/ f113 1 4354"/>
              <a:gd name="f179" fmla="*/ f114 1 7547"/>
              <a:gd name="f180" fmla="*/ f115 1 4354"/>
              <a:gd name="f181" fmla="*/ f116 1 4354"/>
              <a:gd name="f182" fmla="*/ f117 1 7547"/>
              <a:gd name="f183" fmla="*/ f118 1 4354"/>
              <a:gd name="f184" fmla="*/ f119 1 7547"/>
              <a:gd name="f185" fmla="*/ f120 1 7547"/>
              <a:gd name="f186" fmla="*/ f121 1 4354"/>
              <a:gd name="f187" fmla="*/ f122 1 4354"/>
              <a:gd name="f188" fmla="*/ f123 1 7547"/>
              <a:gd name="f189" fmla="*/ f124 1 4354"/>
              <a:gd name="f190" fmla="*/ f125 1 7547"/>
              <a:gd name="f191" fmla="*/ f126 1 4354"/>
              <a:gd name="f192" fmla="*/ f127 1 4354"/>
              <a:gd name="f193" fmla="*/ f128 1 7547"/>
              <a:gd name="f194" fmla="*/ f129 1 4354"/>
              <a:gd name="f195" fmla="*/ f130 1 4354"/>
              <a:gd name="f196" fmla="*/ f131 1 7547"/>
              <a:gd name="f197" fmla="*/ f132 1 4354"/>
              <a:gd name="f198" fmla="*/ f133 1 4354"/>
              <a:gd name="f199" fmla="*/ f134 1 4354"/>
              <a:gd name="f200" fmla="*/ f135 1 7547"/>
              <a:gd name="f201" fmla="*/ f136 1 4354"/>
              <a:gd name="f202" fmla="*/ f137 1 7547"/>
              <a:gd name="f203" fmla="*/ f138 1 7547"/>
              <a:gd name="f204" fmla="*/ f139 1 7547"/>
              <a:gd name="f205" fmla="*/ f140 1 7547"/>
              <a:gd name="f206" fmla="*/ f141 1 4354"/>
              <a:gd name="f207" fmla="*/ f142 1 7547"/>
              <a:gd name="f208" fmla="*/ f143 1 4354"/>
              <a:gd name="f209" fmla="*/ f144 1 4354"/>
              <a:gd name="f210" fmla="*/ f145 1 7547"/>
              <a:gd name="f211" fmla="*/ f146 1 7547"/>
              <a:gd name="f212" fmla="*/ f147 1 4354"/>
              <a:gd name="f213" fmla="*/ f148 1 4354"/>
              <a:gd name="f214" fmla="*/ f149 1 7547"/>
              <a:gd name="f215" fmla="*/ f150 1 4354"/>
              <a:gd name="f216" fmla="*/ f151 1 7547"/>
              <a:gd name="f217" fmla="*/ f152 1 7547"/>
              <a:gd name="f218" fmla="*/ f153 1 4354"/>
              <a:gd name="f219" fmla="*/ f154 1 7547"/>
              <a:gd name="f220" fmla="*/ f155 1 7547"/>
              <a:gd name="f221" fmla="*/ f156 1 4354"/>
              <a:gd name="f222" fmla="*/ f157 1 4354"/>
              <a:gd name="f223" fmla="*/ f158 1 4354"/>
              <a:gd name="f224" fmla="*/ f159 1 7547"/>
              <a:gd name="f225" fmla="*/ f160 1 4354"/>
              <a:gd name="f226" fmla="*/ f161 1 7547"/>
              <a:gd name="f227" fmla="*/ f162 1 7547"/>
              <a:gd name="f228" fmla="*/ f163 1 4354"/>
              <a:gd name="f229" fmla="*/ f164 1 7547"/>
              <a:gd name="f230" fmla="*/ f165 1 4354"/>
              <a:gd name="f231" fmla="*/ f166 1 7547"/>
              <a:gd name="f232" fmla="*/ f167 1 7547"/>
              <a:gd name="f233" fmla="*/ f168 1 4354"/>
              <a:gd name="f234" fmla="*/ f169 1 7547"/>
              <a:gd name="f235" fmla="*/ f170 1 7547"/>
              <a:gd name="f236" fmla="*/ f171 1 4354"/>
              <a:gd name="f237" fmla="*/ f172 1 4354"/>
              <a:gd name="f238" fmla="*/ f173 1 4354"/>
              <a:gd name="f239" fmla="*/ f174 1 7547"/>
              <a:gd name="f240" fmla="*/ f175 1 4354"/>
              <a:gd name="f241" fmla="*/ f176 1 7547"/>
              <a:gd name="f242" fmla="*/ 0 1 f111"/>
              <a:gd name="f243" fmla="*/ f6 1 f111"/>
              <a:gd name="f244" fmla="*/ 0 1 f112"/>
              <a:gd name="f245" fmla="*/ f7 1 f112"/>
              <a:gd name="f246" fmla="+- f177 0 f1"/>
              <a:gd name="f247" fmla="*/ f178 1 f111"/>
              <a:gd name="f248" fmla="*/ f179 1 f112"/>
              <a:gd name="f249" fmla="*/ f180 1 f111"/>
              <a:gd name="f250" fmla="*/ f181 1 f111"/>
              <a:gd name="f251" fmla="*/ f182 1 f112"/>
              <a:gd name="f252" fmla="*/ f183 1 f111"/>
              <a:gd name="f253" fmla="*/ f184 1 f112"/>
              <a:gd name="f254" fmla="*/ f185 1 f112"/>
              <a:gd name="f255" fmla="*/ f186 1 f111"/>
              <a:gd name="f256" fmla="*/ f187 1 f111"/>
              <a:gd name="f257" fmla="*/ f188 1 f112"/>
              <a:gd name="f258" fmla="*/ f189 1 f111"/>
              <a:gd name="f259" fmla="*/ f190 1 f112"/>
              <a:gd name="f260" fmla="*/ f191 1 f111"/>
              <a:gd name="f261" fmla="*/ f192 1 f111"/>
              <a:gd name="f262" fmla="*/ f193 1 f112"/>
              <a:gd name="f263" fmla="*/ f194 1 f111"/>
              <a:gd name="f264" fmla="*/ f195 1 f111"/>
              <a:gd name="f265" fmla="*/ f196 1 f112"/>
              <a:gd name="f266" fmla="*/ f197 1 f111"/>
              <a:gd name="f267" fmla="*/ f198 1 f111"/>
              <a:gd name="f268" fmla="*/ f199 1 f111"/>
              <a:gd name="f269" fmla="*/ f200 1 f112"/>
              <a:gd name="f270" fmla="*/ f201 1 f111"/>
              <a:gd name="f271" fmla="*/ f202 1 f112"/>
              <a:gd name="f272" fmla="*/ f203 1 f112"/>
              <a:gd name="f273" fmla="*/ f204 1 f112"/>
              <a:gd name="f274" fmla="*/ f205 1 f112"/>
              <a:gd name="f275" fmla="*/ f206 1 f111"/>
              <a:gd name="f276" fmla="*/ f207 1 f112"/>
              <a:gd name="f277" fmla="*/ f208 1 f111"/>
              <a:gd name="f278" fmla="*/ f209 1 f111"/>
              <a:gd name="f279" fmla="*/ f210 1 f112"/>
              <a:gd name="f280" fmla="*/ f211 1 f112"/>
              <a:gd name="f281" fmla="*/ f212 1 f111"/>
              <a:gd name="f282" fmla="*/ f213 1 f111"/>
              <a:gd name="f283" fmla="*/ f214 1 f112"/>
              <a:gd name="f284" fmla="*/ f215 1 f111"/>
              <a:gd name="f285" fmla="*/ f216 1 f112"/>
              <a:gd name="f286" fmla="*/ f217 1 f112"/>
              <a:gd name="f287" fmla="*/ f218 1 f111"/>
              <a:gd name="f288" fmla="*/ f219 1 f112"/>
              <a:gd name="f289" fmla="*/ f220 1 f112"/>
              <a:gd name="f290" fmla="*/ f221 1 f111"/>
              <a:gd name="f291" fmla="*/ f222 1 f111"/>
              <a:gd name="f292" fmla="*/ f223 1 f111"/>
              <a:gd name="f293" fmla="*/ f224 1 f112"/>
              <a:gd name="f294" fmla="*/ f225 1 f111"/>
              <a:gd name="f295" fmla="*/ f226 1 f112"/>
              <a:gd name="f296" fmla="*/ f227 1 f112"/>
              <a:gd name="f297" fmla="*/ f228 1 f111"/>
              <a:gd name="f298" fmla="*/ f229 1 f112"/>
              <a:gd name="f299" fmla="*/ f230 1 f111"/>
              <a:gd name="f300" fmla="*/ f231 1 f112"/>
              <a:gd name="f301" fmla="*/ f232 1 f112"/>
              <a:gd name="f302" fmla="*/ f233 1 f111"/>
              <a:gd name="f303" fmla="*/ f234 1 f112"/>
              <a:gd name="f304" fmla="*/ f235 1 f112"/>
              <a:gd name="f305" fmla="*/ f236 1 f111"/>
              <a:gd name="f306" fmla="*/ f237 1 f111"/>
              <a:gd name="f307" fmla="*/ f238 1 f111"/>
              <a:gd name="f308" fmla="*/ f239 1 f112"/>
              <a:gd name="f309" fmla="*/ f240 1 f111"/>
              <a:gd name="f310" fmla="*/ f241 1 f112"/>
              <a:gd name="f311" fmla="*/ f242 f106 1"/>
              <a:gd name="f312" fmla="*/ f243 f106 1"/>
              <a:gd name="f313" fmla="*/ f245 f107 1"/>
              <a:gd name="f314" fmla="*/ f244 f107 1"/>
              <a:gd name="f315" fmla="*/ f247 f106 1"/>
              <a:gd name="f316" fmla="*/ f248 f107 1"/>
              <a:gd name="f317" fmla="*/ f249 f106 1"/>
              <a:gd name="f318" fmla="*/ f250 f106 1"/>
              <a:gd name="f319" fmla="*/ f251 f107 1"/>
              <a:gd name="f320" fmla="*/ f252 f106 1"/>
              <a:gd name="f321" fmla="*/ f253 f107 1"/>
              <a:gd name="f322" fmla="*/ f254 f107 1"/>
              <a:gd name="f323" fmla="*/ f255 f106 1"/>
              <a:gd name="f324" fmla="*/ f256 f106 1"/>
              <a:gd name="f325" fmla="*/ f257 f107 1"/>
              <a:gd name="f326" fmla="*/ f258 f106 1"/>
              <a:gd name="f327" fmla="*/ f259 f107 1"/>
              <a:gd name="f328" fmla="*/ f260 f106 1"/>
              <a:gd name="f329" fmla="*/ f261 f106 1"/>
              <a:gd name="f330" fmla="*/ f262 f107 1"/>
              <a:gd name="f331" fmla="*/ f263 f106 1"/>
              <a:gd name="f332" fmla="*/ f264 f106 1"/>
              <a:gd name="f333" fmla="*/ f265 f107 1"/>
              <a:gd name="f334" fmla="*/ f266 f106 1"/>
              <a:gd name="f335" fmla="*/ f267 f106 1"/>
              <a:gd name="f336" fmla="*/ f268 f106 1"/>
              <a:gd name="f337" fmla="*/ f269 f107 1"/>
              <a:gd name="f338" fmla="*/ f270 f106 1"/>
              <a:gd name="f339" fmla="*/ f271 f107 1"/>
              <a:gd name="f340" fmla="*/ f272 f107 1"/>
              <a:gd name="f341" fmla="*/ f273 f107 1"/>
              <a:gd name="f342" fmla="*/ f274 f107 1"/>
              <a:gd name="f343" fmla="*/ f275 f106 1"/>
              <a:gd name="f344" fmla="*/ f276 f107 1"/>
              <a:gd name="f345" fmla="*/ f277 f106 1"/>
              <a:gd name="f346" fmla="*/ f278 f106 1"/>
              <a:gd name="f347" fmla="*/ f279 f107 1"/>
              <a:gd name="f348" fmla="*/ f280 f107 1"/>
              <a:gd name="f349" fmla="*/ f281 f106 1"/>
              <a:gd name="f350" fmla="*/ f282 f106 1"/>
              <a:gd name="f351" fmla="*/ f283 f107 1"/>
              <a:gd name="f352" fmla="*/ f284 f106 1"/>
              <a:gd name="f353" fmla="*/ f285 f107 1"/>
              <a:gd name="f354" fmla="*/ f286 f107 1"/>
              <a:gd name="f355" fmla="*/ f287 f106 1"/>
              <a:gd name="f356" fmla="*/ f288 f107 1"/>
              <a:gd name="f357" fmla="*/ f289 f107 1"/>
              <a:gd name="f358" fmla="*/ f290 f106 1"/>
              <a:gd name="f359" fmla="*/ f291 f106 1"/>
              <a:gd name="f360" fmla="*/ f292 f106 1"/>
              <a:gd name="f361" fmla="*/ f293 f107 1"/>
              <a:gd name="f362" fmla="*/ f294 f106 1"/>
              <a:gd name="f363" fmla="*/ f295 f107 1"/>
              <a:gd name="f364" fmla="*/ f296 f107 1"/>
              <a:gd name="f365" fmla="*/ f297 f106 1"/>
              <a:gd name="f366" fmla="*/ f298 f107 1"/>
              <a:gd name="f367" fmla="*/ f299 f106 1"/>
              <a:gd name="f368" fmla="*/ f300 f107 1"/>
              <a:gd name="f369" fmla="*/ f301 f107 1"/>
              <a:gd name="f370" fmla="*/ f302 f106 1"/>
              <a:gd name="f371" fmla="*/ f303 f107 1"/>
              <a:gd name="f372" fmla="*/ f304 f107 1"/>
              <a:gd name="f373" fmla="*/ f305 f106 1"/>
              <a:gd name="f374" fmla="*/ f306 f106 1"/>
              <a:gd name="f375" fmla="*/ f307 f106 1"/>
              <a:gd name="f376" fmla="*/ f308 f107 1"/>
              <a:gd name="f377" fmla="*/ f309 f106 1"/>
              <a:gd name="f378" fmla="*/ f310 f107 1"/>
            </a:gdLst>
            <a:ahLst/>
            <a:cxnLst>
              <a:cxn ang="3cd4">
                <a:pos x="hc" y="t"/>
              </a:cxn>
              <a:cxn ang="0">
                <a:pos x="r" y="vc"/>
              </a:cxn>
              <a:cxn ang="cd4">
                <a:pos x="hc" y="b"/>
              </a:cxn>
              <a:cxn ang="cd2">
                <a:pos x="l" y="vc"/>
              </a:cxn>
              <a:cxn ang="f246">
                <a:pos x="f315" y="f316"/>
              </a:cxn>
              <a:cxn ang="f246">
                <a:pos x="f317" y="f316"/>
              </a:cxn>
              <a:cxn ang="f246">
                <a:pos x="f318" y="f319"/>
              </a:cxn>
              <a:cxn ang="f246">
                <a:pos x="f320" y="f319"/>
              </a:cxn>
              <a:cxn ang="f246">
                <a:pos x="f318" y="f321"/>
              </a:cxn>
              <a:cxn ang="f246">
                <a:pos x="f315" y="f322"/>
              </a:cxn>
              <a:cxn ang="f246">
                <a:pos x="f323" y="f316"/>
              </a:cxn>
              <a:cxn ang="f246">
                <a:pos x="f324" y="f325"/>
              </a:cxn>
              <a:cxn ang="f246">
                <a:pos x="f326" y="f327"/>
              </a:cxn>
              <a:cxn ang="f246">
                <a:pos x="f317" y="f325"/>
              </a:cxn>
              <a:cxn ang="f246">
                <a:pos x="f328" y="f327"/>
              </a:cxn>
              <a:cxn ang="f246">
                <a:pos x="f329" y="f330"/>
              </a:cxn>
              <a:cxn ang="f246">
                <a:pos x="f331" y="f327"/>
              </a:cxn>
              <a:cxn ang="f246">
                <a:pos x="f332" y="f333"/>
              </a:cxn>
              <a:cxn ang="f246">
                <a:pos x="f334" y="f327"/>
              </a:cxn>
              <a:cxn ang="f246">
                <a:pos x="f335" y="f325"/>
              </a:cxn>
              <a:cxn ang="f246">
                <a:pos x="f336" y="f316"/>
              </a:cxn>
              <a:cxn ang="f246">
                <a:pos x="f335" y="f337"/>
              </a:cxn>
              <a:cxn ang="f246">
                <a:pos x="f338" y="f339"/>
              </a:cxn>
              <a:cxn ang="f246">
                <a:pos x="f335" y="f340"/>
              </a:cxn>
              <a:cxn ang="f246">
                <a:pos x="f336" y="f322"/>
              </a:cxn>
              <a:cxn ang="f246">
                <a:pos x="f335" y="f341"/>
              </a:cxn>
              <a:cxn ang="f246">
                <a:pos x="f335" y="f342"/>
              </a:cxn>
              <a:cxn ang="f246">
                <a:pos x="f343" y="f344"/>
              </a:cxn>
              <a:cxn ang="f246">
                <a:pos x="f345" y="f344"/>
              </a:cxn>
              <a:cxn ang="f246">
                <a:pos x="f346" y="f347"/>
              </a:cxn>
              <a:cxn ang="f246">
                <a:pos x="f315" y="f341"/>
              </a:cxn>
              <a:cxn ang="f246">
                <a:pos x="f329" y="f348"/>
              </a:cxn>
              <a:cxn ang="f246">
                <a:pos x="f349" y="f348"/>
              </a:cxn>
              <a:cxn ang="f246">
                <a:pos x="f350" y="f351"/>
              </a:cxn>
              <a:cxn ang="f246">
                <a:pos x="f352" y="f353"/>
              </a:cxn>
              <a:cxn ang="f246">
                <a:pos x="f350" y="f354"/>
              </a:cxn>
              <a:cxn ang="f246">
                <a:pos x="f355" y="f356"/>
              </a:cxn>
              <a:cxn ang="f246">
                <a:pos x="f329" y="f357"/>
              </a:cxn>
              <a:cxn ang="f246">
                <a:pos x="f358" y="f357"/>
              </a:cxn>
              <a:cxn ang="f246">
                <a:pos x="f359" y="f356"/>
              </a:cxn>
              <a:cxn ang="f246">
                <a:pos x="f360" y="f361"/>
              </a:cxn>
              <a:cxn ang="f246">
                <a:pos x="f362" y="f363"/>
              </a:cxn>
              <a:cxn ang="f246">
                <a:pos x="f358" y="f364"/>
              </a:cxn>
              <a:cxn ang="f246">
                <a:pos x="f365" y="f364"/>
              </a:cxn>
              <a:cxn ang="f246">
                <a:pos x="f365" y="f366"/>
              </a:cxn>
              <a:cxn ang="f246">
                <a:pos x="f367" y="f368"/>
              </a:cxn>
              <a:cxn ang="f246">
                <a:pos x="f362" y="f369"/>
              </a:cxn>
              <a:cxn ang="f246">
                <a:pos x="f370" y="f371"/>
              </a:cxn>
              <a:cxn ang="f246">
                <a:pos x="f370" y="f372"/>
              </a:cxn>
              <a:cxn ang="f246">
                <a:pos x="f373" y="f321"/>
              </a:cxn>
              <a:cxn ang="f246">
                <a:pos x="f374" y="f319"/>
              </a:cxn>
              <a:cxn ang="f246">
                <a:pos x="f375" y="f376"/>
              </a:cxn>
              <a:cxn ang="f246">
                <a:pos x="f377" y="f378"/>
              </a:cxn>
              <a:cxn ang="f246">
                <a:pos x="f323" y="f316"/>
              </a:cxn>
            </a:cxnLst>
            <a:rect l="f311" t="f314" r="f312" b="f313"/>
            <a:pathLst>
              <a:path w="4354" h="7547">
                <a:moveTo>
                  <a:pt x="f8" y="f9"/>
                </a:moveTo>
                <a:lnTo>
                  <a:pt x="f10" y="f9"/>
                </a:lnTo>
                <a:lnTo>
                  <a:pt x="f11" y="f12"/>
                </a:lnTo>
                <a:lnTo>
                  <a:pt x="f8" y="f9"/>
                </a:lnTo>
                <a:close/>
                <a:moveTo>
                  <a:pt x="f13" y="f14"/>
                </a:moveTo>
                <a:lnTo>
                  <a:pt x="f15" y="f14"/>
                </a:lnTo>
                <a:lnTo>
                  <a:pt x="f16" y="f17"/>
                </a:lnTo>
                <a:lnTo>
                  <a:pt x="f13" y="f14"/>
                </a:lnTo>
                <a:close/>
                <a:moveTo>
                  <a:pt x="f18" y="f19"/>
                </a:moveTo>
                <a:lnTo>
                  <a:pt x="f15" y="f20"/>
                </a:lnTo>
                <a:lnTo>
                  <a:pt x="f21" y="f20"/>
                </a:lnTo>
                <a:lnTo>
                  <a:pt x="f10" y="f19"/>
                </a:lnTo>
                <a:lnTo>
                  <a:pt x="f18" y="f19"/>
                </a:lnTo>
                <a:close/>
                <a:moveTo>
                  <a:pt x="f22" y="f9"/>
                </a:moveTo>
                <a:lnTo>
                  <a:pt x="f6" y="f23"/>
                </a:lnTo>
                <a:lnTo>
                  <a:pt x="f24" y="f23"/>
                </a:lnTo>
                <a:lnTo>
                  <a:pt x="f25" y="f7"/>
                </a:lnTo>
                <a:lnTo>
                  <a:pt x="f26" y="f7"/>
                </a:lnTo>
                <a:lnTo>
                  <a:pt x="f10" y="f23"/>
                </a:lnTo>
                <a:lnTo>
                  <a:pt x="f8" y="f23"/>
                </a:lnTo>
                <a:lnTo>
                  <a:pt x="f27" y="f7"/>
                </a:lnTo>
                <a:lnTo>
                  <a:pt x="f28" y="f7"/>
                </a:lnTo>
                <a:lnTo>
                  <a:pt x="f29" y="f30"/>
                </a:lnTo>
                <a:lnTo>
                  <a:pt x="f31" y="f12"/>
                </a:lnTo>
                <a:lnTo>
                  <a:pt x="f32" y="f33"/>
                </a:lnTo>
                <a:lnTo>
                  <a:pt x="f34" y="f7"/>
                </a:lnTo>
                <a:lnTo>
                  <a:pt x="f35" y="f7"/>
                </a:lnTo>
                <a:lnTo>
                  <a:pt x="f36" y="f37"/>
                </a:lnTo>
                <a:lnTo>
                  <a:pt x="f38" y="f7"/>
                </a:lnTo>
                <a:lnTo>
                  <a:pt x="f39" y="f7"/>
                </a:lnTo>
                <a:lnTo>
                  <a:pt x="f40" y="f23"/>
                </a:lnTo>
                <a:lnTo>
                  <a:pt x="f5" y="f23"/>
                </a:lnTo>
                <a:lnTo>
                  <a:pt x="f5" y="f9"/>
                </a:lnTo>
                <a:lnTo>
                  <a:pt x="f40" y="f9"/>
                </a:lnTo>
                <a:lnTo>
                  <a:pt x="f5" y="f41"/>
                </a:lnTo>
                <a:lnTo>
                  <a:pt x="f5" y="f42"/>
                </a:lnTo>
                <a:lnTo>
                  <a:pt x="f36" y="f17"/>
                </a:lnTo>
                <a:lnTo>
                  <a:pt x="f43" y="f44"/>
                </a:lnTo>
                <a:lnTo>
                  <a:pt x="f36" y="f45"/>
                </a:lnTo>
                <a:lnTo>
                  <a:pt x="f5" y="f46"/>
                </a:lnTo>
                <a:lnTo>
                  <a:pt x="f5" y="f47"/>
                </a:lnTo>
                <a:lnTo>
                  <a:pt x="f40" y="f19"/>
                </a:lnTo>
                <a:lnTo>
                  <a:pt x="f5" y="f19"/>
                </a:lnTo>
                <a:lnTo>
                  <a:pt x="f5" y="f48"/>
                </a:lnTo>
                <a:lnTo>
                  <a:pt x="f40" y="f48"/>
                </a:lnTo>
                <a:lnTo>
                  <a:pt x="f5" y="f49"/>
                </a:lnTo>
                <a:lnTo>
                  <a:pt x="f5" y="f50"/>
                </a:lnTo>
                <a:lnTo>
                  <a:pt x="f51" y="f52"/>
                </a:lnTo>
                <a:lnTo>
                  <a:pt x="f31" y="f53"/>
                </a:lnTo>
                <a:lnTo>
                  <a:pt x="f29" y="f52"/>
                </a:lnTo>
                <a:lnTo>
                  <a:pt x="f54" y="f55"/>
                </a:lnTo>
                <a:lnTo>
                  <a:pt x="f56" y="f57"/>
                </a:lnTo>
                <a:lnTo>
                  <a:pt x="f16" y="f48"/>
                </a:lnTo>
                <a:lnTo>
                  <a:pt x="f10" y="f48"/>
                </a:lnTo>
                <a:lnTo>
                  <a:pt x="f21" y="f58"/>
                </a:lnTo>
                <a:lnTo>
                  <a:pt x="f31" y="f58"/>
                </a:lnTo>
                <a:lnTo>
                  <a:pt x="f59" y="f58"/>
                </a:lnTo>
                <a:lnTo>
                  <a:pt x="f60" y="f58"/>
                </a:lnTo>
                <a:lnTo>
                  <a:pt x="f61" y="f62"/>
                </a:lnTo>
                <a:lnTo>
                  <a:pt x="f63" y="f64"/>
                </a:lnTo>
                <a:lnTo>
                  <a:pt x="f65" y="f66"/>
                </a:lnTo>
                <a:lnTo>
                  <a:pt x="f65" y="f67"/>
                </a:lnTo>
                <a:lnTo>
                  <a:pt x="f65" y="f68"/>
                </a:lnTo>
                <a:lnTo>
                  <a:pt x="f63" y="f69"/>
                </a:lnTo>
                <a:lnTo>
                  <a:pt x="f70" y="f71"/>
                </a:lnTo>
                <a:lnTo>
                  <a:pt x="f61" y="f72"/>
                </a:lnTo>
                <a:lnTo>
                  <a:pt x="f73" y="f74"/>
                </a:lnTo>
                <a:lnTo>
                  <a:pt x="f31" y="f5"/>
                </a:lnTo>
                <a:lnTo>
                  <a:pt x="f11" y="f5"/>
                </a:lnTo>
                <a:lnTo>
                  <a:pt x="f75" y="f5"/>
                </a:lnTo>
                <a:lnTo>
                  <a:pt x="f76" y="f74"/>
                </a:lnTo>
                <a:lnTo>
                  <a:pt x="f77" y="f72"/>
                </a:lnTo>
                <a:lnTo>
                  <a:pt x="f78" y="f79"/>
                </a:lnTo>
                <a:lnTo>
                  <a:pt x="f80" y="f81"/>
                </a:lnTo>
                <a:lnTo>
                  <a:pt x="f78" y="f39"/>
                </a:lnTo>
                <a:lnTo>
                  <a:pt x="f78" y="f82"/>
                </a:lnTo>
                <a:lnTo>
                  <a:pt x="f77" y="f83"/>
                </a:lnTo>
                <a:lnTo>
                  <a:pt x="f75" y="f84"/>
                </a:lnTo>
                <a:lnTo>
                  <a:pt x="f11" y="f84"/>
                </a:lnTo>
                <a:lnTo>
                  <a:pt x="f85" y="f84"/>
                </a:lnTo>
                <a:lnTo>
                  <a:pt x="f32" y="f67"/>
                </a:lnTo>
                <a:lnTo>
                  <a:pt x="f85" y="f86"/>
                </a:lnTo>
                <a:lnTo>
                  <a:pt x="f11" y="f86"/>
                </a:lnTo>
                <a:lnTo>
                  <a:pt x="f76" y="f87"/>
                </a:lnTo>
                <a:lnTo>
                  <a:pt x="f77" y="f88"/>
                </a:lnTo>
                <a:lnTo>
                  <a:pt x="f78" y="f89"/>
                </a:lnTo>
                <a:lnTo>
                  <a:pt x="f90" y="f52"/>
                </a:lnTo>
                <a:lnTo>
                  <a:pt x="f91" y="f92"/>
                </a:lnTo>
                <a:lnTo>
                  <a:pt x="f91" y="f93"/>
                </a:lnTo>
                <a:lnTo>
                  <a:pt x="f91" y="f94"/>
                </a:lnTo>
                <a:lnTo>
                  <a:pt x="f90" y="f95"/>
                </a:lnTo>
                <a:lnTo>
                  <a:pt x="f96" y="f20"/>
                </a:lnTo>
                <a:lnTo>
                  <a:pt x="f97" y="f20"/>
                </a:lnTo>
                <a:lnTo>
                  <a:pt x="f98" y="f14"/>
                </a:lnTo>
                <a:lnTo>
                  <a:pt x="f96" y="f14"/>
                </a:lnTo>
                <a:lnTo>
                  <a:pt x="f99" y="f17"/>
                </a:lnTo>
                <a:lnTo>
                  <a:pt x="f100" y="f101"/>
                </a:lnTo>
                <a:lnTo>
                  <a:pt x="f102" y="f103"/>
                </a:lnTo>
                <a:lnTo>
                  <a:pt x="f104" y="f9"/>
                </a:lnTo>
                <a:lnTo>
                  <a:pt x="f22" y="f9"/>
                </a:lnTo>
                <a:close/>
              </a:path>
            </a:pathLst>
          </a:custGeom>
          <a:solidFill>
            <a:srgbClr val="ABB2B7"/>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23" name="Freeform 8">
            <a:extLst>
              <a:ext uri="{FF2B5EF4-FFF2-40B4-BE49-F238E27FC236}">
                <a16:creationId xmlns:a16="http://schemas.microsoft.com/office/drawing/2014/main" id="{E6BA3358-DE3A-41D5-8374-25035E90B4F9}"/>
              </a:ext>
            </a:extLst>
          </p:cNvPr>
          <p:cNvSpPr/>
          <p:nvPr userDrawn="1"/>
        </p:nvSpPr>
        <p:spPr>
          <a:xfrm>
            <a:off x="464284" y="3432404"/>
            <a:ext cx="2073496" cy="3001392"/>
          </a:xfrm>
          <a:custGeom>
            <a:avLst/>
            <a:gdLst>
              <a:gd name="f0" fmla="val 10800000"/>
              <a:gd name="f1" fmla="val 5400000"/>
              <a:gd name="f2" fmla="val 180"/>
              <a:gd name="f3" fmla="val w"/>
              <a:gd name="f4" fmla="val h"/>
              <a:gd name="f5" fmla="val 0"/>
              <a:gd name="f6" fmla="val 2772"/>
              <a:gd name="f7" fmla="val 4225"/>
              <a:gd name="f8" fmla="val 598"/>
              <a:gd name="f9" fmla="val 355"/>
              <a:gd name="f10" fmla="val 8"/>
              <a:gd name="f11" fmla="val 357"/>
              <a:gd name="f12" fmla="val 4"/>
              <a:gd name="f13" fmla="val 359"/>
              <a:gd name="f14" fmla="val 2"/>
              <a:gd name="f15" fmla="val 365"/>
              <a:gd name="f16" fmla="val 1164"/>
              <a:gd name="f17" fmla="val 1168"/>
              <a:gd name="f18" fmla="val 1170"/>
              <a:gd name="f19" fmla="val 1172"/>
              <a:gd name="f20" fmla="val 1176"/>
              <a:gd name="f21" fmla="val 10"/>
              <a:gd name="f22" fmla="val 14"/>
              <a:gd name="f23" fmla="val 20"/>
              <a:gd name="f24" fmla="val 1174"/>
              <a:gd name="f25" fmla="val 22"/>
              <a:gd name="f26" fmla="val 24"/>
              <a:gd name="f27" fmla="val 26"/>
              <a:gd name="f28" fmla="val 28"/>
              <a:gd name="f29" fmla="val 373"/>
              <a:gd name="f30" fmla="val 650"/>
              <a:gd name="f31" fmla="val 2336"/>
              <a:gd name="f32" fmla="val 3352"/>
              <a:gd name="f33" fmla="val 1570"/>
              <a:gd name="f34" fmla="val 1373"/>
              <a:gd name="f35" fmla="val 3677"/>
              <a:gd name="f36" fmla="val 1186"/>
              <a:gd name="f37" fmla="val 3990"/>
              <a:gd name="f38" fmla="val 1953"/>
              <a:gd name="f39" fmla="val 1539"/>
              <a:gd name="f40" fmla="val 787"/>
              <a:gd name="f41" fmla="val 3976"/>
              <a:gd name="f42" fmla="val 1351"/>
              <a:gd name="f43" fmla="val 3663"/>
              <a:gd name="f44" fmla="val 3324"/>
              <a:gd name="f45" fmla="val 2698"/>
              <a:gd name="f46" fmla="val 1961"/>
              <a:gd name="f47" fmla="val 1586"/>
              <a:gd name="f48" fmla="val 1937"/>
              <a:gd name="f49" fmla="val 2686"/>
              <a:gd name="f50" fmla="val 1562"/>
              <a:gd name="f51" fmla="val 3312"/>
              <a:gd name="f52" fmla="val 1140"/>
              <a:gd name="f53" fmla="val 389"/>
              <a:gd name="f54" fmla="val 765"/>
              <a:gd name="f55" fmla="val 771"/>
              <a:gd name="f56" fmla="val 2021"/>
              <a:gd name="f57" fmla="val 2661"/>
              <a:gd name="f58" fmla="val 1156"/>
              <a:gd name="f59" fmla="val 351"/>
              <a:gd name="f60" fmla="val 2673"/>
              <a:gd name="f61" fmla="val 2091"/>
              <a:gd name="f62" fmla="val 2039"/>
              <a:gd name="f63" fmla="val 2647"/>
              <a:gd name="f64" fmla="val 753"/>
              <a:gd name="f65" fmla="val 2001"/>
              <a:gd name="f66" fmla="val 755"/>
              <a:gd name="f67" fmla="val 1999"/>
              <a:gd name="f68" fmla="val 757"/>
              <a:gd name="f69" fmla="val 1997"/>
              <a:gd name="f70" fmla="val 1995"/>
              <a:gd name="f71" fmla="val 1682"/>
              <a:gd name="f72" fmla="val 1357"/>
              <a:gd name="f73" fmla="val 363"/>
              <a:gd name="f74" fmla="val 1355"/>
              <a:gd name="f75" fmla="val 1353"/>
              <a:gd name="f76" fmla="val 761"/>
              <a:gd name="f77" fmla="val 709"/>
              <a:gd name="f78" fmla="val 1331"/>
              <a:gd name="f79" fmla="val 1550"/>
              <a:gd name="f80" fmla="val 672"/>
              <a:gd name="f81" fmla="val 1552"/>
              <a:gd name="f82" fmla="val 670"/>
              <a:gd name="f83" fmla="val 1554"/>
              <a:gd name="f84" fmla="val 668"/>
              <a:gd name="f85" fmla="val 666"/>
              <a:gd name="f86" fmla="val 2360"/>
              <a:gd name="f87" fmla="val 2366"/>
              <a:gd name="f88" fmla="val 2370"/>
              <a:gd name="f89" fmla="val 2372"/>
              <a:gd name="f90" fmla="val 2770"/>
              <a:gd name="f91" fmla="val 1337"/>
              <a:gd name="f92" fmla="val 1339"/>
              <a:gd name="f93" fmla="val 1343"/>
              <a:gd name="f94" fmla="val 1347"/>
              <a:gd name="f95" fmla="val 2015"/>
              <a:gd name="f96" fmla="val 2368"/>
              <a:gd name="f97" fmla="val 2019"/>
              <a:gd name="f98" fmla="val 2364"/>
              <a:gd name="f99" fmla="val 2358"/>
              <a:gd name="f100" fmla="val 2354"/>
              <a:gd name="f101" fmla="val 2350"/>
              <a:gd name="f102" fmla="val 2017"/>
              <a:gd name="f103" fmla="val 2348"/>
              <a:gd name="f104" fmla="val 2011"/>
              <a:gd name="f105" fmla="val 2346"/>
              <a:gd name="f106" fmla="val 2007"/>
              <a:gd name="f107" fmla="val 2742"/>
              <a:gd name="f108" fmla="val 2352"/>
              <a:gd name="f109" fmla="val 692"/>
              <a:gd name="f110" fmla="val 1178"/>
              <a:gd name="f111" fmla="val 1572"/>
              <a:gd name="f112" fmla="val 1574"/>
              <a:gd name="f113" fmla="val 2005"/>
              <a:gd name="f114" fmla="val 1963"/>
              <a:gd name="f115" fmla="val 1967"/>
              <a:gd name="f116" fmla="val 1971"/>
              <a:gd name="f117" fmla="val 2665"/>
              <a:gd name="f118" fmla="val 3330"/>
              <a:gd name="f119" fmla="val 3996"/>
              <a:gd name="f120" fmla="val 4000"/>
              <a:gd name="f121" fmla="val 4002"/>
              <a:gd name="f122" fmla="val 4006"/>
              <a:gd name="f123" fmla="val 4010"/>
              <a:gd name="f124" fmla="val 2641"/>
              <a:gd name="f125" fmla="val 2609"/>
              <a:gd name="f126" fmla="val 3364"/>
              <a:gd name="f127" fmla="val 1973"/>
              <a:gd name="f128" fmla="val 4012"/>
              <a:gd name="f129" fmla="val 4014"/>
              <a:gd name="f130" fmla="val 4016"/>
              <a:gd name="f131" fmla="val 1311"/>
              <a:gd name="f132" fmla="val 1281"/>
              <a:gd name="f133" fmla="val 3420"/>
              <a:gd name="f134" fmla="val 3368"/>
              <a:gd name="f135" fmla="val 3344"/>
              <a:gd name="f136" fmla="val 177"/>
              <a:gd name="f137" fmla="val 3011"/>
              <a:gd name="f138" fmla="val 3308"/>
              <a:gd name="f139" fmla="val 3256"/>
              <a:gd name="f140" fmla="val 155"/>
              <a:gd name="f141" fmla="val 2999"/>
              <a:gd name="f142" fmla="+- 0 0 -90"/>
              <a:gd name="f143" fmla="*/ f3 1 2772"/>
              <a:gd name="f144" fmla="*/ f4 1 4225"/>
              <a:gd name="f145" fmla="+- f7 0 f5"/>
              <a:gd name="f146" fmla="+- f6 0 f5"/>
              <a:gd name="f147" fmla="*/ f142 f0 1"/>
              <a:gd name="f148" fmla="*/ f146 1 2772"/>
              <a:gd name="f149" fmla="*/ f145 1 4225"/>
              <a:gd name="f150" fmla="*/ 357 f146 1"/>
              <a:gd name="f151" fmla="*/ 4 f145 1"/>
              <a:gd name="f152" fmla="*/ 1164 f146 1"/>
              <a:gd name="f153" fmla="*/ 0 f145 1"/>
              <a:gd name="f154" fmla="*/ 1172 f146 1"/>
              <a:gd name="f155" fmla="*/ 1176 f146 1"/>
              <a:gd name="f156" fmla="*/ 20 f145 1"/>
              <a:gd name="f157" fmla="*/ 1168 f146 1"/>
              <a:gd name="f158" fmla="*/ 26 f145 1"/>
              <a:gd name="f159" fmla="*/ 0 f146 1"/>
              <a:gd name="f160" fmla="*/ 650 f145 1"/>
              <a:gd name="f161" fmla="*/ 1570 f146 1"/>
              <a:gd name="f162" fmla="*/ 3352 f145 1"/>
              <a:gd name="f163" fmla="*/ 1953 f146 1"/>
              <a:gd name="f164" fmla="*/ 3990 f145 1"/>
              <a:gd name="f165" fmla="*/ 787 f146 1"/>
              <a:gd name="f166" fmla="*/ 1539 f146 1"/>
              <a:gd name="f167" fmla="*/ 2698 f145 1"/>
              <a:gd name="f168" fmla="*/ 1961 f146 1"/>
              <a:gd name="f169" fmla="*/ 1937 f146 1"/>
              <a:gd name="f170" fmla="*/ 2686 f145 1"/>
              <a:gd name="f171" fmla="*/ 765 f146 1"/>
              <a:gd name="f172" fmla="*/ 3312 f145 1"/>
              <a:gd name="f173" fmla="*/ 389 f146 1"/>
              <a:gd name="f174" fmla="*/ 2661 f145 1"/>
              <a:gd name="f175" fmla="*/ 771 f146 1"/>
              <a:gd name="f176" fmla="*/ 2021 f145 1"/>
              <a:gd name="f177" fmla="*/ 2039 f145 1"/>
              <a:gd name="f178" fmla="*/ 755 f146 1"/>
              <a:gd name="f179" fmla="*/ 1999 f145 1"/>
              <a:gd name="f180" fmla="*/ 1995 f145 1"/>
              <a:gd name="f181" fmla="*/ 365 f146 1"/>
              <a:gd name="f182" fmla="*/ 1357 f145 1"/>
              <a:gd name="f183" fmla="*/ 1353 f145 1"/>
              <a:gd name="f184" fmla="*/ 373 f146 1"/>
              <a:gd name="f185" fmla="*/ 1331 f145 1"/>
              <a:gd name="f186" fmla="*/ 1552 f146 1"/>
              <a:gd name="f187" fmla="*/ 670 f145 1"/>
              <a:gd name="f188" fmla="*/ 2360 f146 1"/>
              <a:gd name="f189" fmla="*/ 666 f145 1"/>
              <a:gd name="f190" fmla="*/ 2372 f146 1"/>
              <a:gd name="f191" fmla="*/ 672 f145 1"/>
              <a:gd name="f192" fmla="*/ 2772 f146 1"/>
              <a:gd name="f193" fmla="*/ 1343 f145 1"/>
              <a:gd name="f194" fmla="*/ 2015 f145 1"/>
              <a:gd name="f195" fmla="*/ 2364 f146 1"/>
              <a:gd name="f196" fmla="*/ 2350 f146 1"/>
              <a:gd name="f197" fmla="*/ 2017 f145 1"/>
              <a:gd name="f198" fmla="*/ 2346 f146 1"/>
              <a:gd name="f199" fmla="*/ 2007 f145 1"/>
              <a:gd name="f200" fmla="*/ 2352 f146 1"/>
              <a:gd name="f201" fmla="*/ 692 f145 1"/>
              <a:gd name="f202" fmla="*/ 1572 f146 1"/>
              <a:gd name="f203" fmla="*/ 2001 f145 1"/>
              <a:gd name="f204" fmla="*/ 1574 f146 1"/>
              <a:gd name="f205" fmla="*/ 2011 f145 1"/>
              <a:gd name="f206" fmla="*/ 1971 f146 1"/>
              <a:gd name="f207" fmla="*/ 2665 f145 1"/>
              <a:gd name="f208" fmla="*/ 4000 f145 1"/>
              <a:gd name="f209" fmla="*/ 2770 f146 1"/>
              <a:gd name="f210" fmla="*/ 4010 f145 1"/>
              <a:gd name="f211" fmla="*/ 2742 f146 1"/>
              <a:gd name="f212" fmla="*/ 4002 f145 1"/>
              <a:gd name="f213" fmla="*/ 4012 f145 1"/>
              <a:gd name="f214" fmla="*/ 1186 f146 1"/>
              <a:gd name="f215" fmla="*/ 4016 f145 1"/>
              <a:gd name="f216" fmla="*/ 1156 f146 1"/>
              <a:gd name="f217" fmla="*/ 3368 f145 1"/>
              <a:gd name="f218" fmla="*/ 753 f146 1"/>
              <a:gd name="f219" fmla="*/ 3344 f145 1"/>
              <a:gd name="f220" fmla="*/ 3308 f145 1"/>
              <a:gd name="f221" fmla="*/ 351 f146 1"/>
              <a:gd name="f222" fmla="*/ 2673 f145 1"/>
              <a:gd name="f223" fmla="*/ f147 1 f2"/>
              <a:gd name="f224" fmla="*/ f150 1 2772"/>
              <a:gd name="f225" fmla="*/ f151 1 4225"/>
              <a:gd name="f226" fmla="*/ f152 1 2772"/>
              <a:gd name="f227" fmla="*/ f153 1 4225"/>
              <a:gd name="f228" fmla="*/ f154 1 2772"/>
              <a:gd name="f229" fmla="*/ f155 1 2772"/>
              <a:gd name="f230" fmla="*/ f156 1 4225"/>
              <a:gd name="f231" fmla="*/ f157 1 2772"/>
              <a:gd name="f232" fmla="*/ f158 1 4225"/>
              <a:gd name="f233" fmla="*/ f159 1 2772"/>
              <a:gd name="f234" fmla="*/ f160 1 4225"/>
              <a:gd name="f235" fmla="*/ f161 1 2772"/>
              <a:gd name="f236" fmla="*/ f162 1 4225"/>
              <a:gd name="f237" fmla="*/ f163 1 2772"/>
              <a:gd name="f238" fmla="*/ f164 1 4225"/>
              <a:gd name="f239" fmla="*/ f165 1 2772"/>
              <a:gd name="f240" fmla="*/ f166 1 2772"/>
              <a:gd name="f241" fmla="*/ f167 1 4225"/>
              <a:gd name="f242" fmla="*/ f168 1 2772"/>
              <a:gd name="f243" fmla="*/ f169 1 2772"/>
              <a:gd name="f244" fmla="*/ f170 1 4225"/>
              <a:gd name="f245" fmla="*/ f171 1 2772"/>
              <a:gd name="f246" fmla="*/ f172 1 4225"/>
              <a:gd name="f247" fmla="*/ f173 1 2772"/>
              <a:gd name="f248" fmla="*/ f174 1 4225"/>
              <a:gd name="f249" fmla="*/ f175 1 2772"/>
              <a:gd name="f250" fmla="*/ f176 1 4225"/>
              <a:gd name="f251" fmla="*/ f177 1 4225"/>
              <a:gd name="f252" fmla="*/ f178 1 2772"/>
              <a:gd name="f253" fmla="*/ f179 1 4225"/>
              <a:gd name="f254" fmla="*/ f180 1 4225"/>
              <a:gd name="f255" fmla="*/ f181 1 2772"/>
              <a:gd name="f256" fmla="*/ f182 1 4225"/>
              <a:gd name="f257" fmla="*/ f183 1 4225"/>
              <a:gd name="f258" fmla="*/ f184 1 2772"/>
              <a:gd name="f259" fmla="*/ f185 1 4225"/>
              <a:gd name="f260" fmla="*/ f186 1 2772"/>
              <a:gd name="f261" fmla="*/ f187 1 4225"/>
              <a:gd name="f262" fmla="*/ f188 1 2772"/>
              <a:gd name="f263" fmla="*/ f189 1 4225"/>
              <a:gd name="f264" fmla="*/ f190 1 2772"/>
              <a:gd name="f265" fmla="*/ f191 1 4225"/>
              <a:gd name="f266" fmla="*/ f192 1 2772"/>
              <a:gd name="f267" fmla="*/ f193 1 4225"/>
              <a:gd name="f268" fmla="*/ f194 1 4225"/>
              <a:gd name="f269" fmla="*/ f195 1 2772"/>
              <a:gd name="f270" fmla="*/ f196 1 2772"/>
              <a:gd name="f271" fmla="*/ f197 1 4225"/>
              <a:gd name="f272" fmla="*/ f198 1 2772"/>
              <a:gd name="f273" fmla="*/ f199 1 4225"/>
              <a:gd name="f274" fmla="*/ f200 1 2772"/>
              <a:gd name="f275" fmla="*/ f201 1 4225"/>
              <a:gd name="f276" fmla="*/ f202 1 2772"/>
              <a:gd name="f277" fmla="*/ f203 1 4225"/>
              <a:gd name="f278" fmla="*/ f204 1 2772"/>
              <a:gd name="f279" fmla="*/ f205 1 4225"/>
              <a:gd name="f280" fmla="*/ f206 1 2772"/>
              <a:gd name="f281" fmla="*/ f207 1 4225"/>
              <a:gd name="f282" fmla="*/ f208 1 4225"/>
              <a:gd name="f283" fmla="*/ f209 1 2772"/>
              <a:gd name="f284" fmla="*/ f210 1 4225"/>
              <a:gd name="f285" fmla="*/ f211 1 2772"/>
              <a:gd name="f286" fmla="*/ f212 1 4225"/>
              <a:gd name="f287" fmla="*/ f213 1 4225"/>
              <a:gd name="f288" fmla="*/ f214 1 2772"/>
              <a:gd name="f289" fmla="*/ f215 1 4225"/>
              <a:gd name="f290" fmla="*/ f216 1 2772"/>
              <a:gd name="f291" fmla="*/ f217 1 4225"/>
              <a:gd name="f292" fmla="*/ f218 1 2772"/>
              <a:gd name="f293" fmla="*/ f219 1 4225"/>
              <a:gd name="f294" fmla="*/ f220 1 4225"/>
              <a:gd name="f295" fmla="*/ f221 1 2772"/>
              <a:gd name="f296" fmla="*/ f222 1 4225"/>
              <a:gd name="f297" fmla="*/ 0 1 f148"/>
              <a:gd name="f298" fmla="*/ f6 1 f148"/>
              <a:gd name="f299" fmla="*/ 0 1 f149"/>
              <a:gd name="f300" fmla="*/ f7 1 f149"/>
              <a:gd name="f301" fmla="+- f223 0 f1"/>
              <a:gd name="f302" fmla="*/ f224 1 f148"/>
              <a:gd name="f303" fmla="*/ f225 1 f149"/>
              <a:gd name="f304" fmla="*/ f226 1 f148"/>
              <a:gd name="f305" fmla="*/ f227 1 f149"/>
              <a:gd name="f306" fmla="*/ f228 1 f148"/>
              <a:gd name="f307" fmla="*/ f229 1 f148"/>
              <a:gd name="f308" fmla="*/ f230 1 f149"/>
              <a:gd name="f309" fmla="*/ f231 1 f148"/>
              <a:gd name="f310" fmla="*/ f232 1 f149"/>
              <a:gd name="f311" fmla="*/ f233 1 f148"/>
              <a:gd name="f312" fmla="*/ f234 1 f149"/>
              <a:gd name="f313" fmla="*/ f235 1 f148"/>
              <a:gd name="f314" fmla="*/ f236 1 f149"/>
              <a:gd name="f315" fmla="*/ f237 1 f148"/>
              <a:gd name="f316" fmla="*/ f238 1 f149"/>
              <a:gd name="f317" fmla="*/ f239 1 f148"/>
              <a:gd name="f318" fmla="*/ f240 1 f148"/>
              <a:gd name="f319" fmla="*/ f241 1 f149"/>
              <a:gd name="f320" fmla="*/ f242 1 f148"/>
              <a:gd name="f321" fmla="*/ f243 1 f148"/>
              <a:gd name="f322" fmla="*/ f244 1 f149"/>
              <a:gd name="f323" fmla="*/ f245 1 f148"/>
              <a:gd name="f324" fmla="*/ f246 1 f149"/>
              <a:gd name="f325" fmla="*/ f247 1 f148"/>
              <a:gd name="f326" fmla="*/ f248 1 f149"/>
              <a:gd name="f327" fmla="*/ f249 1 f148"/>
              <a:gd name="f328" fmla="*/ f250 1 f149"/>
              <a:gd name="f329" fmla="*/ f251 1 f149"/>
              <a:gd name="f330" fmla="*/ f252 1 f148"/>
              <a:gd name="f331" fmla="*/ f253 1 f149"/>
              <a:gd name="f332" fmla="*/ f254 1 f149"/>
              <a:gd name="f333" fmla="*/ f255 1 f148"/>
              <a:gd name="f334" fmla="*/ f256 1 f149"/>
              <a:gd name="f335" fmla="*/ f257 1 f149"/>
              <a:gd name="f336" fmla="*/ f258 1 f148"/>
              <a:gd name="f337" fmla="*/ f259 1 f149"/>
              <a:gd name="f338" fmla="*/ f260 1 f148"/>
              <a:gd name="f339" fmla="*/ f261 1 f149"/>
              <a:gd name="f340" fmla="*/ f262 1 f148"/>
              <a:gd name="f341" fmla="*/ f263 1 f149"/>
              <a:gd name="f342" fmla="*/ f264 1 f148"/>
              <a:gd name="f343" fmla="*/ f265 1 f149"/>
              <a:gd name="f344" fmla="*/ f266 1 f148"/>
              <a:gd name="f345" fmla="*/ f267 1 f149"/>
              <a:gd name="f346" fmla="*/ f268 1 f149"/>
              <a:gd name="f347" fmla="*/ f269 1 f148"/>
              <a:gd name="f348" fmla="*/ f270 1 f148"/>
              <a:gd name="f349" fmla="*/ f271 1 f149"/>
              <a:gd name="f350" fmla="*/ f272 1 f148"/>
              <a:gd name="f351" fmla="*/ f273 1 f149"/>
              <a:gd name="f352" fmla="*/ f274 1 f148"/>
              <a:gd name="f353" fmla="*/ f275 1 f149"/>
              <a:gd name="f354" fmla="*/ f276 1 f148"/>
              <a:gd name="f355" fmla="*/ f277 1 f149"/>
              <a:gd name="f356" fmla="*/ f278 1 f148"/>
              <a:gd name="f357" fmla="*/ f279 1 f149"/>
              <a:gd name="f358" fmla="*/ f280 1 f148"/>
              <a:gd name="f359" fmla="*/ f281 1 f149"/>
              <a:gd name="f360" fmla="*/ f282 1 f149"/>
              <a:gd name="f361" fmla="*/ f283 1 f148"/>
              <a:gd name="f362" fmla="*/ f284 1 f149"/>
              <a:gd name="f363" fmla="*/ f285 1 f148"/>
              <a:gd name="f364" fmla="*/ f286 1 f149"/>
              <a:gd name="f365" fmla="*/ f287 1 f149"/>
              <a:gd name="f366" fmla="*/ f288 1 f148"/>
              <a:gd name="f367" fmla="*/ f289 1 f149"/>
              <a:gd name="f368" fmla="*/ f290 1 f148"/>
              <a:gd name="f369" fmla="*/ f291 1 f149"/>
              <a:gd name="f370" fmla="*/ f292 1 f148"/>
              <a:gd name="f371" fmla="*/ f293 1 f149"/>
              <a:gd name="f372" fmla="*/ f294 1 f149"/>
              <a:gd name="f373" fmla="*/ f295 1 f148"/>
              <a:gd name="f374" fmla="*/ f296 1 f149"/>
              <a:gd name="f375" fmla="*/ f297 f143 1"/>
              <a:gd name="f376" fmla="*/ f298 f143 1"/>
              <a:gd name="f377" fmla="*/ f300 f144 1"/>
              <a:gd name="f378" fmla="*/ f299 f144 1"/>
              <a:gd name="f379" fmla="*/ f302 f143 1"/>
              <a:gd name="f380" fmla="*/ f303 f144 1"/>
              <a:gd name="f381" fmla="*/ f304 f143 1"/>
              <a:gd name="f382" fmla="*/ f305 f144 1"/>
              <a:gd name="f383" fmla="*/ f306 f143 1"/>
              <a:gd name="f384" fmla="*/ f307 f143 1"/>
              <a:gd name="f385" fmla="*/ f308 f144 1"/>
              <a:gd name="f386" fmla="*/ f309 f143 1"/>
              <a:gd name="f387" fmla="*/ f310 f144 1"/>
              <a:gd name="f388" fmla="*/ f311 f143 1"/>
              <a:gd name="f389" fmla="*/ f312 f144 1"/>
              <a:gd name="f390" fmla="*/ f313 f143 1"/>
              <a:gd name="f391" fmla="*/ f314 f144 1"/>
              <a:gd name="f392" fmla="*/ f315 f143 1"/>
              <a:gd name="f393" fmla="*/ f316 f144 1"/>
              <a:gd name="f394" fmla="*/ f317 f143 1"/>
              <a:gd name="f395" fmla="*/ f318 f143 1"/>
              <a:gd name="f396" fmla="*/ f319 f144 1"/>
              <a:gd name="f397" fmla="*/ f320 f143 1"/>
              <a:gd name="f398" fmla="*/ f321 f143 1"/>
              <a:gd name="f399" fmla="*/ f322 f144 1"/>
              <a:gd name="f400" fmla="*/ f323 f143 1"/>
              <a:gd name="f401" fmla="*/ f324 f144 1"/>
              <a:gd name="f402" fmla="*/ f325 f143 1"/>
              <a:gd name="f403" fmla="*/ f326 f144 1"/>
              <a:gd name="f404" fmla="*/ f327 f143 1"/>
              <a:gd name="f405" fmla="*/ f328 f144 1"/>
              <a:gd name="f406" fmla="*/ f329 f144 1"/>
              <a:gd name="f407" fmla="*/ f330 f143 1"/>
              <a:gd name="f408" fmla="*/ f331 f144 1"/>
              <a:gd name="f409" fmla="*/ f332 f144 1"/>
              <a:gd name="f410" fmla="*/ f333 f143 1"/>
              <a:gd name="f411" fmla="*/ f334 f144 1"/>
              <a:gd name="f412" fmla="*/ f335 f144 1"/>
              <a:gd name="f413" fmla="*/ f336 f143 1"/>
              <a:gd name="f414" fmla="*/ f337 f144 1"/>
              <a:gd name="f415" fmla="*/ f338 f143 1"/>
              <a:gd name="f416" fmla="*/ f339 f144 1"/>
              <a:gd name="f417" fmla="*/ f340 f143 1"/>
              <a:gd name="f418" fmla="*/ f341 f144 1"/>
              <a:gd name="f419" fmla="*/ f342 f143 1"/>
              <a:gd name="f420" fmla="*/ f343 f144 1"/>
              <a:gd name="f421" fmla="*/ f344 f143 1"/>
              <a:gd name="f422" fmla="*/ f345 f144 1"/>
              <a:gd name="f423" fmla="*/ f346 f144 1"/>
              <a:gd name="f424" fmla="*/ f347 f143 1"/>
              <a:gd name="f425" fmla="*/ f348 f143 1"/>
              <a:gd name="f426" fmla="*/ f349 f144 1"/>
              <a:gd name="f427" fmla="*/ f350 f143 1"/>
              <a:gd name="f428" fmla="*/ f351 f144 1"/>
              <a:gd name="f429" fmla="*/ f352 f143 1"/>
              <a:gd name="f430" fmla="*/ f353 f144 1"/>
              <a:gd name="f431" fmla="*/ f354 f143 1"/>
              <a:gd name="f432" fmla="*/ f355 f144 1"/>
              <a:gd name="f433" fmla="*/ f356 f143 1"/>
              <a:gd name="f434" fmla="*/ f357 f144 1"/>
              <a:gd name="f435" fmla="*/ f358 f143 1"/>
              <a:gd name="f436" fmla="*/ f359 f144 1"/>
              <a:gd name="f437" fmla="*/ f360 f144 1"/>
              <a:gd name="f438" fmla="*/ f361 f143 1"/>
              <a:gd name="f439" fmla="*/ f362 f144 1"/>
              <a:gd name="f440" fmla="*/ f363 f143 1"/>
              <a:gd name="f441" fmla="*/ f364 f144 1"/>
              <a:gd name="f442" fmla="*/ f365 f144 1"/>
              <a:gd name="f443" fmla="*/ f366 f143 1"/>
              <a:gd name="f444" fmla="*/ f367 f144 1"/>
              <a:gd name="f445" fmla="*/ f368 f143 1"/>
              <a:gd name="f446" fmla="*/ f369 f144 1"/>
              <a:gd name="f447" fmla="*/ f370 f143 1"/>
              <a:gd name="f448" fmla="*/ f371 f144 1"/>
              <a:gd name="f449" fmla="*/ f372 f144 1"/>
              <a:gd name="f450" fmla="*/ f373 f143 1"/>
              <a:gd name="f451" fmla="*/ f374 f144 1"/>
            </a:gdLst>
            <a:ahLst/>
            <a:cxnLst>
              <a:cxn ang="3cd4">
                <a:pos x="hc" y="t"/>
              </a:cxn>
              <a:cxn ang="0">
                <a:pos x="r" y="vc"/>
              </a:cxn>
              <a:cxn ang="cd4">
                <a:pos x="hc" y="b"/>
              </a:cxn>
              <a:cxn ang="cd2">
                <a:pos x="l" y="vc"/>
              </a:cxn>
              <a:cxn ang="f301">
                <a:pos x="f379" y="f380"/>
              </a:cxn>
              <a:cxn ang="f301">
                <a:pos x="f381" y="f382"/>
              </a:cxn>
              <a:cxn ang="f301">
                <a:pos x="f383" y="f380"/>
              </a:cxn>
              <a:cxn ang="f301">
                <a:pos x="f384" y="f385"/>
              </a:cxn>
              <a:cxn ang="f301">
                <a:pos x="f386" y="f387"/>
              </a:cxn>
              <a:cxn ang="f301">
                <a:pos x="f388" y="f389"/>
              </a:cxn>
              <a:cxn ang="f301">
                <a:pos x="f390" y="f391"/>
              </a:cxn>
              <a:cxn ang="f301">
                <a:pos x="f392" y="f393"/>
              </a:cxn>
              <a:cxn ang="f301">
                <a:pos x="f394" y="f391"/>
              </a:cxn>
              <a:cxn ang="f301">
                <a:pos x="f395" y="f391"/>
              </a:cxn>
              <a:cxn ang="f301">
                <a:pos x="f381" y="f396"/>
              </a:cxn>
              <a:cxn ang="f301">
                <a:pos x="f397" y="f396"/>
              </a:cxn>
              <a:cxn ang="f301">
                <a:pos x="f398" y="f399"/>
              </a:cxn>
              <a:cxn ang="f301">
                <a:pos x="f398" y="f399"/>
              </a:cxn>
              <a:cxn ang="f301">
                <a:pos x="f400" y="f401"/>
              </a:cxn>
              <a:cxn ang="f301">
                <a:pos x="f402" y="f403"/>
              </a:cxn>
              <a:cxn ang="f301">
                <a:pos x="f404" y="f405"/>
              </a:cxn>
              <a:cxn ang="f301">
                <a:pos x="f388" y="f406"/>
              </a:cxn>
              <a:cxn ang="f301">
                <a:pos x="f407" y="f408"/>
              </a:cxn>
              <a:cxn ang="f301">
                <a:pos x="f395" y="f409"/>
              </a:cxn>
              <a:cxn ang="f301">
                <a:pos x="f410" y="f411"/>
              </a:cxn>
              <a:cxn ang="f301">
                <a:pos x="f379" y="f412"/>
              </a:cxn>
              <a:cxn ang="f301">
                <a:pos x="f413" y="f414"/>
              </a:cxn>
              <a:cxn ang="f301">
                <a:pos x="f415" y="f416"/>
              </a:cxn>
              <a:cxn ang="f301">
                <a:pos x="f417" y="f418"/>
              </a:cxn>
              <a:cxn ang="f301">
                <a:pos x="f419" y="f420"/>
              </a:cxn>
              <a:cxn ang="f301">
                <a:pos x="f421" y="f422"/>
              </a:cxn>
              <a:cxn ang="f301">
                <a:pos x="f419" y="f423"/>
              </a:cxn>
              <a:cxn ang="f301">
                <a:pos x="f424" y="f405"/>
              </a:cxn>
              <a:cxn ang="f301">
                <a:pos x="f425" y="f426"/>
              </a:cxn>
              <a:cxn ang="f301">
                <a:pos x="f427" y="f428"/>
              </a:cxn>
              <a:cxn ang="f301">
                <a:pos x="f429" y="f430"/>
              </a:cxn>
              <a:cxn ang="f301">
                <a:pos x="f431" y="f432"/>
              </a:cxn>
              <a:cxn ang="f301">
                <a:pos x="f433" y="f434"/>
              </a:cxn>
              <a:cxn ang="f301">
                <a:pos x="f397" y="f403"/>
              </a:cxn>
              <a:cxn ang="f301">
                <a:pos x="f435" y="f436"/>
              </a:cxn>
              <a:cxn ang="f301">
                <a:pos x="f421" y="f437"/>
              </a:cxn>
              <a:cxn ang="f301">
                <a:pos x="f438" y="f439"/>
              </a:cxn>
              <a:cxn ang="f301">
                <a:pos x="f440" y="f441"/>
              </a:cxn>
              <a:cxn ang="f301">
                <a:pos x="f435" y="f442"/>
              </a:cxn>
              <a:cxn ang="f301">
                <a:pos x="f443" y="f444"/>
              </a:cxn>
              <a:cxn ang="f301">
                <a:pos x="f445" y="f444"/>
              </a:cxn>
              <a:cxn ang="f301">
                <a:pos x="f379" y="f442"/>
              </a:cxn>
              <a:cxn ang="f301">
                <a:pos x="f388" y="f446"/>
              </a:cxn>
              <a:cxn ang="f301">
                <a:pos x="f447" y="f448"/>
              </a:cxn>
              <a:cxn ang="f301">
                <a:pos x="f388" y="f449"/>
              </a:cxn>
              <a:cxn ang="f301">
                <a:pos x="f450" y="f451"/>
              </a:cxn>
            </a:cxnLst>
            <a:rect l="f375" t="f378" r="f376" b="f377"/>
            <a:pathLst>
              <a:path w="2772" h="4225">
                <a:moveTo>
                  <a:pt x="f5" y="f8"/>
                </a:moveTo>
                <a:lnTo>
                  <a:pt x="f9" y="f10"/>
                </a:lnTo>
                <a:lnTo>
                  <a:pt x="f11" y="f12"/>
                </a:lnTo>
                <a:lnTo>
                  <a:pt x="f13" y="f14"/>
                </a:lnTo>
                <a:lnTo>
                  <a:pt x="f15" y="f5"/>
                </a:lnTo>
                <a:lnTo>
                  <a:pt x="f16" y="f5"/>
                </a:lnTo>
                <a:lnTo>
                  <a:pt x="f17" y="f14"/>
                </a:lnTo>
                <a:lnTo>
                  <a:pt x="f18" y="f12"/>
                </a:lnTo>
                <a:lnTo>
                  <a:pt x="f19" y="f12"/>
                </a:lnTo>
                <a:lnTo>
                  <a:pt x="f20" y="f21"/>
                </a:lnTo>
                <a:lnTo>
                  <a:pt x="f20" y="f22"/>
                </a:lnTo>
                <a:lnTo>
                  <a:pt x="f20" y="f23"/>
                </a:lnTo>
                <a:lnTo>
                  <a:pt x="f24" y="f25"/>
                </a:lnTo>
                <a:lnTo>
                  <a:pt x="f19" y="f26"/>
                </a:lnTo>
                <a:lnTo>
                  <a:pt x="f17" y="f27"/>
                </a:lnTo>
                <a:lnTo>
                  <a:pt x="f16" y="f28"/>
                </a:lnTo>
                <a:lnTo>
                  <a:pt x="f29" y="f28"/>
                </a:lnTo>
                <a:lnTo>
                  <a:pt x="f5" y="f30"/>
                </a:lnTo>
                <a:lnTo>
                  <a:pt x="f5" y="f8"/>
                </a:lnTo>
                <a:close/>
                <a:moveTo>
                  <a:pt x="f31" y="f32"/>
                </a:moveTo>
                <a:lnTo>
                  <a:pt x="f33" y="f32"/>
                </a:lnTo>
                <a:lnTo>
                  <a:pt x="f34" y="f35"/>
                </a:lnTo>
                <a:lnTo>
                  <a:pt x="f36" y="f37"/>
                </a:lnTo>
                <a:lnTo>
                  <a:pt x="f38" y="f37"/>
                </a:lnTo>
                <a:lnTo>
                  <a:pt x="f31" y="f32"/>
                </a:lnTo>
                <a:close/>
                <a:moveTo>
                  <a:pt x="f39" y="f32"/>
                </a:moveTo>
                <a:lnTo>
                  <a:pt x="f40" y="f32"/>
                </a:lnTo>
                <a:lnTo>
                  <a:pt x="f16" y="f41"/>
                </a:lnTo>
                <a:lnTo>
                  <a:pt x="f42" y="f43"/>
                </a:lnTo>
                <a:lnTo>
                  <a:pt x="f39" y="f32"/>
                </a:lnTo>
                <a:close/>
                <a:moveTo>
                  <a:pt x="f40" y="f44"/>
                </a:moveTo>
                <a:lnTo>
                  <a:pt x="f39" y="f44"/>
                </a:lnTo>
                <a:lnTo>
                  <a:pt x="f16" y="f45"/>
                </a:lnTo>
                <a:lnTo>
                  <a:pt x="f40" y="f44"/>
                </a:lnTo>
                <a:close/>
                <a:moveTo>
                  <a:pt x="f31" y="f44"/>
                </a:moveTo>
                <a:lnTo>
                  <a:pt x="f46" y="f45"/>
                </a:lnTo>
                <a:lnTo>
                  <a:pt x="f47" y="f44"/>
                </a:lnTo>
                <a:lnTo>
                  <a:pt x="f31" y="f44"/>
                </a:lnTo>
                <a:close/>
                <a:moveTo>
                  <a:pt x="f48" y="f49"/>
                </a:moveTo>
                <a:lnTo>
                  <a:pt x="f36" y="f49"/>
                </a:lnTo>
                <a:lnTo>
                  <a:pt x="f50" y="f51"/>
                </a:lnTo>
                <a:lnTo>
                  <a:pt x="f48" y="f49"/>
                </a:lnTo>
                <a:close/>
                <a:moveTo>
                  <a:pt x="f52" y="f49"/>
                </a:moveTo>
                <a:lnTo>
                  <a:pt x="f53" y="f49"/>
                </a:lnTo>
                <a:lnTo>
                  <a:pt x="f54" y="f51"/>
                </a:lnTo>
                <a:lnTo>
                  <a:pt x="f52" y="f49"/>
                </a:lnTo>
                <a:close/>
                <a:moveTo>
                  <a:pt x="f55" y="f56"/>
                </a:moveTo>
                <a:lnTo>
                  <a:pt x="f53" y="f57"/>
                </a:lnTo>
                <a:lnTo>
                  <a:pt x="f58" y="f57"/>
                </a:lnTo>
                <a:lnTo>
                  <a:pt x="f39" y="f56"/>
                </a:lnTo>
                <a:lnTo>
                  <a:pt x="f55" y="f56"/>
                </a:lnTo>
                <a:close/>
                <a:moveTo>
                  <a:pt x="f59" y="f60"/>
                </a:moveTo>
                <a:lnTo>
                  <a:pt x="f5" y="f61"/>
                </a:lnTo>
                <a:lnTo>
                  <a:pt x="f5" y="f62"/>
                </a:lnTo>
                <a:lnTo>
                  <a:pt x="f15" y="f63"/>
                </a:lnTo>
                <a:lnTo>
                  <a:pt x="f64" y="f65"/>
                </a:lnTo>
                <a:lnTo>
                  <a:pt x="f66" y="f67"/>
                </a:lnTo>
                <a:lnTo>
                  <a:pt x="f68" y="f69"/>
                </a:lnTo>
                <a:lnTo>
                  <a:pt x="f54" y="f70"/>
                </a:lnTo>
                <a:lnTo>
                  <a:pt x="f39" y="f70"/>
                </a:lnTo>
                <a:lnTo>
                  <a:pt x="f42" y="f71"/>
                </a:lnTo>
                <a:lnTo>
                  <a:pt x="f58" y="f72"/>
                </a:lnTo>
                <a:lnTo>
                  <a:pt x="f15" y="f72"/>
                </a:lnTo>
                <a:lnTo>
                  <a:pt x="f73" y="f72"/>
                </a:lnTo>
                <a:lnTo>
                  <a:pt x="f13" y="f74"/>
                </a:lnTo>
                <a:lnTo>
                  <a:pt x="f11" y="f75"/>
                </a:lnTo>
                <a:lnTo>
                  <a:pt x="f5" y="f76"/>
                </a:lnTo>
                <a:lnTo>
                  <a:pt x="f5" y="f77"/>
                </a:lnTo>
                <a:lnTo>
                  <a:pt x="f29" y="f78"/>
                </a:lnTo>
                <a:lnTo>
                  <a:pt x="f58" y="f78"/>
                </a:lnTo>
                <a:lnTo>
                  <a:pt x="f79" y="f80"/>
                </a:lnTo>
                <a:lnTo>
                  <a:pt x="f81" y="f82"/>
                </a:lnTo>
                <a:lnTo>
                  <a:pt x="f83" y="f84"/>
                </a:lnTo>
                <a:lnTo>
                  <a:pt x="f50" y="f85"/>
                </a:lnTo>
                <a:lnTo>
                  <a:pt x="f86" y="f85"/>
                </a:lnTo>
                <a:lnTo>
                  <a:pt x="f87" y="f84"/>
                </a:lnTo>
                <a:lnTo>
                  <a:pt x="f88" y="f82"/>
                </a:lnTo>
                <a:lnTo>
                  <a:pt x="f89" y="f80"/>
                </a:lnTo>
                <a:lnTo>
                  <a:pt x="f90" y="f91"/>
                </a:lnTo>
                <a:lnTo>
                  <a:pt x="f6" y="f92"/>
                </a:lnTo>
                <a:lnTo>
                  <a:pt x="f6" y="f93"/>
                </a:lnTo>
                <a:lnTo>
                  <a:pt x="f6" y="f94"/>
                </a:lnTo>
                <a:lnTo>
                  <a:pt x="f90" y="f42"/>
                </a:lnTo>
                <a:lnTo>
                  <a:pt x="f89" y="f95"/>
                </a:lnTo>
                <a:lnTo>
                  <a:pt x="f96" y="f97"/>
                </a:lnTo>
                <a:lnTo>
                  <a:pt x="f87" y="f56"/>
                </a:lnTo>
                <a:lnTo>
                  <a:pt x="f98" y="f56"/>
                </a:lnTo>
                <a:lnTo>
                  <a:pt x="f99" y="f56"/>
                </a:lnTo>
                <a:lnTo>
                  <a:pt x="f100" y="f56"/>
                </a:lnTo>
                <a:lnTo>
                  <a:pt x="f101" y="f102"/>
                </a:lnTo>
                <a:lnTo>
                  <a:pt x="f103" y="f95"/>
                </a:lnTo>
                <a:lnTo>
                  <a:pt x="f103" y="f104"/>
                </a:lnTo>
                <a:lnTo>
                  <a:pt x="f105" y="f106"/>
                </a:lnTo>
                <a:lnTo>
                  <a:pt x="f103" y="f65"/>
                </a:lnTo>
                <a:lnTo>
                  <a:pt x="f107" y="f93"/>
                </a:lnTo>
                <a:lnTo>
                  <a:pt x="f108" y="f109"/>
                </a:lnTo>
                <a:lnTo>
                  <a:pt x="f33" y="f109"/>
                </a:lnTo>
                <a:lnTo>
                  <a:pt x="f110" y="f93"/>
                </a:lnTo>
                <a:lnTo>
                  <a:pt x="f111" y="f65"/>
                </a:lnTo>
                <a:lnTo>
                  <a:pt x="f112" y="f113"/>
                </a:lnTo>
                <a:lnTo>
                  <a:pt x="f112" y="f106"/>
                </a:lnTo>
                <a:lnTo>
                  <a:pt x="f112" y="f104"/>
                </a:lnTo>
                <a:lnTo>
                  <a:pt x="f112" y="f95"/>
                </a:lnTo>
                <a:lnTo>
                  <a:pt x="f36" y="f57"/>
                </a:lnTo>
                <a:lnTo>
                  <a:pt x="f46" y="f57"/>
                </a:lnTo>
                <a:lnTo>
                  <a:pt x="f114" y="f57"/>
                </a:lnTo>
                <a:lnTo>
                  <a:pt x="f115" y="f57"/>
                </a:lnTo>
                <a:lnTo>
                  <a:pt x="f116" y="f117"/>
                </a:lnTo>
                <a:lnTo>
                  <a:pt x="f89" y="f118"/>
                </a:lnTo>
                <a:lnTo>
                  <a:pt x="f90" y="f119"/>
                </a:lnTo>
                <a:lnTo>
                  <a:pt x="f6" y="f120"/>
                </a:lnTo>
                <a:lnTo>
                  <a:pt x="f6" y="f121"/>
                </a:lnTo>
                <a:lnTo>
                  <a:pt x="f6" y="f122"/>
                </a:lnTo>
                <a:lnTo>
                  <a:pt x="f90" y="f123"/>
                </a:lnTo>
                <a:lnTo>
                  <a:pt x="f124" y="f7"/>
                </a:lnTo>
                <a:lnTo>
                  <a:pt x="f125" y="f7"/>
                </a:lnTo>
                <a:lnTo>
                  <a:pt x="f107" y="f121"/>
                </a:lnTo>
                <a:lnTo>
                  <a:pt x="f86" y="f126"/>
                </a:lnTo>
                <a:lnTo>
                  <a:pt x="f127" y="f123"/>
                </a:lnTo>
                <a:lnTo>
                  <a:pt x="f116" y="f128"/>
                </a:lnTo>
                <a:lnTo>
                  <a:pt x="f115" y="f129"/>
                </a:lnTo>
                <a:lnTo>
                  <a:pt x="f46" y="f130"/>
                </a:lnTo>
                <a:lnTo>
                  <a:pt x="f36" y="f130"/>
                </a:lnTo>
                <a:lnTo>
                  <a:pt x="f131" y="f7"/>
                </a:lnTo>
                <a:lnTo>
                  <a:pt x="f132" y="f7"/>
                </a:lnTo>
                <a:lnTo>
                  <a:pt x="f58" y="f130"/>
                </a:lnTo>
                <a:lnTo>
                  <a:pt x="f15" y="f130"/>
                </a:lnTo>
                <a:lnTo>
                  <a:pt x="f13" y="f129"/>
                </a:lnTo>
                <a:lnTo>
                  <a:pt x="f11" y="f128"/>
                </a:lnTo>
                <a:lnTo>
                  <a:pt x="f9" y="f123"/>
                </a:lnTo>
                <a:lnTo>
                  <a:pt x="f5" y="f133"/>
                </a:lnTo>
                <a:lnTo>
                  <a:pt x="f5" y="f134"/>
                </a:lnTo>
                <a:lnTo>
                  <a:pt x="f29" y="f37"/>
                </a:lnTo>
                <a:lnTo>
                  <a:pt x="f52" y="f37"/>
                </a:lnTo>
                <a:lnTo>
                  <a:pt x="f64" y="f135"/>
                </a:lnTo>
                <a:lnTo>
                  <a:pt x="f15" y="f45"/>
                </a:lnTo>
                <a:lnTo>
                  <a:pt x="f136" y="f137"/>
                </a:lnTo>
                <a:lnTo>
                  <a:pt x="f5" y="f138"/>
                </a:lnTo>
                <a:lnTo>
                  <a:pt x="f5" y="f139"/>
                </a:lnTo>
                <a:lnTo>
                  <a:pt x="f140" y="f141"/>
                </a:lnTo>
                <a:lnTo>
                  <a:pt x="f59" y="f60"/>
                </a:lnTo>
                <a:close/>
              </a:path>
            </a:pathLst>
          </a:custGeom>
          <a:solidFill>
            <a:srgbClr val="C3C8CB"/>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24" name="Freeform 9">
            <a:extLst>
              <a:ext uri="{FF2B5EF4-FFF2-40B4-BE49-F238E27FC236}">
                <a16:creationId xmlns:a16="http://schemas.microsoft.com/office/drawing/2014/main" id="{7874CEDE-1B45-4435-863C-89A54C48325E}"/>
              </a:ext>
            </a:extLst>
          </p:cNvPr>
          <p:cNvSpPr/>
          <p:nvPr userDrawn="1"/>
        </p:nvSpPr>
        <p:spPr>
          <a:xfrm>
            <a:off x="464284" y="540065"/>
            <a:ext cx="2073496" cy="3090876"/>
          </a:xfrm>
          <a:custGeom>
            <a:avLst/>
            <a:gdLst>
              <a:gd name="f0" fmla="val 10800000"/>
              <a:gd name="f1" fmla="val 5400000"/>
              <a:gd name="f2" fmla="val 180"/>
              <a:gd name="f3" fmla="val w"/>
              <a:gd name="f4" fmla="val h"/>
              <a:gd name="f5" fmla="val 0"/>
              <a:gd name="f6" fmla="val 2772"/>
              <a:gd name="f7" fmla="val 4353"/>
              <a:gd name="f8" fmla="val 269"/>
              <a:gd name="f9" fmla="val 161"/>
              <a:gd name="f10" fmla="val 193"/>
              <a:gd name="f11" fmla="val 321"/>
              <a:gd name="f12" fmla="val 1156"/>
              <a:gd name="f13" fmla="val 2360"/>
              <a:gd name="f14" fmla="val 389"/>
              <a:gd name="f15" fmla="val 771"/>
              <a:gd name="f16" fmla="val 2997"/>
              <a:gd name="f17" fmla="val 1539"/>
              <a:gd name="f18" fmla="val 1694"/>
              <a:gd name="f19" fmla="val 2332"/>
              <a:gd name="f20" fmla="val 1969"/>
              <a:gd name="f21" fmla="val 1030"/>
              <a:gd name="f22" fmla="val 1586"/>
              <a:gd name="f23" fmla="val 1668"/>
              <a:gd name="f24" fmla="val 2352"/>
              <a:gd name="f25" fmla="val 2734"/>
              <a:gd name="f26" fmla="val 1164"/>
              <a:gd name="f27" fmla="val 1042"/>
              <a:gd name="f28" fmla="val 787"/>
              <a:gd name="f29" fmla="val 373"/>
              <a:gd name="f30" fmla="val 1002"/>
              <a:gd name="f31" fmla="val 1140"/>
              <a:gd name="f32" fmla="val 757"/>
              <a:gd name="f33" fmla="val 365"/>
              <a:gd name="f34" fmla="val 339"/>
              <a:gd name="f35" fmla="val 765"/>
              <a:gd name="f36" fmla="val 341"/>
              <a:gd name="f37" fmla="val 773"/>
              <a:gd name="f38" fmla="val 343"/>
              <a:gd name="f39" fmla="val 775"/>
              <a:gd name="f40" fmla="val 345"/>
              <a:gd name="f41" fmla="val 990"/>
              <a:gd name="f42" fmla="val 1546"/>
              <a:gd name="f43" fmla="val 351"/>
              <a:gd name="f44" fmla="val 1335"/>
              <a:gd name="f45" fmla="val 1367"/>
              <a:gd name="f46" fmla="val 1570"/>
              <a:gd name="f47" fmla="val 2555"/>
              <a:gd name="f48" fmla="val 2587"/>
              <a:gd name="f49" fmla="val 2372"/>
              <a:gd name="f50" fmla="val 359"/>
              <a:gd name="f51" fmla="val 2368"/>
              <a:gd name="f52" fmla="val 361"/>
              <a:gd name="f53" fmla="val 2366"/>
              <a:gd name="f54" fmla="val 363"/>
              <a:gd name="f55" fmla="val 2362"/>
              <a:gd name="f56" fmla="val 1178"/>
              <a:gd name="f57" fmla="val 1016"/>
              <a:gd name="f58" fmla="val 1562"/>
              <a:gd name="f59" fmla="val 1656"/>
              <a:gd name="f60" fmla="val 1949"/>
              <a:gd name="f61" fmla="val 1010"/>
              <a:gd name="f62" fmla="val 1951"/>
              <a:gd name="f63" fmla="val 1006"/>
              <a:gd name="f64" fmla="val 1955"/>
              <a:gd name="f65" fmla="val 1004"/>
              <a:gd name="f66" fmla="val 1961"/>
              <a:gd name="f67" fmla="val 2758"/>
              <a:gd name="f68" fmla="val 2762"/>
              <a:gd name="f69" fmla="val 2766"/>
              <a:gd name="f70" fmla="val 2768"/>
              <a:gd name="f71" fmla="val 2770"/>
              <a:gd name="f72" fmla="val 1012"/>
              <a:gd name="f73" fmla="val 1020"/>
              <a:gd name="f74" fmla="val 1022"/>
              <a:gd name="f75" fmla="val 1688"/>
              <a:gd name="f76" fmla="val 2370"/>
              <a:gd name="f77" fmla="val 1690"/>
              <a:gd name="f78" fmla="val 1692"/>
              <a:gd name="f79" fmla="val 1973"/>
              <a:gd name="f80" fmla="val 2340"/>
              <a:gd name="f81" fmla="val 2342"/>
              <a:gd name="f82" fmla="val 1975"/>
              <a:gd name="f83" fmla="val 2346"/>
              <a:gd name="f84" fmla="val 2350"/>
              <a:gd name="f85" fmla="val 1971"/>
              <a:gd name="f86" fmla="val 2356"/>
              <a:gd name="f87" fmla="val 1967"/>
              <a:gd name="f88" fmla="val 2358"/>
              <a:gd name="f89" fmla="val 1963"/>
              <a:gd name="f90" fmla="val 1957"/>
              <a:gd name="f91" fmla="val 1953"/>
              <a:gd name="f92" fmla="val 1706"/>
              <a:gd name="f93" fmla="val 1574"/>
              <a:gd name="f94" fmla="val 3003"/>
              <a:gd name="f95" fmla="val 3669"/>
              <a:gd name="f96" fmla="val 3671"/>
              <a:gd name="f97" fmla="val 3675"/>
              <a:gd name="f98" fmla="val 3679"/>
              <a:gd name="f99" fmla="val 3681"/>
              <a:gd name="f100" fmla="val 3685"/>
              <a:gd name="f101" fmla="val 3687"/>
              <a:gd name="f102" fmla="val 3689"/>
              <a:gd name="f103" fmla="val 3683"/>
              <a:gd name="f104" fmla="val 3037"/>
              <a:gd name="f105" fmla="val 1174"/>
              <a:gd name="f106" fmla="val 1172"/>
              <a:gd name="f107" fmla="val 1168"/>
              <a:gd name="f108" fmla="val 1166"/>
              <a:gd name="f109" fmla="val 1162"/>
              <a:gd name="f110" fmla="val 1152"/>
              <a:gd name="f111" fmla="val 1150"/>
              <a:gd name="f112" fmla="val 3673"/>
              <a:gd name="f113" fmla="val 3023"/>
              <a:gd name="f114" fmla="val 381"/>
              <a:gd name="f115" fmla="val 4327"/>
              <a:gd name="f116" fmla="val 1566"/>
              <a:gd name="f117" fmla="val 4329"/>
              <a:gd name="f118" fmla="val 1572"/>
              <a:gd name="f119" fmla="val 4331"/>
              <a:gd name="f120" fmla="val 4335"/>
              <a:gd name="f121" fmla="val 4341"/>
              <a:gd name="f122" fmla="val 4345"/>
              <a:gd name="f123" fmla="val 4347"/>
              <a:gd name="f124" fmla="val 4349"/>
              <a:gd name="f125" fmla="val 4351"/>
              <a:gd name="f126" fmla="val 755"/>
              <a:gd name="f127" fmla="val 753"/>
              <a:gd name="f128" fmla="val 355"/>
              <a:gd name="f129" fmla="val 3093"/>
              <a:gd name="f130" fmla="val 3041"/>
              <a:gd name="f131" fmla="val 3649"/>
              <a:gd name="f132" fmla="val 749"/>
              <a:gd name="f133" fmla="val 3011"/>
              <a:gd name="f134" fmla="val 2979"/>
              <a:gd name="f135" fmla="val 2930"/>
              <a:gd name="f136" fmla="val 1764"/>
              <a:gd name="f137" fmla="val 1712"/>
              <a:gd name="f138" fmla="val 2320"/>
              <a:gd name="f139" fmla="val 741"/>
              <a:gd name="f140" fmla="val 1650"/>
              <a:gd name="f141" fmla="val 1598"/>
              <a:gd name="f142" fmla="val 432"/>
              <a:gd name="f143" fmla="val 383"/>
              <a:gd name="f144" fmla="+- 0 0 -90"/>
              <a:gd name="f145" fmla="*/ f3 1 2772"/>
              <a:gd name="f146" fmla="*/ f4 1 4353"/>
              <a:gd name="f147" fmla="+- f7 0 f5"/>
              <a:gd name="f148" fmla="+- f6 0 f5"/>
              <a:gd name="f149" fmla="*/ f144 f0 1"/>
              <a:gd name="f150" fmla="*/ f148 1 2772"/>
              <a:gd name="f151" fmla="*/ f147 1 4353"/>
              <a:gd name="f152" fmla="*/ 193 f148 1"/>
              <a:gd name="f153" fmla="*/ 0 f147 1"/>
              <a:gd name="f154" fmla="*/ 1156 f148 1"/>
              <a:gd name="f155" fmla="*/ 2360 f147 1"/>
              <a:gd name="f156" fmla="*/ 1539 f148 1"/>
              <a:gd name="f157" fmla="*/ 2997 f147 1"/>
              <a:gd name="f158" fmla="*/ 771 f148 1"/>
              <a:gd name="f159" fmla="*/ 1694 f147 1"/>
              <a:gd name="f160" fmla="*/ 2352 f148 1"/>
              <a:gd name="f161" fmla="*/ 1668 f147 1"/>
              <a:gd name="f162" fmla="*/ 757 f148 1"/>
              <a:gd name="f163" fmla="*/ 365 f147 1"/>
              <a:gd name="f164" fmla="*/ 765 f148 1"/>
              <a:gd name="f165" fmla="*/ 339 f147 1"/>
              <a:gd name="f166" fmla="*/ 775 f148 1"/>
              <a:gd name="f167" fmla="*/ 345 f147 1"/>
              <a:gd name="f168" fmla="*/ 1335 f148 1"/>
              <a:gd name="f169" fmla="*/ 2372 f148 1"/>
              <a:gd name="f170" fmla="*/ 359 f147 1"/>
              <a:gd name="f171" fmla="*/ 2362 f148 1"/>
              <a:gd name="f172" fmla="*/ 1562 f148 1"/>
              <a:gd name="f173" fmla="*/ 1656 f147 1"/>
              <a:gd name="f174" fmla="*/ 1955 f148 1"/>
              <a:gd name="f175" fmla="*/ 1004 f147 1"/>
              <a:gd name="f176" fmla="*/ 2762 f148 1"/>
              <a:gd name="f177" fmla="*/ 2770 f148 1"/>
              <a:gd name="f178" fmla="*/ 1010 f147 1"/>
              <a:gd name="f179" fmla="*/ 2772 f148 1"/>
              <a:gd name="f180" fmla="*/ 1020 f147 1"/>
              <a:gd name="f181" fmla="*/ 2370 f148 1"/>
              <a:gd name="f182" fmla="*/ 1690 f147 1"/>
              <a:gd name="f183" fmla="*/ 1586 f148 1"/>
              <a:gd name="f184" fmla="*/ 1975 f148 1"/>
              <a:gd name="f185" fmla="*/ 2346 f147 1"/>
              <a:gd name="f186" fmla="*/ 1971 f148 1"/>
              <a:gd name="f187" fmla="*/ 2356 f147 1"/>
              <a:gd name="f188" fmla="*/ 1957 f148 1"/>
              <a:gd name="f189" fmla="*/ 1706 f147 1"/>
              <a:gd name="f190" fmla="*/ 1973 f148 1"/>
              <a:gd name="f191" fmla="*/ 3669 f147 1"/>
              <a:gd name="f192" fmla="*/ 3679 f147 1"/>
              <a:gd name="f193" fmla="*/ 1967 f148 1"/>
              <a:gd name="f194" fmla="*/ 3687 f147 1"/>
              <a:gd name="f195" fmla="*/ 1953 f148 1"/>
              <a:gd name="f196" fmla="*/ 1174 f148 1"/>
              <a:gd name="f197" fmla="*/ 3683 f147 1"/>
              <a:gd name="f198" fmla="*/ 1166 f148 1"/>
              <a:gd name="f199" fmla="*/ 3689 f147 1"/>
              <a:gd name="f200" fmla="*/ 1152 f148 1"/>
              <a:gd name="f201" fmla="*/ 381 f148 1"/>
              <a:gd name="f202" fmla="*/ 3675 f147 1"/>
              <a:gd name="f203" fmla="*/ 1566 f148 1"/>
              <a:gd name="f204" fmla="*/ 4329 f147 1"/>
              <a:gd name="f205" fmla="*/ 1574 f148 1"/>
              <a:gd name="f206" fmla="*/ 4335 f147 1"/>
              <a:gd name="f207" fmla="*/ 1572 f148 1"/>
              <a:gd name="f208" fmla="*/ 4347 f147 1"/>
              <a:gd name="f209" fmla="*/ 4353 f147 1"/>
              <a:gd name="f210" fmla="*/ 755 f148 1"/>
              <a:gd name="f211" fmla="*/ 4349 f147 1"/>
              <a:gd name="f212" fmla="*/ 0 f148 1"/>
              <a:gd name="f213" fmla="*/ 3093 f147 1"/>
              <a:gd name="f214" fmla="*/ 749 f148 1"/>
              <a:gd name="f215" fmla="*/ 3011 f147 1"/>
              <a:gd name="f216" fmla="*/ 2930 f147 1"/>
              <a:gd name="f217" fmla="*/ 1712 f147 1"/>
              <a:gd name="f218" fmla="*/ 1140 f148 1"/>
              <a:gd name="f219" fmla="*/ 1030 f147 1"/>
              <a:gd name="f220" fmla="*/ 1598 f147 1"/>
              <a:gd name="f221" fmla="*/ 383 f147 1"/>
              <a:gd name="f222" fmla="*/ f149 1 f2"/>
              <a:gd name="f223" fmla="*/ f152 1 2772"/>
              <a:gd name="f224" fmla="*/ f153 1 4353"/>
              <a:gd name="f225" fmla="*/ f154 1 2772"/>
              <a:gd name="f226" fmla="*/ f155 1 4353"/>
              <a:gd name="f227" fmla="*/ f156 1 2772"/>
              <a:gd name="f228" fmla="*/ f157 1 4353"/>
              <a:gd name="f229" fmla="*/ f158 1 2772"/>
              <a:gd name="f230" fmla="*/ f159 1 4353"/>
              <a:gd name="f231" fmla="*/ f160 1 2772"/>
              <a:gd name="f232" fmla="*/ f161 1 4353"/>
              <a:gd name="f233" fmla="*/ f162 1 2772"/>
              <a:gd name="f234" fmla="*/ f163 1 4353"/>
              <a:gd name="f235" fmla="*/ f164 1 2772"/>
              <a:gd name="f236" fmla="*/ f165 1 4353"/>
              <a:gd name="f237" fmla="*/ f166 1 2772"/>
              <a:gd name="f238" fmla="*/ f167 1 4353"/>
              <a:gd name="f239" fmla="*/ f168 1 2772"/>
              <a:gd name="f240" fmla="*/ f169 1 2772"/>
              <a:gd name="f241" fmla="*/ f170 1 4353"/>
              <a:gd name="f242" fmla="*/ f171 1 2772"/>
              <a:gd name="f243" fmla="*/ f172 1 2772"/>
              <a:gd name="f244" fmla="*/ f173 1 4353"/>
              <a:gd name="f245" fmla="*/ f174 1 2772"/>
              <a:gd name="f246" fmla="*/ f175 1 4353"/>
              <a:gd name="f247" fmla="*/ f176 1 2772"/>
              <a:gd name="f248" fmla="*/ f177 1 2772"/>
              <a:gd name="f249" fmla="*/ f178 1 4353"/>
              <a:gd name="f250" fmla="*/ f179 1 2772"/>
              <a:gd name="f251" fmla="*/ f180 1 4353"/>
              <a:gd name="f252" fmla="*/ f181 1 2772"/>
              <a:gd name="f253" fmla="*/ f182 1 4353"/>
              <a:gd name="f254" fmla="*/ f183 1 2772"/>
              <a:gd name="f255" fmla="*/ f184 1 2772"/>
              <a:gd name="f256" fmla="*/ f185 1 4353"/>
              <a:gd name="f257" fmla="*/ f186 1 2772"/>
              <a:gd name="f258" fmla="*/ f187 1 4353"/>
              <a:gd name="f259" fmla="*/ f188 1 2772"/>
              <a:gd name="f260" fmla="*/ f189 1 4353"/>
              <a:gd name="f261" fmla="*/ f190 1 2772"/>
              <a:gd name="f262" fmla="*/ f191 1 4353"/>
              <a:gd name="f263" fmla="*/ f192 1 4353"/>
              <a:gd name="f264" fmla="*/ f193 1 2772"/>
              <a:gd name="f265" fmla="*/ f194 1 4353"/>
              <a:gd name="f266" fmla="*/ f195 1 2772"/>
              <a:gd name="f267" fmla="*/ f196 1 2772"/>
              <a:gd name="f268" fmla="*/ f197 1 4353"/>
              <a:gd name="f269" fmla="*/ f198 1 2772"/>
              <a:gd name="f270" fmla="*/ f199 1 4353"/>
              <a:gd name="f271" fmla="*/ f200 1 2772"/>
              <a:gd name="f272" fmla="*/ f201 1 2772"/>
              <a:gd name="f273" fmla="*/ f202 1 4353"/>
              <a:gd name="f274" fmla="*/ f203 1 2772"/>
              <a:gd name="f275" fmla="*/ f204 1 4353"/>
              <a:gd name="f276" fmla="*/ f205 1 2772"/>
              <a:gd name="f277" fmla="*/ f206 1 4353"/>
              <a:gd name="f278" fmla="*/ f207 1 2772"/>
              <a:gd name="f279" fmla="*/ f208 1 4353"/>
              <a:gd name="f280" fmla="*/ f209 1 4353"/>
              <a:gd name="f281" fmla="*/ f210 1 2772"/>
              <a:gd name="f282" fmla="*/ f211 1 4353"/>
              <a:gd name="f283" fmla="*/ f212 1 2772"/>
              <a:gd name="f284" fmla="*/ f213 1 4353"/>
              <a:gd name="f285" fmla="*/ f214 1 2772"/>
              <a:gd name="f286" fmla="*/ f215 1 4353"/>
              <a:gd name="f287" fmla="*/ f216 1 4353"/>
              <a:gd name="f288" fmla="*/ f217 1 4353"/>
              <a:gd name="f289" fmla="*/ f218 1 2772"/>
              <a:gd name="f290" fmla="*/ f219 1 4353"/>
              <a:gd name="f291" fmla="*/ f220 1 4353"/>
              <a:gd name="f292" fmla="*/ f221 1 4353"/>
              <a:gd name="f293" fmla="*/ 0 1 f150"/>
              <a:gd name="f294" fmla="*/ f6 1 f150"/>
              <a:gd name="f295" fmla="*/ 0 1 f151"/>
              <a:gd name="f296" fmla="*/ f7 1 f151"/>
              <a:gd name="f297" fmla="+- f222 0 f1"/>
              <a:gd name="f298" fmla="*/ f223 1 f150"/>
              <a:gd name="f299" fmla="*/ f224 1 f151"/>
              <a:gd name="f300" fmla="*/ f225 1 f150"/>
              <a:gd name="f301" fmla="*/ f226 1 f151"/>
              <a:gd name="f302" fmla="*/ f227 1 f150"/>
              <a:gd name="f303" fmla="*/ f228 1 f151"/>
              <a:gd name="f304" fmla="*/ f229 1 f150"/>
              <a:gd name="f305" fmla="*/ f230 1 f151"/>
              <a:gd name="f306" fmla="*/ f231 1 f150"/>
              <a:gd name="f307" fmla="*/ f232 1 f151"/>
              <a:gd name="f308" fmla="*/ f233 1 f150"/>
              <a:gd name="f309" fmla="*/ f234 1 f151"/>
              <a:gd name="f310" fmla="*/ f235 1 f150"/>
              <a:gd name="f311" fmla="*/ f236 1 f151"/>
              <a:gd name="f312" fmla="*/ f237 1 f150"/>
              <a:gd name="f313" fmla="*/ f238 1 f151"/>
              <a:gd name="f314" fmla="*/ f239 1 f150"/>
              <a:gd name="f315" fmla="*/ f240 1 f150"/>
              <a:gd name="f316" fmla="*/ f241 1 f151"/>
              <a:gd name="f317" fmla="*/ f242 1 f150"/>
              <a:gd name="f318" fmla="*/ f243 1 f150"/>
              <a:gd name="f319" fmla="*/ f244 1 f151"/>
              <a:gd name="f320" fmla="*/ f245 1 f150"/>
              <a:gd name="f321" fmla="*/ f246 1 f151"/>
              <a:gd name="f322" fmla="*/ f247 1 f150"/>
              <a:gd name="f323" fmla="*/ f248 1 f150"/>
              <a:gd name="f324" fmla="*/ f249 1 f151"/>
              <a:gd name="f325" fmla="*/ f250 1 f150"/>
              <a:gd name="f326" fmla="*/ f251 1 f151"/>
              <a:gd name="f327" fmla="*/ f252 1 f150"/>
              <a:gd name="f328" fmla="*/ f253 1 f151"/>
              <a:gd name="f329" fmla="*/ f254 1 f150"/>
              <a:gd name="f330" fmla="*/ f255 1 f150"/>
              <a:gd name="f331" fmla="*/ f256 1 f151"/>
              <a:gd name="f332" fmla="*/ f257 1 f150"/>
              <a:gd name="f333" fmla="*/ f258 1 f151"/>
              <a:gd name="f334" fmla="*/ f259 1 f150"/>
              <a:gd name="f335" fmla="*/ f260 1 f151"/>
              <a:gd name="f336" fmla="*/ f261 1 f150"/>
              <a:gd name="f337" fmla="*/ f262 1 f151"/>
              <a:gd name="f338" fmla="*/ f263 1 f151"/>
              <a:gd name="f339" fmla="*/ f264 1 f150"/>
              <a:gd name="f340" fmla="*/ f265 1 f151"/>
              <a:gd name="f341" fmla="*/ f266 1 f150"/>
              <a:gd name="f342" fmla="*/ f267 1 f150"/>
              <a:gd name="f343" fmla="*/ f268 1 f151"/>
              <a:gd name="f344" fmla="*/ f269 1 f150"/>
              <a:gd name="f345" fmla="*/ f270 1 f151"/>
              <a:gd name="f346" fmla="*/ f271 1 f150"/>
              <a:gd name="f347" fmla="*/ f272 1 f150"/>
              <a:gd name="f348" fmla="*/ f273 1 f151"/>
              <a:gd name="f349" fmla="*/ f274 1 f150"/>
              <a:gd name="f350" fmla="*/ f275 1 f151"/>
              <a:gd name="f351" fmla="*/ f276 1 f150"/>
              <a:gd name="f352" fmla="*/ f277 1 f151"/>
              <a:gd name="f353" fmla="*/ f278 1 f150"/>
              <a:gd name="f354" fmla="*/ f279 1 f151"/>
              <a:gd name="f355" fmla="*/ f280 1 f151"/>
              <a:gd name="f356" fmla="*/ f281 1 f150"/>
              <a:gd name="f357" fmla="*/ f282 1 f151"/>
              <a:gd name="f358" fmla="*/ f283 1 f150"/>
              <a:gd name="f359" fmla="*/ f284 1 f151"/>
              <a:gd name="f360" fmla="*/ f285 1 f150"/>
              <a:gd name="f361" fmla="*/ f286 1 f151"/>
              <a:gd name="f362" fmla="*/ f287 1 f151"/>
              <a:gd name="f363" fmla="*/ f288 1 f151"/>
              <a:gd name="f364" fmla="*/ f289 1 f150"/>
              <a:gd name="f365" fmla="*/ f290 1 f151"/>
              <a:gd name="f366" fmla="*/ f291 1 f151"/>
              <a:gd name="f367" fmla="*/ f292 1 f151"/>
              <a:gd name="f368" fmla="*/ f293 f145 1"/>
              <a:gd name="f369" fmla="*/ f294 f145 1"/>
              <a:gd name="f370" fmla="*/ f296 f146 1"/>
              <a:gd name="f371" fmla="*/ f295 f146 1"/>
              <a:gd name="f372" fmla="*/ f298 f145 1"/>
              <a:gd name="f373" fmla="*/ f299 f146 1"/>
              <a:gd name="f374" fmla="*/ f300 f145 1"/>
              <a:gd name="f375" fmla="*/ f301 f146 1"/>
              <a:gd name="f376" fmla="*/ f302 f145 1"/>
              <a:gd name="f377" fmla="*/ f303 f146 1"/>
              <a:gd name="f378" fmla="*/ f304 f145 1"/>
              <a:gd name="f379" fmla="*/ f305 f146 1"/>
              <a:gd name="f380" fmla="*/ f306 f145 1"/>
              <a:gd name="f381" fmla="*/ f307 f146 1"/>
              <a:gd name="f382" fmla="*/ f308 f145 1"/>
              <a:gd name="f383" fmla="*/ f309 f146 1"/>
              <a:gd name="f384" fmla="*/ f310 f145 1"/>
              <a:gd name="f385" fmla="*/ f311 f146 1"/>
              <a:gd name="f386" fmla="*/ f312 f145 1"/>
              <a:gd name="f387" fmla="*/ f313 f146 1"/>
              <a:gd name="f388" fmla="*/ f314 f145 1"/>
              <a:gd name="f389" fmla="*/ f315 f145 1"/>
              <a:gd name="f390" fmla="*/ f316 f146 1"/>
              <a:gd name="f391" fmla="*/ f317 f145 1"/>
              <a:gd name="f392" fmla="*/ f318 f145 1"/>
              <a:gd name="f393" fmla="*/ f319 f146 1"/>
              <a:gd name="f394" fmla="*/ f320 f145 1"/>
              <a:gd name="f395" fmla="*/ f321 f146 1"/>
              <a:gd name="f396" fmla="*/ f322 f145 1"/>
              <a:gd name="f397" fmla="*/ f323 f145 1"/>
              <a:gd name="f398" fmla="*/ f324 f146 1"/>
              <a:gd name="f399" fmla="*/ f325 f145 1"/>
              <a:gd name="f400" fmla="*/ f326 f146 1"/>
              <a:gd name="f401" fmla="*/ f327 f145 1"/>
              <a:gd name="f402" fmla="*/ f328 f146 1"/>
              <a:gd name="f403" fmla="*/ f329 f145 1"/>
              <a:gd name="f404" fmla="*/ f330 f145 1"/>
              <a:gd name="f405" fmla="*/ f331 f146 1"/>
              <a:gd name="f406" fmla="*/ f332 f145 1"/>
              <a:gd name="f407" fmla="*/ f333 f146 1"/>
              <a:gd name="f408" fmla="*/ f334 f145 1"/>
              <a:gd name="f409" fmla="*/ f335 f146 1"/>
              <a:gd name="f410" fmla="*/ f336 f145 1"/>
              <a:gd name="f411" fmla="*/ f337 f146 1"/>
              <a:gd name="f412" fmla="*/ f338 f146 1"/>
              <a:gd name="f413" fmla="*/ f339 f145 1"/>
              <a:gd name="f414" fmla="*/ f340 f146 1"/>
              <a:gd name="f415" fmla="*/ f341 f145 1"/>
              <a:gd name="f416" fmla="*/ f342 f145 1"/>
              <a:gd name="f417" fmla="*/ f343 f146 1"/>
              <a:gd name="f418" fmla="*/ f344 f145 1"/>
              <a:gd name="f419" fmla="*/ f345 f146 1"/>
              <a:gd name="f420" fmla="*/ f346 f145 1"/>
              <a:gd name="f421" fmla="*/ f347 f145 1"/>
              <a:gd name="f422" fmla="*/ f348 f146 1"/>
              <a:gd name="f423" fmla="*/ f349 f145 1"/>
              <a:gd name="f424" fmla="*/ f350 f146 1"/>
              <a:gd name="f425" fmla="*/ f351 f145 1"/>
              <a:gd name="f426" fmla="*/ f352 f146 1"/>
              <a:gd name="f427" fmla="*/ f353 f145 1"/>
              <a:gd name="f428" fmla="*/ f354 f146 1"/>
              <a:gd name="f429" fmla="*/ f355 f146 1"/>
              <a:gd name="f430" fmla="*/ f356 f145 1"/>
              <a:gd name="f431" fmla="*/ f357 f146 1"/>
              <a:gd name="f432" fmla="*/ f358 f145 1"/>
              <a:gd name="f433" fmla="*/ f359 f146 1"/>
              <a:gd name="f434" fmla="*/ f360 f145 1"/>
              <a:gd name="f435" fmla="*/ f361 f146 1"/>
              <a:gd name="f436" fmla="*/ f362 f146 1"/>
              <a:gd name="f437" fmla="*/ f363 f146 1"/>
              <a:gd name="f438" fmla="*/ f364 f145 1"/>
              <a:gd name="f439" fmla="*/ f365 f146 1"/>
              <a:gd name="f440" fmla="*/ f366 f146 1"/>
              <a:gd name="f441" fmla="*/ f367 f146 1"/>
            </a:gdLst>
            <a:ahLst/>
            <a:cxnLst>
              <a:cxn ang="3cd4">
                <a:pos x="hc" y="t"/>
              </a:cxn>
              <a:cxn ang="0">
                <a:pos x="r" y="vc"/>
              </a:cxn>
              <a:cxn ang="cd4">
                <a:pos x="hc" y="b"/>
              </a:cxn>
              <a:cxn ang="cd2">
                <a:pos x="l" y="vc"/>
              </a:cxn>
              <a:cxn ang="f297">
                <a:pos x="f372" y="f373"/>
              </a:cxn>
              <a:cxn ang="f297">
                <a:pos x="f374" y="f375"/>
              </a:cxn>
              <a:cxn ang="f297">
                <a:pos x="f376" y="f377"/>
              </a:cxn>
              <a:cxn ang="f297">
                <a:pos x="f378" y="f379"/>
              </a:cxn>
              <a:cxn ang="f297">
                <a:pos x="f376" y="f379"/>
              </a:cxn>
              <a:cxn ang="f297">
                <a:pos x="f380" y="f381"/>
              </a:cxn>
              <a:cxn ang="f297">
                <a:pos x="f376" y="f381"/>
              </a:cxn>
              <a:cxn ang="f297">
                <a:pos x="f376" y="f381"/>
              </a:cxn>
              <a:cxn ang="f297">
                <a:pos x="f382" y="f383"/>
              </a:cxn>
              <a:cxn ang="f297">
                <a:pos x="f384" y="f385"/>
              </a:cxn>
              <a:cxn ang="f297">
                <a:pos x="f386" y="f387"/>
              </a:cxn>
              <a:cxn ang="f297">
                <a:pos x="f388" y="f373"/>
              </a:cxn>
              <a:cxn ang="f297">
                <a:pos x="f380" y="f385"/>
              </a:cxn>
              <a:cxn ang="f297">
                <a:pos x="f389" y="f390"/>
              </a:cxn>
              <a:cxn ang="f297">
                <a:pos x="f391" y="f383"/>
              </a:cxn>
              <a:cxn ang="f297">
                <a:pos x="f392" y="f393"/>
              </a:cxn>
              <a:cxn ang="f297">
                <a:pos x="f394" y="f395"/>
              </a:cxn>
              <a:cxn ang="f297">
                <a:pos x="f396" y="f395"/>
              </a:cxn>
              <a:cxn ang="f297">
                <a:pos x="f397" y="f398"/>
              </a:cxn>
              <a:cxn ang="f297">
                <a:pos x="f399" y="f400"/>
              </a:cxn>
              <a:cxn ang="f297">
                <a:pos x="f401" y="f402"/>
              </a:cxn>
              <a:cxn ang="f297">
                <a:pos x="f403" y="f379"/>
              </a:cxn>
              <a:cxn ang="f297">
                <a:pos x="f404" y="f405"/>
              </a:cxn>
              <a:cxn ang="f297">
                <a:pos x="f406" y="f407"/>
              </a:cxn>
              <a:cxn ang="f297">
                <a:pos x="f408" y="f375"/>
              </a:cxn>
              <a:cxn ang="f297">
                <a:pos x="f392" y="f409"/>
              </a:cxn>
              <a:cxn ang="f297">
                <a:pos x="f410" y="f411"/>
              </a:cxn>
              <a:cxn ang="f297">
                <a:pos x="f410" y="f412"/>
              </a:cxn>
              <a:cxn ang="f297">
                <a:pos x="f413" y="f414"/>
              </a:cxn>
              <a:cxn ang="f297">
                <a:pos x="f415" y="f414"/>
              </a:cxn>
              <a:cxn ang="f297">
                <a:pos x="f416" y="f417"/>
              </a:cxn>
              <a:cxn ang="f297">
                <a:pos x="f418" y="f419"/>
              </a:cxn>
              <a:cxn ang="f297">
                <a:pos x="f420" y="f417"/>
              </a:cxn>
              <a:cxn ang="f297">
                <a:pos x="f420" y="f411"/>
              </a:cxn>
              <a:cxn ang="f297">
                <a:pos x="f421" y="f422"/>
              </a:cxn>
              <a:cxn ang="f297">
                <a:pos x="f423" y="f424"/>
              </a:cxn>
              <a:cxn ang="f297">
                <a:pos x="f425" y="f426"/>
              </a:cxn>
              <a:cxn ang="f297">
                <a:pos x="f427" y="f428"/>
              </a:cxn>
              <a:cxn ang="f297">
                <a:pos x="f392" y="f429"/>
              </a:cxn>
              <a:cxn ang="f297">
                <a:pos x="f430" y="f431"/>
              </a:cxn>
              <a:cxn ang="f297">
                <a:pos x="f432" y="f433"/>
              </a:cxn>
              <a:cxn ang="f297">
                <a:pos x="f434" y="f435"/>
              </a:cxn>
              <a:cxn ang="f297">
                <a:pos x="f432" y="f436"/>
              </a:cxn>
              <a:cxn ang="f297">
                <a:pos x="f432" y="f437"/>
              </a:cxn>
              <a:cxn ang="f297">
                <a:pos x="f432" y="f379"/>
              </a:cxn>
              <a:cxn ang="f297">
                <a:pos x="f438" y="f439"/>
              </a:cxn>
              <a:cxn ang="f297">
                <a:pos x="f432" y="f440"/>
              </a:cxn>
              <a:cxn ang="f297">
                <a:pos x="f432" y="f441"/>
              </a:cxn>
            </a:cxnLst>
            <a:rect l="f368" t="f371" r="f369" b="f370"/>
            <a:pathLst>
              <a:path w="2772" h="4353">
                <a:moveTo>
                  <a:pt x="f5" y="f8"/>
                </a:moveTo>
                <a:lnTo>
                  <a:pt x="f9" y="f5"/>
                </a:lnTo>
                <a:lnTo>
                  <a:pt x="f10" y="f5"/>
                </a:lnTo>
                <a:lnTo>
                  <a:pt x="f5" y="f11"/>
                </a:lnTo>
                <a:lnTo>
                  <a:pt x="f5" y="f8"/>
                </a:lnTo>
                <a:close/>
                <a:moveTo>
                  <a:pt x="f12" y="f13"/>
                </a:moveTo>
                <a:lnTo>
                  <a:pt x="f14" y="f13"/>
                </a:lnTo>
                <a:lnTo>
                  <a:pt x="f15" y="f16"/>
                </a:lnTo>
                <a:lnTo>
                  <a:pt x="f17" y="f16"/>
                </a:lnTo>
                <a:lnTo>
                  <a:pt x="f12" y="f13"/>
                </a:lnTo>
                <a:close/>
                <a:moveTo>
                  <a:pt x="f17" y="f18"/>
                </a:moveTo>
                <a:lnTo>
                  <a:pt x="f15" y="f18"/>
                </a:lnTo>
                <a:lnTo>
                  <a:pt x="f14" y="f19"/>
                </a:lnTo>
                <a:lnTo>
                  <a:pt x="f12" y="f19"/>
                </a:lnTo>
                <a:lnTo>
                  <a:pt x="f17" y="f18"/>
                </a:lnTo>
                <a:close/>
                <a:moveTo>
                  <a:pt x="f20" y="f21"/>
                </a:moveTo>
                <a:lnTo>
                  <a:pt x="f22" y="f23"/>
                </a:lnTo>
                <a:lnTo>
                  <a:pt x="f24" y="f23"/>
                </a:lnTo>
                <a:lnTo>
                  <a:pt x="f25" y="f21"/>
                </a:lnTo>
                <a:lnTo>
                  <a:pt x="f20" y="f21"/>
                </a:lnTo>
                <a:close/>
                <a:moveTo>
                  <a:pt x="f17" y="f23"/>
                </a:moveTo>
                <a:lnTo>
                  <a:pt x="f26" y="f27"/>
                </a:lnTo>
                <a:lnTo>
                  <a:pt x="f28" y="f23"/>
                </a:lnTo>
                <a:lnTo>
                  <a:pt x="f17" y="f23"/>
                </a:lnTo>
                <a:close/>
                <a:moveTo>
                  <a:pt x="f29" y="f30"/>
                </a:moveTo>
                <a:lnTo>
                  <a:pt x="f31" y="f30"/>
                </a:lnTo>
                <a:lnTo>
                  <a:pt x="f32" y="f33"/>
                </a:lnTo>
                <a:lnTo>
                  <a:pt x="f5" y="f33"/>
                </a:lnTo>
                <a:lnTo>
                  <a:pt x="f5" y="f34"/>
                </a:lnTo>
                <a:lnTo>
                  <a:pt x="f35" y="f34"/>
                </a:lnTo>
                <a:lnTo>
                  <a:pt x="f15" y="f36"/>
                </a:lnTo>
                <a:lnTo>
                  <a:pt x="f37" y="f38"/>
                </a:lnTo>
                <a:lnTo>
                  <a:pt x="f39" y="f40"/>
                </a:lnTo>
                <a:lnTo>
                  <a:pt x="f26" y="f41"/>
                </a:lnTo>
                <a:lnTo>
                  <a:pt x="f42" y="f43"/>
                </a:lnTo>
                <a:lnTo>
                  <a:pt x="f44" y="f5"/>
                </a:lnTo>
                <a:lnTo>
                  <a:pt x="f45" y="f5"/>
                </a:lnTo>
                <a:lnTo>
                  <a:pt x="f46" y="f34"/>
                </a:lnTo>
                <a:lnTo>
                  <a:pt x="f24" y="f34"/>
                </a:lnTo>
                <a:lnTo>
                  <a:pt x="f47" y="f5"/>
                </a:lnTo>
                <a:lnTo>
                  <a:pt x="f48" y="f5"/>
                </a:lnTo>
                <a:lnTo>
                  <a:pt x="f49" y="f50"/>
                </a:lnTo>
                <a:lnTo>
                  <a:pt x="f51" y="f52"/>
                </a:lnTo>
                <a:lnTo>
                  <a:pt x="f53" y="f54"/>
                </a:lnTo>
                <a:lnTo>
                  <a:pt x="f55" y="f33"/>
                </a:lnTo>
                <a:lnTo>
                  <a:pt x="f46" y="f33"/>
                </a:lnTo>
                <a:lnTo>
                  <a:pt x="f56" y="f57"/>
                </a:lnTo>
                <a:lnTo>
                  <a:pt x="f58" y="f59"/>
                </a:lnTo>
                <a:lnTo>
                  <a:pt x="f60" y="f61"/>
                </a:lnTo>
                <a:lnTo>
                  <a:pt x="f62" y="f63"/>
                </a:lnTo>
                <a:lnTo>
                  <a:pt x="f64" y="f65"/>
                </a:lnTo>
                <a:lnTo>
                  <a:pt x="f66" y="f30"/>
                </a:lnTo>
                <a:lnTo>
                  <a:pt x="f67" y="f30"/>
                </a:lnTo>
                <a:lnTo>
                  <a:pt x="f68" y="f65"/>
                </a:lnTo>
                <a:lnTo>
                  <a:pt x="f69" y="f65"/>
                </a:lnTo>
                <a:lnTo>
                  <a:pt x="f70" y="f63"/>
                </a:lnTo>
                <a:lnTo>
                  <a:pt x="f71" y="f61"/>
                </a:lnTo>
                <a:lnTo>
                  <a:pt x="f6" y="f72"/>
                </a:lnTo>
                <a:lnTo>
                  <a:pt x="f6" y="f57"/>
                </a:lnTo>
                <a:lnTo>
                  <a:pt x="f6" y="f73"/>
                </a:lnTo>
                <a:lnTo>
                  <a:pt x="f71" y="f74"/>
                </a:lnTo>
                <a:lnTo>
                  <a:pt x="f49" y="f75"/>
                </a:lnTo>
                <a:lnTo>
                  <a:pt x="f76" y="f77"/>
                </a:lnTo>
                <a:lnTo>
                  <a:pt x="f53" y="f78"/>
                </a:lnTo>
                <a:lnTo>
                  <a:pt x="f13" y="f18"/>
                </a:lnTo>
                <a:lnTo>
                  <a:pt x="f22" y="f18"/>
                </a:lnTo>
                <a:lnTo>
                  <a:pt x="f79" y="f80"/>
                </a:lnTo>
                <a:lnTo>
                  <a:pt x="f79" y="f81"/>
                </a:lnTo>
                <a:lnTo>
                  <a:pt x="f82" y="f83"/>
                </a:lnTo>
                <a:lnTo>
                  <a:pt x="f79" y="f84"/>
                </a:lnTo>
                <a:lnTo>
                  <a:pt x="f79" y="f24"/>
                </a:lnTo>
                <a:lnTo>
                  <a:pt x="f85" y="f86"/>
                </a:lnTo>
                <a:lnTo>
                  <a:pt x="f87" y="f88"/>
                </a:lnTo>
                <a:lnTo>
                  <a:pt x="f89" y="f13"/>
                </a:lnTo>
                <a:lnTo>
                  <a:pt x="f90" y="f13"/>
                </a:lnTo>
                <a:lnTo>
                  <a:pt x="f91" y="f86"/>
                </a:lnTo>
                <a:lnTo>
                  <a:pt x="f60" y="f24"/>
                </a:lnTo>
                <a:lnTo>
                  <a:pt x="f58" y="f92"/>
                </a:lnTo>
                <a:lnTo>
                  <a:pt x="f56" y="f83"/>
                </a:lnTo>
                <a:lnTo>
                  <a:pt x="f93" y="f94"/>
                </a:lnTo>
                <a:lnTo>
                  <a:pt x="f79" y="f95"/>
                </a:lnTo>
                <a:lnTo>
                  <a:pt x="f79" y="f96"/>
                </a:lnTo>
                <a:lnTo>
                  <a:pt x="f82" y="f97"/>
                </a:lnTo>
                <a:lnTo>
                  <a:pt x="f79" y="f98"/>
                </a:lnTo>
                <a:lnTo>
                  <a:pt x="f79" y="f99"/>
                </a:lnTo>
                <a:lnTo>
                  <a:pt x="f85" y="f100"/>
                </a:lnTo>
                <a:lnTo>
                  <a:pt x="f87" y="f101"/>
                </a:lnTo>
                <a:lnTo>
                  <a:pt x="f89" y="f102"/>
                </a:lnTo>
                <a:lnTo>
                  <a:pt x="f90" y="f102"/>
                </a:lnTo>
                <a:lnTo>
                  <a:pt x="f91" y="f101"/>
                </a:lnTo>
                <a:lnTo>
                  <a:pt x="f60" y="f103"/>
                </a:lnTo>
                <a:lnTo>
                  <a:pt x="f58" y="f104"/>
                </a:lnTo>
                <a:lnTo>
                  <a:pt x="f105" y="f103"/>
                </a:lnTo>
                <a:lnTo>
                  <a:pt x="f106" y="f101"/>
                </a:lnTo>
                <a:lnTo>
                  <a:pt x="f107" y="f101"/>
                </a:lnTo>
                <a:lnTo>
                  <a:pt x="f108" y="f102"/>
                </a:lnTo>
                <a:lnTo>
                  <a:pt x="f109" y="f102"/>
                </a:lnTo>
                <a:lnTo>
                  <a:pt x="f12" y="f101"/>
                </a:lnTo>
                <a:lnTo>
                  <a:pt x="f110" y="f103"/>
                </a:lnTo>
                <a:lnTo>
                  <a:pt x="f111" y="f98"/>
                </a:lnTo>
                <a:lnTo>
                  <a:pt x="f111" y="f112"/>
                </a:lnTo>
                <a:lnTo>
                  <a:pt x="f110" y="f95"/>
                </a:lnTo>
                <a:lnTo>
                  <a:pt x="f17" y="f113"/>
                </a:lnTo>
                <a:lnTo>
                  <a:pt x="f15" y="f113"/>
                </a:lnTo>
                <a:lnTo>
                  <a:pt x="f114" y="f97"/>
                </a:lnTo>
                <a:lnTo>
                  <a:pt x="f15" y="f115"/>
                </a:lnTo>
                <a:lnTo>
                  <a:pt x="f58" y="f115"/>
                </a:lnTo>
                <a:lnTo>
                  <a:pt x="f116" y="f117"/>
                </a:lnTo>
                <a:lnTo>
                  <a:pt x="f46" y="f117"/>
                </a:lnTo>
                <a:lnTo>
                  <a:pt x="f118" y="f119"/>
                </a:lnTo>
                <a:lnTo>
                  <a:pt x="f93" y="f120"/>
                </a:lnTo>
                <a:lnTo>
                  <a:pt x="f93" y="f121"/>
                </a:lnTo>
                <a:lnTo>
                  <a:pt x="f93" y="f122"/>
                </a:lnTo>
                <a:lnTo>
                  <a:pt x="f118" y="f123"/>
                </a:lnTo>
                <a:lnTo>
                  <a:pt x="f118" y="f124"/>
                </a:lnTo>
                <a:lnTo>
                  <a:pt x="f116" y="f7"/>
                </a:lnTo>
                <a:lnTo>
                  <a:pt x="f58" y="f7"/>
                </a:lnTo>
                <a:lnTo>
                  <a:pt x="f35" y="f7"/>
                </a:lnTo>
                <a:lnTo>
                  <a:pt x="f32" y="f125"/>
                </a:lnTo>
                <a:lnTo>
                  <a:pt x="f126" y="f124"/>
                </a:lnTo>
                <a:lnTo>
                  <a:pt x="f127" y="f123"/>
                </a:lnTo>
                <a:lnTo>
                  <a:pt x="f128" y="f103"/>
                </a:lnTo>
                <a:lnTo>
                  <a:pt x="f5" y="f129"/>
                </a:lnTo>
                <a:lnTo>
                  <a:pt x="f5" y="f130"/>
                </a:lnTo>
                <a:lnTo>
                  <a:pt x="f33" y="f131"/>
                </a:lnTo>
                <a:lnTo>
                  <a:pt x="f132" y="f133"/>
                </a:lnTo>
                <a:lnTo>
                  <a:pt x="f33" y="f49"/>
                </a:lnTo>
                <a:lnTo>
                  <a:pt x="f5" y="f134"/>
                </a:lnTo>
                <a:lnTo>
                  <a:pt x="f5" y="f135"/>
                </a:lnTo>
                <a:lnTo>
                  <a:pt x="f43" y="f83"/>
                </a:lnTo>
                <a:lnTo>
                  <a:pt x="f5" y="f136"/>
                </a:lnTo>
                <a:lnTo>
                  <a:pt x="f5" y="f137"/>
                </a:lnTo>
                <a:lnTo>
                  <a:pt x="f33" y="f138"/>
                </a:lnTo>
                <a:lnTo>
                  <a:pt x="f139" y="f18"/>
                </a:lnTo>
                <a:lnTo>
                  <a:pt x="f5" y="f18"/>
                </a:lnTo>
                <a:lnTo>
                  <a:pt x="f5" y="f23"/>
                </a:lnTo>
                <a:lnTo>
                  <a:pt x="f32" y="f23"/>
                </a:lnTo>
                <a:lnTo>
                  <a:pt x="f31" y="f21"/>
                </a:lnTo>
                <a:lnTo>
                  <a:pt x="f29" y="f21"/>
                </a:lnTo>
                <a:lnTo>
                  <a:pt x="f5" y="f140"/>
                </a:lnTo>
                <a:lnTo>
                  <a:pt x="f5" y="f141"/>
                </a:lnTo>
                <a:lnTo>
                  <a:pt x="f43" y="f57"/>
                </a:lnTo>
                <a:lnTo>
                  <a:pt x="f5" y="f142"/>
                </a:lnTo>
                <a:lnTo>
                  <a:pt x="f5" y="f143"/>
                </a:lnTo>
                <a:lnTo>
                  <a:pt x="f29" y="f30"/>
                </a:lnTo>
                <a:close/>
              </a:path>
            </a:pathLst>
          </a:custGeom>
          <a:solidFill>
            <a:srgbClr val="939CA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25" name="Cím 1">
            <a:extLst>
              <a:ext uri="{FF2B5EF4-FFF2-40B4-BE49-F238E27FC236}">
                <a16:creationId xmlns:a16="http://schemas.microsoft.com/office/drawing/2014/main" id="{97345EC5-549B-4210-B66E-B15381A07A52}"/>
              </a:ext>
            </a:extLst>
          </p:cNvPr>
          <p:cNvSpPr>
            <a:spLocks noGrp="1"/>
          </p:cNvSpPr>
          <p:nvPr>
            <p:ph type="title"/>
          </p:nvPr>
        </p:nvSpPr>
        <p:spPr>
          <a:xfrm>
            <a:off x="767857" y="933450"/>
            <a:ext cx="3031852" cy="1722419"/>
          </a:xfrm>
        </p:spPr>
        <p:txBody>
          <a:bodyPr rtlCol="0" anchor="b">
            <a:normAutofit/>
          </a:bodyPr>
          <a:lstStyle>
            <a:lvl1pPr algn="l">
              <a:defRPr sz="2400" b="0">
                <a:solidFill>
                  <a:srgbClr val="FFFFFF"/>
                </a:solidFill>
              </a:defRPr>
            </a:lvl1pPr>
          </a:lstStyle>
          <a:p>
            <a:pPr rtl="0"/>
            <a:r>
              <a:rPr lang="hu-HU" dirty="0"/>
              <a:t>Mintacím szerkesztése</a:t>
            </a:r>
            <a:endParaRPr lang="en-US" dirty="0"/>
          </a:p>
        </p:txBody>
      </p:sp>
      <p:sp>
        <p:nvSpPr>
          <p:cNvPr id="26" name="Szöveg helye 3">
            <a:extLst>
              <a:ext uri="{FF2B5EF4-FFF2-40B4-BE49-F238E27FC236}">
                <a16:creationId xmlns:a16="http://schemas.microsoft.com/office/drawing/2014/main" id="{A746D5A7-E016-4C0E-A0FF-441DA7F08B54}"/>
              </a:ext>
            </a:extLst>
          </p:cNvPr>
          <p:cNvSpPr>
            <a:spLocks noGrp="1"/>
          </p:cNvSpPr>
          <p:nvPr>
            <p:ph type="body" sz="half" idx="2"/>
          </p:nvPr>
        </p:nvSpPr>
        <p:spPr>
          <a:xfrm>
            <a:off x="767857" y="2836654"/>
            <a:ext cx="3031852" cy="3001392"/>
          </a:xfrm>
        </p:spPr>
        <p:txBody>
          <a:bodyPr rtlCol="0"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hu-HU"/>
              <a:t>Mintaszöveg szerkesztése</a:t>
            </a:r>
          </a:p>
        </p:txBody>
      </p:sp>
    </p:spTree>
    <p:extLst>
      <p:ext uri="{BB962C8B-B14F-4D97-AF65-F5344CB8AC3E}">
        <p14:creationId xmlns:p14="http://schemas.microsoft.com/office/powerpoint/2010/main" val="4131329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hyperlink" Target="mailto:jt.vcomplex@gmail.com"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hu"/>
              <a:t>Mintacím stílusának szerkesztése</a:t>
            </a:r>
            <a:endParaRPr lang="en-US" dirty="0"/>
          </a:p>
        </p:txBody>
      </p:sp>
      <p:sp>
        <p:nvSpPr>
          <p:cNvPr id="3" name="Szöveg helye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rtl="0"/>
            <a:r>
              <a:rPr lang="hu" dirty="0"/>
              <a:t>Mintaszöveg szerkesztése</a:t>
            </a:r>
          </a:p>
          <a:p>
            <a:pPr lvl="1" rtl="0"/>
            <a:r>
              <a:rPr lang="hu" dirty="0"/>
              <a:t>Második szint</a:t>
            </a:r>
          </a:p>
          <a:p>
            <a:pPr lvl="2" rtl="0"/>
            <a:r>
              <a:rPr lang="hu" dirty="0"/>
              <a:t>Harmadik szint</a:t>
            </a:r>
          </a:p>
          <a:p>
            <a:pPr lvl="3" rtl="0"/>
            <a:r>
              <a:rPr lang="hu" dirty="0"/>
              <a:t>Negyedik szint</a:t>
            </a:r>
          </a:p>
          <a:p>
            <a:pPr lvl="4" rtl="0"/>
            <a:r>
              <a:rPr lang="hu" dirty="0"/>
              <a:t>Ötödik szint</a:t>
            </a:r>
            <a:endParaRPr lang="en-US" dirty="0"/>
          </a:p>
        </p:txBody>
      </p:sp>
      <p:sp>
        <p:nvSpPr>
          <p:cNvPr id="4" name="Dátum helye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algn="ctr"/>
            <a:r>
              <a:rPr lang="hu" dirty="0"/>
              <a:t>VIS Complex Kft.</a:t>
            </a:r>
            <a:endParaRPr lang="en-US" dirty="0"/>
          </a:p>
        </p:txBody>
      </p:sp>
      <p:sp>
        <p:nvSpPr>
          <p:cNvPr id="5" name="Élőláb helye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algn="ctr"/>
            <a:r>
              <a:rPr lang="hu-HU" dirty="0"/>
              <a:t>M</a:t>
            </a:r>
            <a:r>
              <a:rPr lang="hu" dirty="0"/>
              <a:t>obil: +36-70/33-44-212	Email: </a:t>
            </a:r>
            <a:r>
              <a:rPr lang="hu" dirty="0">
                <a:hlinkClick r:id="rId21"/>
              </a:rPr>
              <a:t>jt.vcomplex@gmail.com</a:t>
            </a:r>
            <a:endParaRPr lang="en-US" dirty="0"/>
          </a:p>
        </p:txBody>
      </p:sp>
      <p:sp>
        <p:nvSpPr>
          <p:cNvPr id="6" name="Dia számának helye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endParaRPr lang="en-US" dirty="0"/>
          </a:p>
        </p:txBody>
      </p:sp>
      <p:sp>
        <p:nvSpPr>
          <p:cNvPr id="9" name="Téglalap 8"/>
          <p:cNvSpPr/>
          <p:nvPr/>
        </p:nvSpPr>
        <p:spPr>
          <a:xfrm>
            <a:off x="3674719" y="287915"/>
            <a:ext cx="3134867" cy="15240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4">
            <a:extLst>
              <a:ext uri="{FF2B5EF4-FFF2-40B4-BE49-F238E27FC236}">
                <a16:creationId xmlns:a16="http://schemas.microsoft.com/office/drawing/2014/main" id="{A4488F33-2783-49B0-A434-B633E8AA57E1}"/>
              </a:ext>
            </a:extLst>
          </p:cNvPr>
          <p:cNvGrpSpPr/>
          <p:nvPr userDrawn="1"/>
        </p:nvGrpSpPr>
        <p:grpSpPr>
          <a:xfrm>
            <a:off x="10056822" y="0"/>
            <a:ext cx="2135178" cy="1771814"/>
            <a:chOff x="10056818" y="0"/>
            <a:chExt cx="2135178" cy="1771814"/>
          </a:xfrm>
        </p:grpSpPr>
        <p:sp>
          <p:nvSpPr>
            <p:cNvPr id="13" name="Freeform 7">
              <a:extLst>
                <a:ext uri="{FF2B5EF4-FFF2-40B4-BE49-F238E27FC236}">
                  <a16:creationId xmlns:a16="http://schemas.microsoft.com/office/drawing/2014/main" id="{51D34B3D-74EC-46A6-BD6F-53B076D0B48B}"/>
                </a:ext>
              </a:extLst>
            </p:cNvPr>
            <p:cNvSpPr/>
            <p:nvPr/>
          </p:nvSpPr>
          <p:spPr>
            <a:xfrm>
              <a:off x="11092357" y="0"/>
              <a:ext cx="1099639" cy="946559"/>
            </a:xfrm>
            <a:custGeom>
              <a:avLst/>
              <a:gdLst>
                <a:gd name="f0" fmla="val 10800000"/>
                <a:gd name="f1" fmla="val 5400000"/>
                <a:gd name="f2" fmla="val 360"/>
                <a:gd name="f3" fmla="val 180"/>
                <a:gd name="f4" fmla="val w"/>
                <a:gd name="f5" fmla="val h"/>
                <a:gd name="f6" fmla="val 0"/>
                <a:gd name="f7" fmla="val 2076"/>
                <a:gd name="f8" fmla="val 1787"/>
                <a:gd name="f9" fmla="val 1751"/>
                <a:gd name="f10" fmla="val 1767"/>
                <a:gd name="f11" fmla="val 1757"/>
                <a:gd name="f12" fmla="val 1576"/>
                <a:gd name="f13" fmla="val 1407"/>
                <a:gd name="f14" fmla="val 1366"/>
                <a:gd name="f15" fmla="val 1404"/>
                <a:gd name="f16" fmla="val 1362"/>
                <a:gd name="f17" fmla="val 1403"/>
                <a:gd name="f18" fmla="val 952"/>
                <a:gd name="f19" fmla="val 1062"/>
                <a:gd name="f20" fmla="val 1156"/>
                <a:gd name="f21" fmla="val 1058"/>
                <a:gd name="f22" fmla="val 708"/>
                <a:gd name="f23" fmla="val 947"/>
                <a:gd name="f24" fmla="val 365"/>
                <a:gd name="f25" fmla="val 1153"/>
                <a:gd name="f26" fmla="val 1566"/>
                <a:gd name="f27" fmla="val 1772"/>
                <a:gd name="f28" fmla="val 1055"/>
                <a:gd name="f29" fmla="val 1564"/>
                <a:gd name="f30" fmla="val 1563"/>
                <a:gd name="f31" fmla="val 1059"/>
                <a:gd name="f32" fmla="val 1061"/>
                <a:gd name="f33" fmla="val 1063"/>
                <a:gd name="f34" fmla="val 1065"/>
                <a:gd name="f35" fmla="val 1066"/>
                <a:gd name="f36" fmla="val 1569"/>
                <a:gd name="f37" fmla="val 1570"/>
                <a:gd name="f38" fmla="val 1572"/>
                <a:gd name="f39" fmla="val 1573"/>
                <a:gd name="f40" fmla="val 1574"/>
                <a:gd name="f41" fmla="val 712"/>
                <a:gd name="f42" fmla="val 1786"/>
                <a:gd name="f43" fmla="val 709"/>
                <a:gd name="f44" fmla="val 707"/>
                <a:gd name="f45" fmla="val 705"/>
                <a:gd name="f46" fmla="val 354"/>
                <a:gd name="f47" fmla="val 353"/>
                <a:gd name="f48" fmla="val 1575"/>
                <a:gd name="f49" fmla="val 352"/>
                <a:gd name="f50" fmla="val 351"/>
                <a:gd name="f51" fmla="val 1149"/>
                <a:gd name="f52" fmla="val 1148"/>
                <a:gd name="f53" fmla="val 1146"/>
                <a:gd name="f54" fmla="val 1145"/>
                <a:gd name="f55" fmla="val 1143"/>
                <a:gd name="f56" fmla="val 701"/>
                <a:gd name="f57" fmla="val 935"/>
                <a:gd name="f58" fmla="val 522"/>
                <a:gd name="f59" fmla="val 358"/>
                <a:gd name="f60" fmla="val 316"/>
                <a:gd name="f61" fmla="val 14"/>
                <a:gd name="f62" fmla="val 939"/>
                <a:gd name="f63" fmla="val 13"/>
                <a:gd name="f64" fmla="val 942"/>
                <a:gd name="f65" fmla="val 12"/>
                <a:gd name="f66" fmla="val 944"/>
                <a:gd name="f67" fmla="val 9"/>
                <a:gd name="f68" fmla="val 946"/>
                <a:gd name="f69" fmla="val 7"/>
                <a:gd name="f70" fmla="val 4"/>
                <a:gd name="f71" fmla="val 2"/>
                <a:gd name="f72" fmla="val 518"/>
                <a:gd name="f73" fmla="val 516"/>
                <a:gd name="f74" fmla="val 1"/>
                <a:gd name="f75" fmla="val 514"/>
                <a:gd name="f76" fmla="val 513"/>
                <a:gd name="f77" fmla="val 3"/>
                <a:gd name="f78" fmla="val 512"/>
                <a:gd name="f79" fmla="val 302"/>
                <a:gd name="f80" fmla="val 356"/>
                <a:gd name="f81" fmla="val 301"/>
                <a:gd name="f82" fmla="val 362"/>
                <a:gd name="f83" fmla="val 715"/>
                <a:gd name="f84" fmla="val 887"/>
                <a:gd name="f85" fmla="val 1038"/>
                <a:gd name="f86" fmla="val 1052"/>
                <a:gd name="f87" fmla="val 1137"/>
                <a:gd name="f88" fmla="val 728"/>
                <a:gd name="f89" fmla="val 726"/>
                <a:gd name="f90" fmla="val 1053"/>
                <a:gd name="f91" fmla="val 725"/>
                <a:gd name="f92" fmla="val 1054"/>
                <a:gd name="f93" fmla="val 723"/>
                <a:gd name="f94" fmla="val 722"/>
                <a:gd name="f95" fmla="val 1396"/>
                <a:gd name="f96" fmla="val 314"/>
                <a:gd name="f97" fmla="val 103"/>
                <a:gd name="f98" fmla="val 703"/>
                <a:gd name="f99" fmla="val 102"/>
                <a:gd name="f100" fmla="val 702"/>
                <a:gd name="f101" fmla="val 101"/>
                <a:gd name="f102" fmla="val 99"/>
                <a:gd name="f103" fmla="val 97"/>
                <a:gd name="f104" fmla="val 93"/>
                <a:gd name="f105" fmla="val 295"/>
                <a:gd name="f106" fmla="val 1417"/>
                <a:gd name="f107" fmla="val 1754"/>
                <a:gd name="f108" fmla="val 1768"/>
                <a:gd name="f109" fmla="val 110"/>
                <a:gd name="f110" fmla="val 126"/>
                <a:gd name="f111" fmla="val 1774"/>
                <a:gd name="f112" fmla="val 308"/>
                <a:gd name="f113" fmla="val 489"/>
                <a:gd name="f114" fmla="val 505"/>
                <a:gd name="f115" fmla="val 1761"/>
                <a:gd name="f116" fmla="val 1589"/>
                <a:gd name="f117" fmla="val 419"/>
                <a:gd name="f118" fmla="val 1424"/>
                <a:gd name="f119" fmla="val 1764"/>
                <a:gd name="f120" fmla="val 910"/>
                <a:gd name="f121" fmla="val 926"/>
                <a:gd name="f122" fmla="val 740"/>
                <a:gd name="f123" fmla="val 1932"/>
                <a:gd name="f124" fmla="val 968"/>
                <a:gd name="f125" fmla="val 1939"/>
                <a:gd name="f126" fmla="val 1050"/>
                <a:gd name="f127" fmla="val 1558"/>
                <a:gd name="f128" fmla="val 1372"/>
                <a:gd name="f129" fmla="val 1389"/>
                <a:gd name="f130" fmla="val 1360"/>
                <a:gd name="f131" fmla="val 1162"/>
                <a:gd name="f132" fmla="val 1347"/>
                <a:gd name="f133" fmla="val 1747"/>
                <a:gd name="f134" fmla="val 530"/>
                <a:gd name="f135" fmla="val 927"/>
                <a:gd name="f136" fmla="val 732"/>
                <a:gd name="f137" fmla="val 1072"/>
                <a:gd name="f138" fmla="val 1410"/>
                <a:gd name="f139" fmla="val 510"/>
                <a:gd name="f140" fmla="val 1582"/>
                <a:gd name="f141" fmla="val 407"/>
                <a:gd name="f142" fmla="val 105"/>
                <a:gd name="f143" fmla="+- 0 0 -90"/>
                <a:gd name="f144" fmla="*/ f4 1 2076"/>
                <a:gd name="f145" fmla="*/ f5 1 1787"/>
                <a:gd name="f146" fmla="+- f8 0 f6"/>
                <a:gd name="f147" fmla="+- f7 0 f6"/>
                <a:gd name="f148" fmla="*/ f143 f0 1"/>
                <a:gd name="f149" fmla="*/ f147 1 2076"/>
                <a:gd name="f150" fmla="*/ f146 1 1787"/>
                <a:gd name="f151" fmla="*/ 1757 f147 1"/>
                <a:gd name="f152" fmla="*/ 1576 f146 1"/>
                <a:gd name="f153" fmla="*/ 1403 f147 1"/>
                <a:gd name="f154" fmla="*/ 952 f146 1"/>
                <a:gd name="f155" fmla="*/ 708 f147 1"/>
                <a:gd name="f156" fmla="*/ 947 f146 1"/>
                <a:gd name="f157" fmla="*/ 1772 f146 1"/>
                <a:gd name="f158" fmla="*/ 1059 f147 1"/>
                <a:gd name="f159" fmla="*/ 1563 f146 1"/>
                <a:gd name="f160" fmla="*/ 1063 f147 1"/>
                <a:gd name="f161" fmla="*/ 1564 f146 1"/>
                <a:gd name="f162" fmla="*/ 1066 f147 1"/>
                <a:gd name="f163" fmla="*/ 1570 f146 1"/>
                <a:gd name="f164" fmla="*/ 1065 f147 1"/>
                <a:gd name="f165" fmla="*/ 1574 f146 1"/>
                <a:gd name="f166" fmla="*/ 709 f147 1"/>
                <a:gd name="f167" fmla="*/ 1787 f146 1"/>
                <a:gd name="f168" fmla="*/ 354 f147 1"/>
                <a:gd name="f169" fmla="*/ 351 f147 1"/>
                <a:gd name="f170" fmla="*/ 1572 f146 1"/>
                <a:gd name="f171" fmla="*/ 1148 f146 1"/>
                <a:gd name="f172" fmla="*/ 1143 f146 1"/>
                <a:gd name="f173" fmla="*/ 358 f147 1"/>
                <a:gd name="f174" fmla="*/ 316 f146 1"/>
                <a:gd name="f175" fmla="*/ 13 f147 1"/>
                <a:gd name="f176" fmla="*/ 942 f146 1"/>
                <a:gd name="f177" fmla="*/ 7 f147 1"/>
                <a:gd name="f178" fmla="*/ 946 f146 1"/>
                <a:gd name="f179" fmla="*/ 0 f147 1"/>
                <a:gd name="f180" fmla="*/ 516 f146 1"/>
                <a:gd name="f181" fmla="*/ 3 f147 1"/>
                <a:gd name="f182" fmla="*/ 512 f146 1"/>
                <a:gd name="f183" fmla="*/ 301 f146 1"/>
                <a:gd name="f184" fmla="*/ 712 f147 1"/>
                <a:gd name="f185" fmla="*/ 887 f147 1"/>
                <a:gd name="f186" fmla="*/ 1038 f146 1"/>
                <a:gd name="f187" fmla="*/ 1052 f147 1"/>
                <a:gd name="f188" fmla="*/ 726 f146 1"/>
                <a:gd name="f189" fmla="*/ 1055 f147 1"/>
                <a:gd name="f190" fmla="*/ 722 f146 1"/>
                <a:gd name="f191" fmla="*/ 705 f147 1"/>
                <a:gd name="f192" fmla="*/ 103 f146 1"/>
                <a:gd name="f193" fmla="*/ 702 f147 1"/>
                <a:gd name="f194" fmla="*/ 99 f146 1"/>
                <a:gd name="f195" fmla="*/ 715 f147 1"/>
                <a:gd name="f196" fmla="*/ 0 f146 1"/>
                <a:gd name="f197" fmla="*/ 93 f146 1"/>
                <a:gd name="f198" fmla="*/ 1417 f147 1"/>
                <a:gd name="f199" fmla="*/ 1768 f147 1"/>
                <a:gd name="f200" fmla="*/ 2076 f147 1"/>
                <a:gd name="f201" fmla="*/ 126 f146 1"/>
                <a:gd name="f202" fmla="*/ 505 f146 1"/>
                <a:gd name="f203" fmla="*/ 1424 f147 1"/>
                <a:gd name="f204" fmla="*/ 518 f146 1"/>
                <a:gd name="f205" fmla="*/ 926 f146 1"/>
                <a:gd name="f206" fmla="*/ 1932 f147 1"/>
                <a:gd name="f207" fmla="*/ 1939 f147 1"/>
                <a:gd name="f208" fmla="*/ 1050 f146 1"/>
                <a:gd name="f209" fmla="*/ 1372 f146 1"/>
                <a:gd name="f210" fmla="*/ 1751 f146 1"/>
                <a:gd name="f211" fmla="*/ 939 f146 1"/>
                <a:gd name="f212" fmla="*/ 1754 f147 1"/>
                <a:gd name="f213" fmla="*/ 1558 f146 1"/>
                <a:gd name="f214" fmla="*/ 1747 f147 1"/>
                <a:gd name="f215" fmla="*/ 728 f146 1"/>
                <a:gd name="f216" fmla="*/ 732 f146 1"/>
                <a:gd name="f217" fmla="*/ 530 f146 1"/>
                <a:gd name="f218" fmla="*/ 1582 f147 1"/>
                <a:gd name="f219" fmla="*/ 407 f146 1"/>
                <a:gd name="f220" fmla="*/ 1072 f147 1"/>
                <a:gd name="f221" fmla="*/ 308 f146 1"/>
                <a:gd name="f222" fmla="*/ f148 1 f3"/>
                <a:gd name="f223" fmla="*/ f151 1 2076"/>
                <a:gd name="f224" fmla="*/ f152 1 1787"/>
                <a:gd name="f225" fmla="*/ f153 1 2076"/>
                <a:gd name="f226" fmla="*/ f154 1 1787"/>
                <a:gd name="f227" fmla="*/ f155 1 2076"/>
                <a:gd name="f228" fmla="*/ f156 1 1787"/>
                <a:gd name="f229" fmla="*/ f157 1 1787"/>
                <a:gd name="f230" fmla="*/ f158 1 2076"/>
                <a:gd name="f231" fmla="*/ f159 1 1787"/>
                <a:gd name="f232" fmla="*/ f160 1 2076"/>
                <a:gd name="f233" fmla="*/ f161 1 1787"/>
                <a:gd name="f234" fmla="*/ f162 1 2076"/>
                <a:gd name="f235" fmla="*/ f163 1 1787"/>
                <a:gd name="f236" fmla="*/ f164 1 2076"/>
                <a:gd name="f237" fmla="*/ f165 1 1787"/>
                <a:gd name="f238" fmla="*/ f166 1 2076"/>
                <a:gd name="f239" fmla="*/ f167 1 1787"/>
                <a:gd name="f240" fmla="*/ f168 1 2076"/>
                <a:gd name="f241" fmla="*/ f169 1 2076"/>
                <a:gd name="f242" fmla="*/ f170 1 1787"/>
                <a:gd name="f243" fmla="*/ f171 1 1787"/>
                <a:gd name="f244" fmla="*/ f172 1 1787"/>
                <a:gd name="f245" fmla="*/ f173 1 2076"/>
                <a:gd name="f246" fmla="*/ f174 1 1787"/>
                <a:gd name="f247" fmla="*/ f175 1 2076"/>
                <a:gd name="f248" fmla="*/ f176 1 1787"/>
                <a:gd name="f249" fmla="*/ f177 1 2076"/>
                <a:gd name="f250" fmla="*/ f178 1 1787"/>
                <a:gd name="f251" fmla="*/ f179 1 2076"/>
                <a:gd name="f252" fmla="*/ f180 1 1787"/>
                <a:gd name="f253" fmla="*/ f181 1 2076"/>
                <a:gd name="f254" fmla="*/ f182 1 1787"/>
                <a:gd name="f255" fmla="*/ f183 1 1787"/>
                <a:gd name="f256" fmla="*/ f184 1 2076"/>
                <a:gd name="f257" fmla="*/ f185 1 2076"/>
                <a:gd name="f258" fmla="*/ f186 1 1787"/>
                <a:gd name="f259" fmla="*/ f187 1 2076"/>
                <a:gd name="f260" fmla="*/ f188 1 1787"/>
                <a:gd name="f261" fmla="*/ f189 1 2076"/>
                <a:gd name="f262" fmla="*/ f190 1 1787"/>
                <a:gd name="f263" fmla="*/ f191 1 2076"/>
                <a:gd name="f264" fmla="*/ f192 1 1787"/>
                <a:gd name="f265" fmla="*/ f193 1 2076"/>
                <a:gd name="f266" fmla="*/ f194 1 1787"/>
                <a:gd name="f267" fmla="*/ f195 1 2076"/>
                <a:gd name="f268" fmla="*/ f196 1 1787"/>
                <a:gd name="f269" fmla="*/ f197 1 1787"/>
                <a:gd name="f270" fmla="*/ f198 1 2076"/>
                <a:gd name="f271" fmla="*/ f199 1 2076"/>
                <a:gd name="f272" fmla="*/ f200 1 2076"/>
                <a:gd name="f273" fmla="*/ f201 1 1787"/>
                <a:gd name="f274" fmla="*/ f202 1 1787"/>
                <a:gd name="f275" fmla="*/ f203 1 2076"/>
                <a:gd name="f276" fmla="*/ f204 1 1787"/>
                <a:gd name="f277" fmla="*/ f205 1 1787"/>
                <a:gd name="f278" fmla="*/ f206 1 2076"/>
                <a:gd name="f279" fmla="*/ f207 1 2076"/>
                <a:gd name="f280" fmla="*/ f208 1 1787"/>
                <a:gd name="f281" fmla="*/ f209 1 1787"/>
                <a:gd name="f282" fmla="*/ f210 1 1787"/>
                <a:gd name="f283" fmla="*/ f211 1 1787"/>
                <a:gd name="f284" fmla="*/ f212 1 2076"/>
                <a:gd name="f285" fmla="*/ f213 1 1787"/>
                <a:gd name="f286" fmla="*/ f214 1 2076"/>
                <a:gd name="f287" fmla="*/ f215 1 1787"/>
                <a:gd name="f288" fmla="*/ f216 1 1787"/>
                <a:gd name="f289" fmla="*/ f217 1 1787"/>
                <a:gd name="f290" fmla="*/ f218 1 2076"/>
                <a:gd name="f291" fmla="*/ f219 1 1787"/>
                <a:gd name="f292" fmla="*/ f220 1 2076"/>
                <a:gd name="f293" fmla="*/ f221 1 1787"/>
                <a:gd name="f294" fmla="*/ 0 1 f149"/>
                <a:gd name="f295" fmla="*/ f7 1 f149"/>
                <a:gd name="f296" fmla="*/ 0 1 f150"/>
                <a:gd name="f297" fmla="*/ f8 1 f150"/>
                <a:gd name="f298" fmla="+- f222 0 f1"/>
                <a:gd name="f299" fmla="*/ f223 1 f149"/>
                <a:gd name="f300" fmla="*/ f224 1 f150"/>
                <a:gd name="f301" fmla="*/ f225 1 f149"/>
                <a:gd name="f302" fmla="*/ f226 1 f150"/>
                <a:gd name="f303" fmla="*/ f227 1 f149"/>
                <a:gd name="f304" fmla="*/ f228 1 f150"/>
                <a:gd name="f305" fmla="*/ f229 1 f150"/>
                <a:gd name="f306" fmla="*/ f230 1 f149"/>
                <a:gd name="f307" fmla="*/ f231 1 f150"/>
                <a:gd name="f308" fmla="*/ f232 1 f149"/>
                <a:gd name="f309" fmla="*/ f233 1 f150"/>
                <a:gd name="f310" fmla="*/ f234 1 f149"/>
                <a:gd name="f311" fmla="*/ f235 1 f150"/>
                <a:gd name="f312" fmla="*/ f236 1 f149"/>
                <a:gd name="f313" fmla="*/ f237 1 f150"/>
                <a:gd name="f314" fmla="*/ f238 1 f149"/>
                <a:gd name="f315" fmla="*/ f239 1 f150"/>
                <a:gd name="f316" fmla="*/ f240 1 f149"/>
                <a:gd name="f317" fmla="*/ f241 1 f149"/>
                <a:gd name="f318" fmla="*/ f242 1 f150"/>
                <a:gd name="f319" fmla="*/ f243 1 f150"/>
                <a:gd name="f320" fmla="*/ f244 1 f150"/>
                <a:gd name="f321" fmla="*/ f245 1 f149"/>
                <a:gd name="f322" fmla="*/ f246 1 f150"/>
                <a:gd name="f323" fmla="*/ f247 1 f149"/>
                <a:gd name="f324" fmla="*/ f248 1 f150"/>
                <a:gd name="f325" fmla="*/ f249 1 f149"/>
                <a:gd name="f326" fmla="*/ f250 1 f150"/>
                <a:gd name="f327" fmla="*/ f251 1 f149"/>
                <a:gd name="f328" fmla="*/ f252 1 f150"/>
                <a:gd name="f329" fmla="*/ f253 1 f149"/>
                <a:gd name="f330" fmla="*/ f254 1 f150"/>
                <a:gd name="f331" fmla="*/ f255 1 f150"/>
                <a:gd name="f332" fmla="*/ f256 1 f149"/>
                <a:gd name="f333" fmla="*/ f257 1 f149"/>
                <a:gd name="f334" fmla="*/ f258 1 f150"/>
                <a:gd name="f335" fmla="*/ f259 1 f149"/>
                <a:gd name="f336" fmla="*/ f260 1 f150"/>
                <a:gd name="f337" fmla="*/ f261 1 f149"/>
                <a:gd name="f338" fmla="*/ f262 1 f150"/>
                <a:gd name="f339" fmla="*/ f263 1 f149"/>
                <a:gd name="f340" fmla="*/ f264 1 f150"/>
                <a:gd name="f341" fmla="*/ f265 1 f149"/>
                <a:gd name="f342" fmla="*/ f266 1 f150"/>
                <a:gd name="f343" fmla="*/ f267 1 f149"/>
                <a:gd name="f344" fmla="*/ f268 1 f150"/>
                <a:gd name="f345" fmla="*/ f269 1 f150"/>
                <a:gd name="f346" fmla="*/ f270 1 f149"/>
                <a:gd name="f347" fmla="*/ f271 1 f149"/>
                <a:gd name="f348" fmla="*/ f272 1 f149"/>
                <a:gd name="f349" fmla="*/ f273 1 f150"/>
                <a:gd name="f350" fmla="*/ f274 1 f150"/>
                <a:gd name="f351" fmla="*/ f275 1 f149"/>
                <a:gd name="f352" fmla="*/ f276 1 f150"/>
                <a:gd name="f353" fmla="*/ f277 1 f150"/>
                <a:gd name="f354" fmla="*/ f278 1 f149"/>
                <a:gd name="f355" fmla="*/ f279 1 f149"/>
                <a:gd name="f356" fmla="*/ f280 1 f150"/>
                <a:gd name="f357" fmla="*/ f281 1 f150"/>
                <a:gd name="f358" fmla="*/ f282 1 f150"/>
                <a:gd name="f359" fmla="*/ f283 1 f150"/>
                <a:gd name="f360" fmla="*/ f284 1 f149"/>
                <a:gd name="f361" fmla="*/ f285 1 f150"/>
                <a:gd name="f362" fmla="*/ f286 1 f149"/>
                <a:gd name="f363" fmla="*/ f287 1 f150"/>
                <a:gd name="f364" fmla="*/ f288 1 f150"/>
                <a:gd name="f365" fmla="*/ f289 1 f150"/>
                <a:gd name="f366" fmla="*/ f290 1 f149"/>
                <a:gd name="f367" fmla="*/ f291 1 f150"/>
                <a:gd name="f368" fmla="*/ f292 1 f149"/>
                <a:gd name="f369" fmla="*/ f293 1 f150"/>
                <a:gd name="f370" fmla="*/ f294 f144 1"/>
                <a:gd name="f371" fmla="*/ f295 f144 1"/>
                <a:gd name="f372" fmla="*/ f297 f145 1"/>
                <a:gd name="f373" fmla="*/ f296 f145 1"/>
                <a:gd name="f374" fmla="*/ f299 f144 1"/>
                <a:gd name="f375" fmla="*/ f300 f145 1"/>
                <a:gd name="f376" fmla="*/ f301 f144 1"/>
                <a:gd name="f377" fmla="*/ f302 f145 1"/>
                <a:gd name="f378" fmla="*/ f303 f144 1"/>
                <a:gd name="f379" fmla="*/ f304 f145 1"/>
                <a:gd name="f380" fmla="*/ f305 f145 1"/>
                <a:gd name="f381" fmla="*/ f306 f144 1"/>
                <a:gd name="f382" fmla="*/ f307 f145 1"/>
                <a:gd name="f383" fmla="*/ f308 f144 1"/>
                <a:gd name="f384" fmla="*/ f309 f145 1"/>
                <a:gd name="f385" fmla="*/ f310 f144 1"/>
                <a:gd name="f386" fmla="*/ f311 f145 1"/>
                <a:gd name="f387" fmla="*/ f312 f144 1"/>
                <a:gd name="f388" fmla="*/ f313 f145 1"/>
                <a:gd name="f389" fmla="*/ f314 f144 1"/>
                <a:gd name="f390" fmla="*/ f315 f145 1"/>
                <a:gd name="f391" fmla="*/ f316 f144 1"/>
                <a:gd name="f392" fmla="*/ f317 f144 1"/>
                <a:gd name="f393" fmla="*/ f318 f145 1"/>
                <a:gd name="f394" fmla="*/ f319 f145 1"/>
                <a:gd name="f395" fmla="*/ f320 f145 1"/>
                <a:gd name="f396" fmla="*/ f321 f144 1"/>
                <a:gd name="f397" fmla="*/ f322 f145 1"/>
                <a:gd name="f398" fmla="*/ f323 f144 1"/>
                <a:gd name="f399" fmla="*/ f324 f145 1"/>
                <a:gd name="f400" fmla="*/ f325 f144 1"/>
                <a:gd name="f401" fmla="*/ f326 f145 1"/>
                <a:gd name="f402" fmla="*/ f327 f144 1"/>
                <a:gd name="f403" fmla="*/ f328 f145 1"/>
                <a:gd name="f404" fmla="*/ f329 f144 1"/>
                <a:gd name="f405" fmla="*/ f330 f145 1"/>
                <a:gd name="f406" fmla="*/ f331 f145 1"/>
                <a:gd name="f407" fmla="*/ f332 f144 1"/>
                <a:gd name="f408" fmla="*/ f333 f144 1"/>
                <a:gd name="f409" fmla="*/ f334 f145 1"/>
                <a:gd name="f410" fmla="*/ f335 f144 1"/>
                <a:gd name="f411" fmla="*/ f336 f145 1"/>
                <a:gd name="f412" fmla="*/ f337 f144 1"/>
                <a:gd name="f413" fmla="*/ f338 f145 1"/>
                <a:gd name="f414" fmla="*/ f339 f144 1"/>
                <a:gd name="f415" fmla="*/ f340 f145 1"/>
                <a:gd name="f416" fmla="*/ f341 f144 1"/>
                <a:gd name="f417" fmla="*/ f342 f145 1"/>
                <a:gd name="f418" fmla="*/ f343 f144 1"/>
                <a:gd name="f419" fmla="*/ f344 f145 1"/>
                <a:gd name="f420" fmla="*/ f345 f145 1"/>
                <a:gd name="f421" fmla="*/ f346 f144 1"/>
                <a:gd name="f422" fmla="*/ f347 f144 1"/>
                <a:gd name="f423" fmla="*/ f348 f144 1"/>
                <a:gd name="f424" fmla="*/ f349 f145 1"/>
                <a:gd name="f425" fmla="*/ f350 f145 1"/>
                <a:gd name="f426" fmla="*/ f351 f144 1"/>
                <a:gd name="f427" fmla="*/ f352 f145 1"/>
                <a:gd name="f428" fmla="*/ f353 f145 1"/>
                <a:gd name="f429" fmla="*/ f354 f144 1"/>
                <a:gd name="f430" fmla="*/ f355 f144 1"/>
                <a:gd name="f431" fmla="*/ f356 f145 1"/>
                <a:gd name="f432" fmla="*/ f357 f145 1"/>
                <a:gd name="f433" fmla="*/ f358 f145 1"/>
                <a:gd name="f434" fmla="*/ f359 f145 1"/>
                <a:gd name="f435" fmla="*/ f360 f144 1"/>
                <a:gd name="f436" fmla="*/ f361 f145 1"/>
                <a:gd name="f437" fmla="*/ f362 f144 1"/>
                <a:gd name="f438" fmla="*/ f363 f145 1"/>
                <a:gd name="f439" fmla="*/ f364 f145 1"/>
                <a:gd name="f440" fmla="*/ f365 f145 1"/>
                <a:gd name="f441" fmla="*/ f366 f144 1"/>
                <a:gd name="f442" fmla="*/ f367 f145 1"/>
                <a:gd name="f443" fmla="*/ f368 f144 1"/>
                <a:gd name="f444" fmla="*/ f369 f145 1"/>
              </a:gdLst>
              <a:ahLst/>
              <a:cxnLst>
                <a:cxn ang="3cd4">
                  <a:pos x="hc" y="t"/>
                </a:cxn>
                <a:cxn ang="0">
                  <a:pos x="r" y="vc"/>
                </a:cxn>
                <a:cxn ang="cd4">
                  <a:pos x="hc" y="b"/>
                </a:cxn>
                <a:cxn ang="cd2">
                  <a:pos x="l" y="vc"/>
                </a:cxn>
                <a:cxn ang="f298">
                  <a:pos x="f374" y="f375"/>
                </a:cxn>
                <a:cxn ang="f298">
                  <a:pos x="f376" y="f377"/>
                </a:cxn>
                <a:cxn ang="f298">
                  <a:pos x="f378" y="f379"/>
                </a:cxn>
                <a:cxn ang="f298">
                  <a:pos x="f378" y="f380"/>
                </a:cxn>
                <a:cxn ang="f298">
                  <a:pos x="f381" y="f382"/>
                </a:cxn>
                <a:cxn ang="f298">
                  <a:pos x="f383" y="f384"/>
                </a:cxn>
                <a:cxn ang="f298">
                  <a:pos x="f385" y="f386"/>
                </a:cxn>
                <a:cxn ang="f298">
                  <a:pos x="f387" y="f388"/>
                </a:cxn>
                <a:cxn ang="f298">
                  <a:pos x="f389" y="f390"/>
                </a:cxn>
                <a:cxn ang="f298">
                  <a:pos x="f391" y="f375"/>
                </a:cxn>
                <a:cxn ang="f298">
                  <a:pos x="f392" y="f393"/>
                </a:cxn>
                <a:cxn ang="f298">
                  <a:pos x="f392" y="f394"/>
                </a:cxn>
                <a:cxn ang="f298">
                  <a:pos x="f391" y="f395"/>
                </a:cxn>
                <a:cxn ang="f298">
                  <a:pos x="f396" y="f397"/>
                </a:cxn>
                <a:cxn ang="f298">
                  <a:pos x="f398" y="f399"/>
                </a:cxn>
                <a:cxn ang="f298">
                  <a:pos x="f400" y="f401"/>
                </a:cxn>
                <a:cxn ang="f298">
                  <a:pos x="f402" y="f399"/>
                </a:cxn>
                <a:cxn ang="f298">
                  <a:pos x="f402" y="f403"/>
                </a:cxn>
                <a:cxn ang="f298">
                  <a:pos x="f404" y="f405"/>
                </a:cxn>
                <a:cxn ang="f298">
                  <a:pos x="f396" y="f406"/>
                </a:cxn>
                <a:cxn ang="f298">
                  <a:pos x="f407" y="f405"/>
                </a:cxn>
                <a:cxn ang="f298">
                  <a:pos x="f408" y="f409"/>
                </a:cxn>
                <a:cxn ang="f298">
                  <a:pos x="f410" y="f411"/>
                </a:cxn>
                <a:cxn ang="f298">
                  <a:pos x="f412" y="f413"/>
                </a:cxn>
                <a:cxn ang="f298">
                  <a:pos x="f414" y="f415"/>
                </a:cxn>
                <a:cxn ang="f298">
                  <a:pos x="f416" y="f417"/>
                </a:cxn>
                <a:cxn ang="f298">
                  <a:pos x="f418" y="f419"/>
                </a:cxn>
                <a:cxn ang="f298">
                  <a:pos x="f410" y="f419"/>
                </a:cxn>
                <a:cxn ang="f298">
                  <a:pos x="f376" y="f420"/>
                </a:cxn>
                <a:cxn ang="f298">
                  <a:pos x="f421" y="f420"/>
                </a:cxn>
                <a:cxn ang="f298">
                  <a:pos x="f422" y="f419"/>
                </a:cxn>
                <a:cxn ang="f298">
                  <a:pos x="f423" y="f424"/>
                </a:cxn>
                <a:cxn ang="f298">
                  <a:pos x="f423" y="f425"/>
                </a:cxn>
                <a:cxn ang="f298">
                  <a:pos x="f426" y="f427"/>
                </a:cxn>
                <a:cxn ang="f298">
                  <a:pos x="f423" y="f428"/>
                </a:cxn>
                <a:cxn ang="f298">
                  <a:pos x="f429" y="f409"/>
                </a:cxn>
                <a:cxn ang="f298">
                  <a:pos x="f430" y="f431"/>
                </a:cxn>
                <a:cxn ang="f298">
                  <a:pos x="f423" y="f432"/>
                </a:cxn>
                <a:cxn ang="f298">
                  <a:pos x="f423" y="f433"/>
                </a:cxn>
                <a:cxn ang="f298">
                  <a:pos x="f426" y="f434"/>
                </a:cxn>
                <a:cxn ang="f298">
                  <a:pos x="f435" y="f436"/>
                </a:cxn>
                <a:cxn ang="f298">
                  <a:pos x="f421" y="f377"/>
                </a:cxn>
                <a:cxn ang="f298">
                  <a:pos x="f421" y="f377"/>
                </a:cxn>
                <a:cxn ang="f298">
                  <a:pos x="f437" y="f438"/>
                </a:cxn>
                <a:cxn ang="f298">
                  <a:pos x="f385" y="f439"/>
                </a:cxn>
                <a:cxn ang="f298">
                  <a:pos x="f376" y="f440"/>
                </a:cxn>
                <a:cxn ang="f298">
                  <a:pos x="f441" y="f442"/>
                </a:cxn>
                <a:cxn ang="f298">
                  <a:pos x="f443" y="f444"/>
                </a:cxn>
              </a:cxnLst>
              <a:rect l="f370" t="f373" r="f371" b="f372"/>
              <a:pathLst>
                <a:path w="2076" h="1787">
                  <a:moveTo>
                    <a:pt x="f7" y="f9"/>
                  </a:moveTo>
                  <a:lnTo>
                    <a:pt x="f7" y="f10"/>
                  </a:lnTo>
                  <a:lnTo>
                    <a:pt x="f11" y="f12"/>
                  </a:lnTo>
                  <a:lnTo>
                    <a:pt x="f13" y="f14"/>
                  </a:lnTo>
                  <a:lnTo>
                    <a:pt x="f15" y="f16"/>
                  </a:lnTo>
                  <a:lnTo>
                    <a:pt x="f17" y="f18"/>
                  </a:lnTo>
                  <a:lnTo>
                    <a:pt x="f19" y="f20"/>
                  </a:lnTo>
                  <a:lnTo>
                    <a:pt x="f21" y="f20"/>
                  </a:lnTo>
                  <a:lnTo>
                    <a:pt x="f22" y="f23"/>
                  </a:lnTo>
                  <a:lnTo>
                    <a:pt x="f24" y="f25"/>
                  </a:lnTo>
                  <a:lnTo>
                    <a:pt x="f24" y="f26"/>
                  </a:lnTo>
                  <a:lnTo>
                    <a:pt x="f22" y="f27"/>
                  </a:lnTo>
                  <a:lnTo>
                    <a:pt x="f28" y="f29"/>
                  </a:lnTo>
                  <a:lnTo>
                    <a:pt x="f21" y="f30"/>
                  </a:lnTo>
                  <a:lnTo>
                    <a:pt x="f31" y="f30"/>
                  </a:lnTo>
                  <a:lnTo>
                    <a:pt x="f32" y="f30"/>
                  </a:lnTo>
                  <a:lnTo>
                    <a:pt x="f19" y="f29"/>
                  </a:lnTo>
                  <a:lnTo>
                    <a:pt x="f33" y="f29"/>
                  </a:lnTo>
                  <a:lnTo>
                    <a:pt x="f34" y="f26"/>
                  </a:lnTo>
                  <a:lnTo>
                    <a:pt x="f35" y="f36"/>
                  </a:lnTo>
                  <a:lnTo>
                    <a:pt x="f35" y="f37"/>
                  </a:lnTo>
                  <a:lnTo>
                    <a:pt x="f35" y="f38"/>
                  </a:lnTo>
                  <a:lnTo>
                    <a:pt x="f34" y="f39"/>
                  </a:lnTo>
                  <a:lnTo>
                    <a:pt x="f34" y="f40"/>
                  </a:lnTo>
                  <a:lnTo>
                    <a:pt x="f19" y="f12"/>
                  </a:lnTo>
                  <a:lnTo>
                    <a:pt x="f41" y="f42"/>
                  </a:lnTo>
                  <a:lnTo>
                    <a:pt x="f43" y="f8"/>
                  </a:lnTo>
                  <a:lnTo>
                    <a:pt x="f44" y="f8"/>
                  </a:lnTo>
                  <a:lnTo>
                    <a:pt x="f45" y="f42"/>
                  </a:lnTo>
                  <a:lnTo>
                    <a:pt x="f46" y="f12"/>
                  </a:lnTo>
                  <a:lnTo>
                    <a:pt x="f47" y="f48"/>
                  </a:lnTo>
                  <a:lnTo>
                    <a:pt x="f49" y="f39"/>
                  </a:lnTo>
                  <a:lnTo>
                    <a:pt x="f50" y="f38"/>
                  </a:lnTo>
                  <a:lnTo>
                    <a:pt x="f50" y="f37"/>
                  </a:lnTo>
                  <a:lnTo>
                    <a:pt x="f50" y="f51"/>
                  </a:lnTo>
                  <a:lnTo>
                    <a:pt x="f50" y="f52"/>
                  </a:lnTo>
                  <a:lnTo>
                    <a:pt x="f49" y="f53"/>
                  </a:lnTo>
                  <a:lnTo>
                    <a:pt x="f47" y="f54"/>
                  </a:lnTo>
                  <a:lnTo>
                    <a:pt x="f46" y="f55"/>
                  </a:lnTo>
                  <a:lnTo>
                    <a:pt x="f56" y="f57"/>
                  </a:lnTo>
                  <a:lnTo>
                    <a:pt x="f56" y="f58"/>
                  </a:lnTo>
                  <a:lnTo>
                    <a:pt x="f59" y="f60"/>
                  </a:lnTo>
                  <a:lnTo>
                    <a:pt x="f61" y="f58"/>
                  </a:lnTo>
                  <a:lnTo>
                    <a:pt x="f61" y="f62"/>
                  </a:lnTo>
                  <a:lnTo>
                    <a:pt x="f63" y="f64"/>
                  </a:lnTo>
                  <a:lnTo>
                    <a:pt x="f65" y="f66"/>
                  </a:lnTo>
                  <a:lnTo>
                    <a:pt x="f67" y="f68"/>
                  </a:lnTo>
                  <a:lnTo>
                    <a:pt x="f69" y="f68"/>
                  </a:lnTo>
                  <a:lnTo>
                    <a:pt x="f70" y="f68"/>
                  </a:lnTo>
                  <a:lnTo>
                    <a:pt x="f71" y="f66"/>
                  </a:lnTo>
                  <a:lnTo>
                    <a:pt x="f6" y="f64"/>
                  </a:lnTo>
                  <a:lnTo>
                    <a:pt x="f6" y="f62"/>
                  </a:lnTo>
                  <a:lnTo>
                    <a:pt x="f6" y="f72"/>
                  </a:lnTo>
                  <a:lnTo>
                    <a:pt x="f6" y="f73"/>
                  </a:lnTo>
                  <a:lnTo>
                    <a:pt x="f74" y="f75"/>
                  </a:lnTo>
                  <a:lnTo>
                    <a:pt x="f71" y="f76"/>
                  </a:lnTo>
                  <a:lnTo>
                    <a:pt x="f77" y="f78"/>
                  </a:lnTo>
                  <a:lnTo>
                    <a:pt x="f46" y="f79"/>
                  </a:lnTo>
                  <a:lnTo>
                    <a:pt x="f80" y="f81"/>
                  </a:lnTo>
                  <a:lnTo>
                    <a:pt x="f59" y="f81"/>
                  </a:lnTo>
                  <a:lnTo>
                    <a:pt x="f2" y="f81"/>
                  </a:lnTo>
                  <a:lnTo>
                    <a:pt x="f82" y="f79"/>
                  </a:lnTo>
                  <a:lnTo>
                    <a:pt x="f41" y="f78"/>
                  </a:lnTo>
                  <a:lnTo>
                    <a:pt x="f83" y="f73"/>
                  </a:lnTo>
                  <a:lnTo>
                    <a:pt x="f83" y="f57"/>
                  </a:lnTo>
                  <a:lnTo>
                    <a:pt x="f84" y="f85"/>
                  </a:lnTo>
                  <a:lnTo>
                    <a:pt x="f86" y="f87"/>
                  </a:lnTo>
                  <a:lnTo>
                    <a:pt x="f86" y="f88"/>
                  </a:lnTo>
                  <a:lnTo>
                    <a:pt x="f86" y="f89"/>
                  </a:lnTo>
                  <a:lnTo>
                    <a:pt x="f90" y="f91"/>
                  </a:lnTo>
                  <a:lnTo>
                    <a:pt x="f92" y="f93"/>
                  </a:lnTo>
                  <a:lnTo>
                    <a:pt x="f28" y="f94"/>
                  </a:lnTo>
                  <a:lnTo>
                    <a:pt x="f95" y="f72"/>
                  </a:lnTo>
                  <a:lnTo>
                    <a:pt x="f28" y="f96"/>
                  </a:lnTo>
                  <a:lnTo>
                    <a:pt x="f45" y="f97"/>
                  </a:lnTo>
                  <a:lnTo>
                    <a:pt x="f98" y="f99"/>
                  </a:lnTo>
                  <a:lnTo>
                    <a:pt x="f100" y="f101"/>
                  </a:lnTo>
                  <a:lnTo>
                    <a:pt x="f100" y="f102"/>
                  </a:lnTo>
                  <a:lnTo>
                    <a:pt x="f56" y="f103"/>
                  </a:lnTo>
                  <a:lnTo>
                    <a:pt x="f56" y="f6"/>
                  </a:lnTo>
                  <a:lnTo>
                    <a:pt x="f83" y="f6"/>
                  </a:lnTo>
                  <a:lnTo>
                    <a:pt x="f83" y="f104"/>
                  </a:lnTo>
                  <a:lnTo>
                    <a:pt x="f86" y="f105"/>
                  </a:lnTo>
                  <a:lnTo>
                    <a:pt x="f86" y="f6"/>
                  </a:lnTo>
                  <a:lnTo>
                    <a:pt x="f35" y="f6"/>
                  </a:lnTo>
                  <a:lnTo>
                    <a:pt x="f35" y="f105"/>
                  </a:lnTo>
                  <a:lnTo>
                    <a:pt x="f17" y="f104"/>
                  </a:lnTo>
                  <a:lnTo>
                    <a:pt x="f17" y="f6"/>
                  </a:lnTo>
                  <a:lnTo>
                    <a:pt x="f106" y="f6"/>
                  </a:lnTo>
                  <a:lnTo>
                    <a:pt x="f106" y="f104"/>
                  </a:lnTo>
                  <a:lnTo>
                    <a:pt x="f107" y="f105"/>
                  </a:lnTo>
                  <a:lnTo>
                    <a:pt x="f107" y="f6"/>
                  </a:lnTo>
                  <a:lnTo>
                    <a:pt x="f108" y="f6"/>
                  </a:lnTo>
                  <a:lnTo>
                    <a:pt x="f108" y="f105"/>
                  </a:lnTo>
                  <a:lnTo>
                    <a:pt x="f7" y="f109"/>
                  </a:lnTo>
                  <a:lnTo>
                    <a:pt x="f7" y="f110"/>
                  </a:lnTo>
                  <a:lnTo>
                    <a:pt x="f111" y="f112"/>
                  </a:lnTo>
                  <a:lnTo>
                    <a:pt x="f7" y="f113"/>
                  </a:lnTo>
                  <a:lnTo>
                    <a:pt x="f7" y="f114"/>
                  </a:lnTo>
                  <a:lnTo>
                    <a:pt x="f115" y="f60"/>
                  </a:lnTo>
                  <a:lnTo>
                    <a:pt x="f116" y="f117"/>
                  </a:lnTo>
                  <a:lnTo>
                    <a:pt x="f118" y="f72"/>
                  </a:lnTo>
                  <a:lnTo>
                    <a:pt x="f119" y="f94"/>
                  </a:lnTo>
                  <a:lnTo>
                    <a:pt x="f7" y="f120"/>
                  </a:lnTo>
                  <a:lnTo>
                    <a:pt x="f7" y="f121"/>
                  </a:lnTo>
                  <a:lnTo>
                    <a:pt x="f108" y="f122"/>
                  </a:lnTo>
                  <a:lnTo>
                    <a:pt x="f108" y="f87"/>
                  </a:lnTo>
                  <a:lnTo>
                    <a:pt x="f123" y="f85"/>
                  </a:lnTo>
                  <a:lnTo>
                    <a:pt x="f7" y="f18"/>
                  </a:lnTo>
                  <a:lnTo>
                    <a:pt x="f7" y="f124"/>
                  </a:lnTo>
                  <a:lnTo>
                    <a:pt x="f125" y="f126"/>
                  </a:lnTo>
                  <a:lnTo>
                    <a:pt x="f108" y="f25"/>
                  </a:lnTo>
                  <a:lnTo>
                    <a:pt x="f108" y="f127"/>
                  </a:lnTo>
                  <a:lnTo>
                    <a:pt x="f7" y="f128"/>
                  </a:lnTo>
                  <a:lnTo>
                    <a:pt x="f7" y="f129"/>
                  </a:lnTo>
                  <a:lnTo>
                    <a:pt x="f111" y="f37"/>
                  </a:lnTo>
                  <a:lnTo>
                    <a:pt x="f7" y="f9"/>
                  </a:lnTo>
                  <a:close/>
                  <a:moveTo>
                    <a:pt x="f107" y="f87"/>
                  </a:moveTo>
                  <a:lnTo>
                    <a:pt x="f107" y="f122"/>
                  </a:lnTo>
                  <a:lnTo>
                    <a:pt x="f118" y="f62"/>
                  </a:lnTo>
                  <a:lnTo>
                    <a:pt x="f107" y="f87"/>
                  </a:lnTo>
                  <a:close/>
                  <a:moveTo>
                    <a:pt x="f118" y="f130"/>
                  </a:moveTo>
                  <a:lnTo>
                    <a:pt x="f107" y="f127"/>
                  </a:lnTo>
                  <a:lnTo>
                    <a:pt x="f107" y="f131"/>
                  </a:lnTo>
                  <a:lnTo>
                    <a:pt x="f118" y="f130"/>
                  </a:lnTo>
                  <a:close/>
                  <a:moveTo>
                    <a:pt x="f106" y="f18"/>
                  </a:moveTo>
                  <a:lnTo>
                    <a:pt x="f106" y="f132"/>
                  </a:lnTo>
                  <a:lnTo>
                    <a:pt x="f133" y="f51"/>
                  </a:lnTo>
                  <a:lnTo>
                    <a:pt x="f106" y="f18"/>
                  </a:lnTo>
                  <a:close/>
                  <a:moveTo>
                    <a:pt x="f106" y="f134"/>
                  </a:moveTo>
                  <a:lnTo>
                    <a:pt x="f106" y="f135"/>
                  </a:lnTo>
                  <a:lnTo>
                    <a:pt x="f133" y="f88"/>
                  </a:lnTo>
                  <a:lnTo>
                    <a:pt x="f106" y="f134"/>
                  </a:lnTo>
                  <a:close/>
                  <a:moveTo>
                    <a:pt x="f17" y="f134"/>
                  </a:moveTo>
                  <a:lnTo>
                    <a:pt x="f35" y="f136"/>
                  </a:lnTo>
                  <a:lnTo>
                    <a:pt x="f35" y="f87"/>
                  </a:lnTo>
                  <a:lnTo>
                    <a:pt x="f17" y="f57"/>
                  </a:lnTo>
                  <a:lnTo>
                    <a:pt x="f17" y="f134"/>
                  </a:lnTo>
                  <a:close/>
                  <a:moveTo>
                    <a:pt x="f137" y="f112"/>
                  </a:moveTo>
                  <a:lnTo>
                    <a:pt x="f138" y="f139"/>
                  </a:lnTo>
                  <a:lnTo>
                    <a:pt x="f140" y="f141"/>
                  </a:lnTo>
                  <a:lnTo>
                    <a:pt x="f133" y="f112"/>
                  </a:lnTo>
                  <a:lnTo>
                    <a:pt x="f138" y="f142"/>
                  </a:lnTo>
                  <a:lnTo>
                    <a:pt x="f137" y="f112"/>
                  </a:lnTo>
                  <a:close/>
                </a:path>
              </a:pathLst>
            </a:custGeom>
            <a:solidFill>
              <a:srgbClr val="0072CE"/>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14" name="Freeform 8">
              <a:extLst>
                <a:ext uri="{FF2B5EF4-FFF2-40B4-BE49-F238E27FC236}">
                  <a16:creationId xmlns:a16="http://schemas.microsoft.com/office/drawing/2014/main" id="{3F119429-6D68-4735-9787-AF0063B45474}"/>
                </a:ext>
              </a:extLst>
            </p:cNvPr>
            <p:cNvSpPr/>
            <p:nvPr/>
          </p:nvSpPr>
          <p:spPr>
            <a:xfrm>
              <a:off x="10056818" y="0"/>
              <a:ext cx="1228880" cy="946559"/>
            </a:xfrm>
            <a:custGeom>
              <a:avLst/>
              <a:gdLst>
                <a:gd name="f0" fmla="val 10800000"/>
                <a:gd name="f1" fmla="val 5400000"/>
                <a:gd name="f2" fmla="val 180"/>
                <a:gd name="f3" fmla="val w"/>
                <a:gd name="f4" fmla="val h"/>
                <a:gd name="f5" fmla="val 0"/>
                <a:gd name="f6" fmla="val 2320"/>
                <a:gd name="f7" fmla="val 1787"/>
                <a:gd name="f8" fmla="val 1275"/>
                <a:gd name="f9" fmla="val 518"/>
                <a:gd name="f10" fmla="val 1611"/>
                <a:gd name="f11" fmla="val 720"/>
                <a:gd name="f12" fmla="val 1948"/>
                <a:gd name="f13" fmla="val 316"/>
                <a:gd name="f14" fmla="val 1268"/>
                <a:gd name="f15" fmla="val 530"/>
                <a:gd name="f16" fmla="val 935"/>
                <a:gd name="f17" fmla="val 1604"/>
                <a:gd name="f18" fmla="val 1137"/>
                <a:gd name="f19" fmla="val 732"/>
                <a:gd name="f20" fmla="val 1261"/>
                <a:gd name="f21" fmla="val 510"/>
                <a:gd name="f22" fmla="val 1598"/>
                <a:gd name="f23" fmla="val 308"/>
                <a:gd name="f24" fmla="val 105"/>
                <a:gd name="f25" fmla="val 924"/>
                <a:gd name="f26" fmla="val 918"/>
                <a:gd name="f27" fmla="val 1254"/>
                <a:gd name="f28" fmla="val 320"/>
                <a:gd name="f29" fmla="val 716"/>
                <a:gd name="f30" fmla="val 1247"/>
                <a:gd name="f31" fmla="val 904"/>
                <a:gd name="f32" fmla="val 1162"/>
                <a:gd name="f33" fmla="val 566"/>
                <a:gd name="f34" fmla="val 1364"/>
                <a:gd name="f35" fmla="val 1768"/>
                <a:gd name="f36" fmla="val 1566"/>
                <a:gd name="f37" fmla="val 573"/>
                <a:gd name="f38" fmla="val 939"/>
                <a:gd name="f39" fmla="val 740"/>
                <a:gd name="f40" fmla="val 522"/>
                <a:gd name="f41" fmla="val 927"/>
                <a:gd name="f42" fmla="val 724"/>
                <a:gd name="f43" fmla="val 559"/>
                <a:gd name="f44" fmla="val 897"/>
                <a:gd name="f45" fmla="val 556"/>
                <a:gd name="f46" fmla="val 103"/>
                <a:gd name="f47" fmla="val 554"/>
                <a:gd name="f48" fmla="val 102"/>
                <a:gd name="f49" fmla="val 553"/>
                <a:gd name="f50" fmla="val 101"/>
                <a:gd name="f51" fmla="val 552"/>
                <a:gd name="f52" fmla="val 99"/>
                <a:gd name="f53" fmla="val 97"/>
                <a:gd name="f54" fmla="val 93"/>
                <a:gd name="f55" fmla="val 295"/>
                <a:gd name="f56" fmla="val 1618"/>
                <a:gd name="f57" fmla="val 1958"/>
                <a:gd name="f58" fmla="val 91"/>
                <a:gd name="f59" fmla="val 1961"/>
                <a:gd name="f60" fmla="val 90"/>
                <a:gd name="f61" fmla="val 1962"/>
                <a:gd name="f62" fmla="val 1963"/>
                <a:gd name="f63" fmla="val 1965"/>
                <a:gd name="f64" fmla="val 1966"/>
                <a:gd name="f65" fmla="val 92"/>
                <a:gd name="f66" fmla="val 1968"/>
                <a:gd name="f67" fmla="val 94"/>
                <a:gd name="f68" fmla="val 1969"/>
                <a:gd name="f69" fmla="val 96"/>
                <a:gd name="f70" fmla="val 98"/>
                <a:gd name="f71" fmla="val 100"/>
                <a:gd name="f72" fmla="val 1967"/>
                <a:gd name="f73" fmla="val 1625"/>
                <a:gd name="f74" fmla="val 512"/>
                <a:gd name="f75" fmla="val 2317"/>
                <a:gd name="f76" fmla="val 722"/>
                <a:gd name="f77" fmla="val 2318"/>
                <a:gd name="f78" fmla="val 723"/>
                <a:gd name="f79" fmla="val 2319"/>
                <a:gd name="f80" fmla="val 725"/>
                <a:gd name="f81" fmla="val 726"/>
                <a:gd name="f82" fmla="val 728"/>
                <a:gd name="f83" fmla="val 1149"/>
                <a:gd name="f84" fmla="val 1152"/>
                <a:gd name="f85" fmla="val 1154"/>
                <a:gd name="f86" fmla="val 2316"/>
                <a:gd name="f87" fmla="val 1156"/>
                <a:gd name="f88" fmla="val 2313"/>
                <a:gd name="f89" fmla="val 2310"/>
                <a:gd name="f90" fmla="val 2308"/>
                <a:gd name="f91" fmla="val 2307"/>
                <a:gd name="f92" fmla="val 2306"/>
                <a:gd name="f93" fmla="val 526"/>
                <a:gd name="f94" fmla="val 933"/>
                <a:gd name="f95" fmla="val 932"/>
                <a:gd name="f96" fmla="val 934"/>
                <a:gd name="f97" fmla="val 936"/>
                <a:gd name="f98" fmla="val 938"/>
                <a:gd name="f99" fmla="val 940"/>
                <a:gd name="f100" fmla="val 941"/>
                <a:gd name="f101" fmla="val 942"/>
                <a:gd name="f102" fmla="val 943"/>
                <a:gd name="f103" fmla="val 945"/>
                <a:gd name="f104" fmla="val 1354"/>
                <a:gd name="f105" fmla="val 1356"/>
                <a:gd name="f106" fmla="val 1358"/>
                <a:gd name="f107" fmla="val 1361"/>
                <a:gd name="f108" fmla="val 1363"/>
                <a:gd name="f109" fmla="val 1365"/>
                <a:gd name="f110" fmla="val 1366"/>
                <a:gd name="f111" fmla="val 1367"/>
                <a:gd name="f112" fmla="val 1608"/>
                <a:gd name="f113" fmla="val 1155"/>
                <a:gd name="f114" fmla="val 947"/>
                <a:gd name="f115" fmla="val 1265"/>
                <a:gd name="f116" fmla="val 1267"/>
                <a:gd name="f117" fmla="val 1266"/>
                <a:gd name="f118" fmla="val 1264"/>
                <a:gd name="f119" fmla="val 1263"/>
                <a:gd name="f120" fmla="val 1570"/>
                <a:gd name="f121" fmla="val 917"/>
                <a:gd name="f122" fmla="val 1572"/>
                <a:gd name="f123" fmla="val 1573"/>
                <a:gd name="f124" fmla="val 916"/>
                <a:gd name="f125" fmla="val 1575"/>
                <a:gd name="f126" fmla="val 914"/>
                <a:gd name="f127" fmla="val 1576"/>
                <a:gd name="f128" fmla="val 563"/>
                <a:gd name="f129" fmla="val 1786"/>
                <a:gd name="f130" fmla="val 557"/>
                <a:gd name="f131" fmla="val 1783"/>
                <a:gd name="f132" fmla="val 1360"/>
                <a:gd name="f133" fmla="val 1355"/>
                <a:gd name="f134" fmla="val 216"/>
                <a:gd name="f135" fmla="val 1153"/>
                <a:gd name="f136" fmla="val 214"/>
                <a:gd name="f137" fmla="val 1574"/>
                <a:gd name="f138" fmla="val 1703"/>
                <a:gd name="f139" fmla="val 1687"/>
                <a:gd name="f140" fmla="val 202"/>
                <a:gd name="f141" fmla="val 1032"/>
                <a:gd name="f142" fmla="val 1016"/>
                <a:gd name="f143" fmla="val 209"/>
                <a:gd name="f144" fmla="val 1141"/>
                <a:gd name="f145" fmla="val 546"/>
                <a:gd name="f146" fmla="val 205"/>
                <a:gd name="f147" fmla="val 734"/>
                <a:gd name="f148" fmla="val 204"/>
                <a:gd name="f149" fmla="val 733"/>
                <a:gd name="f150" fmla="val 203"/>
                <a:gd name="f151" fmla="val 731"/>
                <a:gd name="f152" fmla="val 730"/>
                <a:gd name="f153" fmla="val 441"/>
                <a:gd name="f154" fmla="val 425"/>
                <a:gd name="f155" fmla="val 195"/>
                <a:gd name="f156" fmla="val 191"/>
                <a:gd name="f157" fmla="val 174"/>
                <a:gd name="f158" fmla="val 304"/>
                <a:gd name="f159" fmla="+- 0 0 -90"/>
                <a:gd name="f160" fmla="*/ f3 1 2320"/>
                <a:gd name="f161" fmla="*/ f4 1 1787"/>
                <a:gd name="f162" fmla="+- f7 0 f5"/>
                <a:gd name="f163" fmla="+- f6 0 f5"/>
                <a:gd name="f164" fmla="*/ f159 f0 1"/>
                <a:gd name="f165" fmla="*/ f163 1 2320"/>
                <a:gd name="f166" fmla="*/ f162 1 1787"/>
                <a:gd name="f167" fmla="*/ 1948 f163 1"/>
                <a:gd name="f168" fmla="*/ 518 f162 1"/>
                <a:gd name="f169" fmla="*/ 1268 f163 1"/>
                <a:gd name="f170" fmla="*/ 530 f162 1"/>
                <a:gd name="f171" fmla="*/ 1604 f163 1"/>
                <a:gd name="f172" fmla="*/ 732 f162 1"/>
                <a:gd name="f173" fmla="*/ 1598 f163 1"/>
                <a:gd name="f174" fmla="*/ 308 f162 1"/>
                <a:gd name="f175" fmla="*/ 1261 f163 1"/>
                <a:gd name="f176" fmla="*/ 510 f162 1"/>
                <a:gd name="f177" fmla="*/ 1254 f163 1"/>
                <a:gd name="f178" fmla="*/ 935 f162 1"/>
                <a:gd name="f179" fmla="*/ 918 f163 1"/>
                <a:gd name="f180" fmla="*/ 320 f162 1"/>
                <a:gd name="f181" fmla="*/ 566 f163 1"/>
                <a:gd name="f182" fmla="*/ 1768 f162 1"/>
                <a:gd name="f183" fmla="*/ 573 f163 1"/>
                <a:gd name="f184" fmla="*/ 939 f162 1"/>
                <a:gd name="f185" fmla="*/ 904 f163 1"/>
                <a:gd name="f186" fmla="*/ 724 f162 1"/>
                <a:gd name="f187" fmla="*/ 559 f163 1"/>
                <a:gd name="f188" fmla="*/ 554 f163 1"/>
                <a:gd name="f189" fmla="*/ 102 f162 1"/>
                <a:gd name="f190" fmla="*/ 552 f163 1"/>
                <a:gd name="f191" fmla="*/ 97 f162 1"/>
                <a:gd name="f192" fmla="*/ 93 f162 1"/>
                <a:gd name="f193" fmla="*/ 0 f162 1"/>
                <a:gd name="f194" fmla="*/ 295 f162 1"/>
                <a:gd name="f195" fmla="*/ 1618 f163 1"/>
                <a:gd name="f196" fmla="*/ 1962 f163 1"/>
                <a:gd name="f197" fmla="*/ 90 f162 1"/>
                <a:gd name="f198" fmla="*/ 1966 f163 1"/>
                <a:gd name="f199" fmla="*/ 92 f162 1"/>
                <a:gd name="f200" fmla="*/ 1969 f163 1"/>
                <a:gd name="f201" fmla="*/ 98 f162 1"/>
                <a:gd name="f202" fmla="*/ 1967 f163 1"/>
                <a:gd name="f203" fmla="*/ 101 f162 1"/>
                <a:gd name="f204" fmla="*/ 1625 f163 1"/>
                <a:gd name="f205" fmla="*/ 2318 f163 1"/>
                <a:gd name="f206" fmla="*/ 723 f162 1"/>
                <a:gd name="f207" fmla="*/ 2320 f163 1"/>
                <a:gd name="f208" fmla="*/ 728 f162 1"/>
                <a:gd name="f209" fmla="*/ 1154 f162 1"/>
                <a:gd name="f210" fmla="*/ 2310 f163 1"/>
                <a:gd name="f211" fmla="*/ 1156 f162 1"/>
                <a:gd name="f212" fmla="*/ 2306 f163 1"/>
                <a:gd name="f213" fmla="*/ 1149 f162 1"/>
                <a:gd name="f214" fmla="*/ 1961 f163 1"/>
                <a:gd name="f215" fmla="*/ 932 f162 1"/>
                <a:gd name="f216" fmla="*/ 1965 f163 1"/>
                <a:gd name="f217" fmla="*/ 933 f162 1"/>
                <a:gd name="f218" fmla="*/ 938 f162 1"/>
                <a:gd name="f219" fmla="*/ 1968 f163 1"/>
                <a:gd name="f220" fmla="*/ 942 f162 1"/>
                <a:gd name="f221" fmla="*/ 1358 f162 1"/>
                <a:gd name="f222" fmla="*/ 1365 f162 1"/>
                <a:gd name="f223" fmla="*/ 1367 f162 1"/>
                <a:gd name="f224" fmla="*/ 924 f163 1"/>
                <a:gd name="f225" fmla="*/ 1266 f163 1"/>
                <a:gd name="f226" fmla="*/ 917 f163 1"/>
                <a:gd name="f227" fmla="*/ 1572 f162 1"/>
                <a:gd name="f228" fmla="*/ 914 f163 1"/>
                <a:gd name="f229" fmla="*/ 1576 f162 1"/>
                <a:gd name="f230" fmla="*/ 553 f163 1"/>
                <a:gd name="f231" fmla="*/ 1783 f162 1"/>
                <a:gd name="f232" fmla="*/ 1356 f162 1"/>
                <a:gd name="f233" fmla="*/ 897 f163 1"/>
                <a:gd name="f234" fmla="*/ 216 f163 1"/>
                <a:gd name="f235" fmla="*/ 1570 f162 1"/>
                <a:gd name="f236" fmla="*/ 0 f163 1"/>
                <a:gd name="f237" fmla="*/ 1687 f162 1"/>
                <a:gd name="f238" fmla="*/ 1032 f162 1"/>
                <a:gd name="f239" fmla="*/ 546 f163 1"/>
                <a:gd name="f240" fmla="*/ 203 f163 1"/>
                <a:gd name="f241" fmla="*/ 731 f162 1"/>
                <a:gd name="f242" fmla="*/ 202 f163 1"/>
                <a:gd name="f243" fmla="*/ 195 f163 1"/>
                <a:gd name="f244" fmla="*/ 304 f162 1"/>
                <a:gd name="f245" fmla="*/ 522 f162 1"/>
                <a:gd name="f246" fmla="*/ 927 f162 1"/>
                <a:gd name="f247" fmla="*/ f164 1 f2"/>
                <a:gd name="f248" fmla="*/ f167 1 2320"/>
                <a:gd name="f249" fmla="*/ f168 1 1787"/>
                <a:gd name="f250" fmla="*/ f169 1 2320"/>
                <a:gd name="f251" fmla="*/ f170 1 1787"/>
                <a:gd name="f252" fmla="*/ f171 1 2320"/>
                <a:gd name="f253" fmla="*/ f172 1 1787"/>
                <a:gd name="f254" fmla="*/ f173 1 2320"/>
                <a:gd name="f255" fmla="*/ f174 1 1787"/>
                <a:gd name="f256" fmla="*/ f175 1 2320"/>
                <a:gd name="f257" fmla="*/ f176 1 1787"/>
                <a:gd name="f258" fmla="*/ f177 1 2320"/>
                <a:gd name="f259" fmla="*/ f178 1 1787"/>
                <a:gd name="f260" fmla="*/ f179 1 2320"/>
                <a:gd name="f261" fmla="*/ f180 1 1787"/>
                <a:gd name="f262" fmla="*/ f181 1 2320"/>
                <a:gd name="f263" fmla="*/ f182 1 1787"/>
                <a:gd name="f264" fmla="*/ f183 1 2320"/>
                <a:gd name="f265" fmla="*/ f184 1 1787"/>
                <a:gd name="f266" fmla="*/ f185 1 2320"/>
                <a:gd name="f267" fmla="*/ f186 1 1787"/>
                <a:gd name="f268" fmla="*/ f187 1 2320"/>
                <a:gd name="f269" fmla="*/ f188 1 2320"/>
                <a:gd name="f270" fmla="*/ f189 1 1787"/>
                <a:gd name="f271" fmla="*/ f190 1 2320"/>
                <a:gd name="f272" fmla="*/ f191 1 1787"/>
                <a:gd name="f273" fmla="*/ f192 1 1787"/>
                <a:gd name="f274" fmla="*/ f193 1 1787"/>
                <a:gd name="f275" fmla="*/ f194 1 1787"/>
                <a:gd name="f276" fmla="*/ f195 1 2320"/>
                <a:gd name="f277" fmla="*/ f196 1 2320"/>
                <a:gd name="f278" fmla="*/ f197 1 1787"/>
                <a:gd name="f279" fmla="*/ f198 1 2320"/>
                <a:gd name="f280" fmla="*/ f199 1 1787"/>
                <a:gd name="f281" fmla="*/ f200 1 2320"/>
                <a:gd name="f282" fmla="*/ f201 1 1787"/>
                <a:gd name="f283" fmla="*/ f202 1 2320"/>
                <a:gd name="f284" fmla="*/ f203 1 1787"/>
                <a:gd name="f285" fmla="*/ f204 1 2320"/>
                <a:gd name="f286" fmla="*/ f205 1 2320"/>
                <a:gd name="f287" fmla="*/ f206 1 1787"/>
                <a:gd name="f288" fmla="*/ f207 1 2320"/>
                <a:gd name="f289" fmla="*/ f208 1 1787"/>
                <a:gd name="f290" fmla="*/ f209 1 1787"/>
                <a:gd name="f291" fmla="*/ f210 1 2320"/>
                <a:gd name="f292" fmla="*/ f211 1 1787"/>
                <a:gd name="f293" fmla="*/ f212 1 2320"/>
                <a:gd name="f294" fmla="*/ f213 1 1787"/>
                <a:gd name="f295" fmla="*/ f214 1 2320"/>
                <a:gd name="f296" fmla="*/ f215 1 1787"/>
                <a:gd name="f297" fmla="*/ f216 1 2320"/>
                <a:gd name="f298" fmla="*/ f217 1 1787"/>
                <a:gd name="f299" fmla="*/ f218 1 1787"/>
                <a:gd name="f300" fmla="*/ f219 1 2320"/>
                <a:gd name="f301" fmla="*/ f220 1 1787"/>
                <a:gd name="f302" fmla="*/ f221 1 1787"/>
                <a:gd name="f303" fmla="*/ f222 1 1787"/>
                <a:gd name="f304" fmla="*/ f223 1 1787"/>
                <a:gd name="f305" fmla="*/ f224 1 2320"/>
                <a:gd name="f306" fmla="*/ f225 1 2320"/>
                <a:gd name="f307" fmla="*/ f226 1 2320"/>
                <a:gd name="f308" fmla="*/ f227 1 1787"/>
                <a:gd name="f309" fmla="*/ f228 1 2320"/>
                <a:gd name="f310" fmla="*/ f229 1 1787"/>
                <a:gd name="f311" fmla="*/ f230 1 2320"/>
                <a:gd name="f312" fmla="*/ f231 1 1787"/>
                <a:gd name="f313" fmla="*/ f232 1 1787"/>
                <a:gd name="f314" fmla="*/ f233 1 2320"/>
                <a:gd name="f315" fmla="*/ f234 1 2320"/>
                <a:gd name="f316" fmla="*/ f235 1 1787"/>
                <a:gd name="f317" fmla="*/ f236 1 2320"/>
                <a:gd name="f318" fmla="*/ f237 1 1787"/>
                <a:gd name="f319" fmla="*/ f238 1 1787"/>
                <a:gd name="f320" fmla="*/ f239 1 2320"/>
                <a:gd name="f321" fmla="*/ f240 1 2320"/>
                <a:gd name="f322" fmla="*/ f241 1 1787"/>
                <a:gd name="f323" fmla="*/ f242 1 2320"/>
                <a:gd name="f324" fmla="*/ f243 1 2320"/>
                <a:gd name="f325" fmla="*/ f244 1 1787"/>
                <a:gd name="f326" fmla="*/ f245 1 1787"/>
                <a:gd name="f327" fmla="*/ f246 1 1787"/>
                <a:gd name="f328" fmla="*/ 0 1 f165"/>
                <a:gd name="f329" fmla="*/ f6 1 f165"/>
                <a:gd name="f330" fmla="*/ 0 1 f166"/>
                <a:gd name="f331" fmla="*/ f7 1 f166"/>
                <a:gd name="f332" fmla="+- f247 0 f1"/>
                <a:gd name="f333" fmla="*/ f248 1 f165"/>
                <a:gd name="f334" fmla="*/ f249 1 f166"/>
                <a:gd name="f335" fmla="*/ f250 1 f165"/>
                <a:gd name="f336" fmla="*/ f251 1 f166"/>
                <a:gd name="f337" fmla="*/ f252 1 f165"/>
                <a:gd name="f338" fmla="*/ f253 1 f166"/>
                <a:gd name="f339" fmla="*/ f254 1 f165"/>
                <a:gd name="f340" fmla="*/ f255 1 f166"/>
                <a:gd name="f341" fmla="*/ f256 1 f165"/>
                <a:gd name="f342" fmla="*/ f257 1 f166"/>
                <a:gd name="f343" fmla="*/ f258 1 f165"/>
                <a:gd name="f344" fmla="*/ f259 1 f166"/>
                <a:gd name="f345" fmla="*/ f260 1 f165"/>
                <a:gd name="f346" fmla="*/ f261 1 f166"/>
                <a:gd name="f347" fmla="*/ f262 1 f165"/>
                <a:gd name="f348" fmla="*/ f263 1 f166"/>
                <a:gd name="f349" fmla="*/ f264 1 f165"/>
                <a:gd name="f350" fmla="*/ f265 1 f166"/>
                <a:gd name="f351" fmla="*/ f266 1 f165"/>
                <a:gd name="f352" fmla="*/ f267 1 f166"/>
                <a:gd name="f353" fmla="*/ f268 1 f165"/>
                <a:gd name="f354" fmla="*/ f269 1 f165"/>
                <a:gd name="f355" fmla="*/ f270 1 f166"/>
                <a:gd name="f356" fmla="*/ f271 1 f165"/>
                <a:gd name="f357" fmla="*/ f272 1 f166"/>
                <a:gd name="f358" fmla="*/ f273 1 f166"/>
                <a:gd name="f359" fmla="*/ f274 1 f166"/>
                <a:gd name="f360" fmla="*/ f275 1 f166"/>
                <a:gd name="f361" fmla="*/ f276 1 f165"/>
                <a:gd name="f362" fmla="*/ f277 1 f165"/>
                <a:gd name="f363" fmla="*/ f278 1 f166"/>
                <a:gd name="f364" fmla="*/ f279 1 f165"/>
                <a:gd name="f365" fmla="*/ f280 1 f166"/>
                <a:gd name="f366" fmla="*/ f281 1 f165"/>
                <a:gd name="f367" fmla="*/ f282 1 f166"/>
                <a:gd name="f368" fmla="*/ f283 1 f165"/>
                <a:gd name="f369" fmla="*/ f284 1 f166"/>
                <a:gd name="f370" fmla="*/ f285 1 f165"/>
                <a:gd name="f371" fmla="*/ f286 1 f165"/>
                <a:gd name="f372" fmla="*/ f287 1 f166"/>
                <a:gd name="f373" fmla="*/ f288 1 f165"/>
                <a:gd name="f374" fmla="*/ f289 1 f166"/>
                <a:gd name="f375" fmla="*/ f290 1 f166"/>
                <a:gd name="f376" fmla="*/ f291 1 f165"/>
                <a:gd name="f377" fmla="*/ f292 1 f166"/>
                <a:gd name="f378" fmla="*/ f293 1 f165"/>
                <a:gd name="f379" fmla="*/ f294 1 f166"/>
                <a:gd name="f380" fmla="*/ f295 1 f165"/>
                <a:gd name="f381" fmla="*/ f296 1 f166"/>
                <a:gd name="f382" fmla="*/ f297 1 f165"/>
                <a:gd name="f383" fmla="*/ f298 1 f166"/>
                <a:gd name="f384" fmla="*/ f299 1 f166"/>
                <a:gd name="f385" fmla="*/ f300 1 f165"/>
                <a:gd name="f386" fmla="*/ f301 1 f166"/>
                <a:gd name="f387" fmla="*/ f302 1 f166"/>
                <a:gd name="f388" fmla="*/ f303 1 f166"/>
                <a:gd name="f389" fmla="*/ f304 1 f166"/>
                <a:gd name="f390" fmla="*/ f305 1 f165"/>
                <a:gd name="f391" fmla="*/ f306 1 f165"/>
                <a:gd name="f392" fmla="*/ f307 1 f165"/>
                <a:gd name="f393" fmla="*/ f308 1 f166"/>
                <a:gd name="f394" fmla="*/ f309 1 f165"/>
                <a:gd name="f395" fmla="*/ f310 1 f166"/>
                <a:gd name="f396" fmla="*/ f311 1 f165"/>
                <a:gd name="f397" fmla="*/ f312 1 f166"/>
                <a:gd name="f398" fmla="*/ f313 1 f166"/>
                <a:gd name="f399" fmla="*/ f314 1 f165"/>
                <a:gd name="f400" fmla="*/ f315 1 f165"/>
                <a:gd name="f401" fmla="*/ f316 1 f166"/>
                <a:gd name="f402" fmla="*/ f317 1 f165"/>
                <a:gd name="f403" fmla="*/ f318 1 f166"/>
                <a:gd name="f404" fmla="*/ f319 1 f166"/>
                <a:gd name="f405" fmla="*/ f320 1 f165"/>
                <a:gd name="f406" fmla="*/ f321 1 f165"/>
                <a:gd name="f407" fmla="*/ f322 1 f166"/>
                <a:gd name="f408" fmla="*/ f323 1 f165"/>
                <a:gd name="f409" fmla="*/ f324 1 f165"/>
                <a:gd name="f410" fmla="*/ f325 1 f166"/>
                <a:gd name="f411" fmla="*/ f326 1 f166"/>
                <a:gd name="f412" fmla="*/ f327 1 f166"/>
                <a:gd name="f413" fmla="*/ f328 f160 1"/>
                <a:gd name="f414" fmla="*/ f329 f160 1"/>
                <a:gd name="f415" fmla="*/ f331 f161 1"/>
                <a:gd name="f416" fmla="*/ f330 f161 1"/>
                <a:gd name="f417" fmla="*/ f333 f160 1"/>
                <a:gd name="f418" fmla="*/ f334 f161 1"/>
                <a:gd name="f419" fmla="*/ f335 f160 1"/>
                <a:gd name="f420" fmla="*/ f336 f161 1"/>
                <a:gd name="f421" fmla="*/ f337 f160 1"/>
                <a:gd name="f422" fmla="*/ f338 f161 1"/>
                <a:gd name="f423" fmla="*/ f339 f160 1"/>
                <a:gd name="f424" fmla="*/ f340 f161 1"/>
                <a:gd name="f425" fmla="*/ f341 f160 1"/>
                <a:gd name="f426" fmla="*/ f342 f161 1"/>
                <a:gd name="f427" fmla="*/ f343 f160 1"/>
                <a:gd name="f428" fmla="*/ f344 f161 1"/>
                <a:gd name="f429" fmla="*/ f345 f160 1"/>
                <a:gd name="f430" fmla="*/ f346 f161 1"/>
                <a:gd name="f431" fmla="*/ f347 f160 1"/>
                <a:gd name="f432" fmla="*/ f348 f161 1"/>
                <a:gd name="f433" fmla="*/ f349 f160 1"/>
                <a:gd name="f434" fmla="*/ f350 f161 1"/>
                <a:gd name="f435" fmla="*/ f351 f160 1"/>
                <a:gd name="f436" fmla="*/ f352 f161 1"/>
                <a:gd name="f437" fmla="*/ f353 f160 1"/>
                <a:gd name="f438" fmla="*/ f354 f160 1"/>
                <a:gd name="f439" fmla="*/ f355 f161 1"/>
                <a:gd name="f440" fmla="*/ f356 f160 1"/>
                <a:gd name="f441" fmla="*/ f357 f161 1"/>
                <a:gd name="f442" fmla="*/ f358 f161 1"/>
                <a:gd name="f443" fmla="*/ f359 f161 1"/>
                <a:gd name="f444" fmla="*/ f360 f161 1"/>
                <a:gd name="f445" fmla="*/ f361 f160 1"/>
                <a:gd name="f446" fmla="*/ f362 f160 1"/>
                <a:gd name="f447" fmla="*/ f363 f161 1"/>
                <a:gd name="f448" fmla="*/ f364 f160 1"/>
                <a:gd name="f449" fmla="*/ f365 f161 1"/>
                <a:gd name="f450" fmla="*/ f366 f160 1"/>
                <a:gd name="f451" fmla="*/ f367 f161 1"/>
                <a:gd name="f452" fmla="*/ f368 f160 1"/>
                <a:gd name="f453" fmla="*/ f369 f161 1"/>
                <a:gd name="f454" fmla="*/ f370 f160 1"/>
                <a:gd name="f455" fmla="*/ f371 f160 1"/>
                <a:gd name="f456" fmla="*/ f372 f161 1"/>
                <a:gd name="f457" fmla="*/ f373 f160 1"/>
                <a:gd name="f458" fmla="*/ f374 f161 1"/>
                <a:gd name="f459" fmla="*/ f375 f161 1"/>
                <a:gd name="f460" fmla="*/ f376 f160 1"/>
                <a:gd name="f461" fmla="*/ f377 f161 1"/>
                <a:gd name="f462" fmla="*/ f378 f160 1"/>
                <a:gd name="f463" fmla="*/ f379 f161 1"/>
                <a:gd name="f464" fmla="*/ f380 f160 1"/>
                <a:gd name="f465" fmla="*/ f381 f161 1"/>
                <a:gd name="f466" fmla="*/ f382 f160 1"/>
                <a:gd name="f467" fmla="*/ f383 f161 1"/>
                <a:gd name="f468" fmla="*/ f384 f161 1"/>
                <a:gd name="f469" fmla="*/ f385 f160 1"/>
                <a:gd name="f470" fmla="*/ f386 f161 1"/>
                <a:gd name="f471" fmla="*/ f387 f161 1"/>
                <a:gd name="f472" fmla="*/ f388 f161 1"/>
                <a:gd name="f473" fmla="*/ f389 f161 1"/>
                <a:gd name="f474" fmla="*/ f390 f160 1"/>
                <a:gd name="f475" fmla="*/ f391 f160 1"/>
                <a:gd name="f476" fmla="*/ f392 f160 1"/>
                <a:gd name="f477" fmla="*/ f393 f161 1"/>
                <a:gd name="f478" fmla="*/ f394 f160 1"/>
                <a:gd name="f479" fmla="*/ f395 f161 1"/>
                <a:gd name="f480" fmla="*/ f396 f160 1"/>
                <a:gd name="f481" fmla="*/ f397 f161 1"/>
                <a:gd name="f482" fmla="*/ f398 f161 1"/>
                <a:gd name="f483" fmla="*/ f399 f160 1"/>
                <a:gd name="f484" fmla="*/ f400 f160 1"/>
                <a:gd name="f485" fmla="*/ f401 f161 1"/>
                <a:gd name="f486" fmla="*/ f402 f160 1"/>
                <a:gd name="f487" fmla="*/ f403 f161 1"/>
                <a:gd name="f488" fmla="*/ f404 f161 1"/>
                <a:gd name="f489" fmla="*/ f405 f160 1"/>
                <a:gd name="f490" fmla="*/ f406 f160 1"/>
                <a:gd name="f491" fmla="*/ f407 f161 1"/>
                <a:gd name="f492" fmla="*/ f408 f160 1"/>
                <a:gd name="f493" fmla="*/ f409 f160 1"/>
                <a:gd name="f494" fmla="*/ f410 f161 1"/>
                <a:gd name="f495" fmla="*/ f411 f161 1"/>
                <a:gd name="f496" fmla="*/ f412 f161 1"/>
              </a:gdLst>
              <a:ahLst/>
              <a:cxnLst>
                <a:cxn ang="3cd4">
                  <a:pos x="hc" y="t"/>
                </a:cxn>
                <a:cxn ang="0">
                  <a:pos x="r" y="vc"/>
                </a:cxn>
                <a:cxn ang="cd4">
                  <a:pos x="hc" y="b"/>
                </a:cxn>
                <a:cxn ang="cd2">
                  <a:pos x="l" y="vc"/>
                </a:cxn>
                <a:cxn ang="f332">
                  <a:pos x="f417" y="f418"/>
                </a:cxn>
                <a:cxn ang="f332">
                  <a:pos x="f419" y="f420"/>
                </a:cxn>
                <a:cxn ang="f332">
                  <a:pos x="f421" y="f422"/>
                </a:cxn>
                <a:cxn ang="f332">
                  <a:pos x="f423" y="f424"/>
                </a:cxn>
                <a:cxn ang="f332">
                  <a:pos x="f425" y="f426"/>
                </a:cxn>
                <a:cxn ang="f332">
                  <a:pos x="f427" y="f428"/>
                </a:cxn>
                <a:cxn ang="f332">
                  <a:pos x="f429" y="f430"/>
                </a:cxn>
                <a:cxn ang="f332">
                  <a:pos x="f429" y="f430"/>
                </a:cxn>
                <a:cxn ang="f332">
                  <a:pos x="f431" y="f432"/>
                </a:cxn>
                <a:cxn ang="f332">
                  <a:pos x="f433" y="f434"/>
                </a:cxn>
                <a:cxn ang="f332">
                  <a:pos x="f433" y="f434"/>
                </a:cxn>
                <a:cxn ang="f332">
                  <a:pos x="f435" y="f436"/>
                </a:cxn>
                <a:cxn ang="f332">
                  <a:pos x="f437" y="f426"/>
                </a:cxn>
                <a:cxn ang="f332">
                  <a:pos x="f438" y="f439"/>
                </a:cxn>
                <a:cxn ang="f332">
                  <a:pos x="f440" y="f441"/>
                </a:cxn>
                <a:cxn ang="f332">
                  <a:pos x="f431" y="f442"/>
                </a:cxn>
                <a:cxn ang="f332">
                  <a:pos x="f429" y="f443"/>
                </a:cxn>
                <a:cxn ang="f332">
                  <a:pos x="f427" y="f443"/>
                </a:cxn>
                <a:cxn ang="f332">
                  <a:pos x="f421" y="f444"/>
                </a:cxn>
                <a:cxn ang="f332">
                  <a:pos x="f445" y="f444"/>
                </a:cxn>
                <a:cxn ang="f332">
                  <a:pos x="f446" y="f447"/>
                </a:cxn>
                <a:cxn ang="f332">
                  <a:pos x="f448" y="f449"/>
                </a:cxn>
                <a:cxn ang="f332">
                  <a:pos x="f450" y="f451"/>
                </a:cxn>
                <a:cxn ang="f332">
                  <a:pos x="f452" y="f453"/>
                </a:cxn>
                <a:cxn ang="f332">
                  <a:pos x="f454" y="f424"/>
                </a:cxn>
                <a:cxn ang="f332">
                  <a:pos x="f455" y="f456"/>
                </a:cxn>
                <a:cxn ang="f332">
                  <a:pos x="f457" y="f458"/>
                </a:cxn>
                <a:cxn ang="f332">
                  <a:pos x="f455" y="f459"/>
                </a:cxn>
                <a:cxn ang="f332">
                  <a:pos x="f460" y="f461"/>
                </a:cxn>
                <a:cxn ang="f332">
                  <a:pos x="f462" y="f463"/>
                </a:cxn>
                <a:cxn ang="f332">
                  <a:pos x="f445" y="f422"/>
                </a:cxn>
                <a:cxn ang="f332">
                  <a:pos x="f464" y="f465"/>
                </a:cxn>
                <a:cxn ang="f332">
                  <a:pos x="f466" y="f467"/>
                </a:cxn>
                <a:cxn ang="f332">
                  <a:pos x="f450" y="f468"/>
                </a:cxn>
                <a:cxn ang="f332">
                  <a:pos x="f469" y="f470"/>
                </a:cxn>
                <a:cxn ang="f332">
                  <a:pos x="f454" y="f463"/>
                </a:cxn>
                <a:cxn ang="f332">
                  <a:pos x="f469" y="f471"/>
                </a:cxn>
                <a:cxn ang="f332">
                  <a:pos x="f452" y="f472"/>
                </a:cxn>
                <a:cxn ang="f332">
                  <a:pos x="f446" y="f473"/>
                </a:cxn>
                <a:cxn ang="f332">
                  <a:pos x="f474" y="f463"/>
                </a:cxn>
                <a:cxn ang="f332">
                  <a:pos x="f419" y="f471"/>
                </a:cxn>
                <a:cxn ang="f332">
                  <a:pos x="f475" y="f472"/>
                </a:cxn>
                <a:cxn ang="f332">
                  <a:pos x="f425" y="f473"/>
                </a:cxn>
                <a:cxn ang="f332">
                  <a:pos x="f476" y="f477"/>
                </a:cxn>
                <a:cxn ang="f332">
                  <a:pos x="f478" y="f479"/>
                </a:cxn>
                <a:cxn ang="f332">
                  <a:pos x="f480" y="f481"/>
                </a:cxn>
                <a:cxn ang="f332">
                  <a:pos x="f480" y="f482"/>
                </a:cxn>
                <a:cxn ang="f332">
                  <a:pos x="f483" y="f463"/>
                </a:cxn>
                <a:cxn ang="f332">
                  <a:pos x="f484" y="f485"/>
                </a:cxn>
                <a:cxn ang="f332">
                  <a:pos x="f486" y="f487"/>
                </a:cxn>
                <a:cxn ang="f332">
                  <a:pos x="f486" y="f488"/>
                </a:cxn>
                <a:cxn ang="f332">
                  <a:pos x="f489" y="f434"/>
                </a:cxn>
                <a:cxn ang="f332">
                  <a:pos x="f490" y="f491"/>
                </a:cxn>
                <a:cxn ang="f332">
                  <a:pos x="f492" y="f430"/>
                </a:cxn>
                <a:cxn ang="f332">
                  <a:pos x="f493" y="f424"/>
                </a:cxn>
                <a:cxn ang="f332">
                  <a:pos x="f492" y="f444"/>
                </a:cxn>
                <a:cxn ang="f332">
                  <a:pos x="f484" y="f494"/>
                </a:cxn>
                <a:cxn ang="f332">
                  <a:pos x="f440" y="f495"/>
                </a:cxn>
                <a:cxn ang="f332">
                  <a:pos x="f440" y="f496"/>
                </a:cxn>
              </a:cxnLst>
              <a:rect l="f413" t="f416" r="f414" b="f415"/>
              <a:pathLst>
                <a:path w="2320" h="1787">
                  <a:moveTo>
                    <a:pt x="f8" y="f9"/>
                  </a:moveTo>
                  <a:lnTo>
                    <a:pt x="f10" y="f11"/>
                  </a:lnTo>
                  <a:lnTo>
                    <a:pt x="f12" y="f9"/>
                  </a:lnTo>
                  <a:lnTo>
                    <a:pt x="f10" y="f13"/>
                  </a:lnTo>
                  <a:lnTo>
                    <a:pt x="f8" y="f9"/>
                  </a:lnTo>
                  <a:close/>
                  <a:moveTo>
                    <a:pt x="f14" y="f15"/>
                  </a:moveTo>
                  <a:lnTo>
                    <a:pt x="f14" y="f16"/>
                  </a:lnTo>
                  <a:lnTo>
                    <a:pt x="f17" y="f18"/>
                  </a:lnTo>
                  <a:lnTo>
                    <a:pt x="f17" y="f19"/>
                  </a:lnTo>
                  <a:lnTo>
                    <a:pt x="f14" y="f15"/>
                  </a:lnTo>
                  <a:close/>
                  <a:moveTo>
                    <a:pt x="f20" y="f21"/>
                  </a:moveTo>
                  <a:lnTo>
                    <a:pt x="f22" y="f23"/>
                  </a:lnTo>
                  <a:lnTo>
                    <a:pt x="f20" y="f24"/>
                  </a:lnTo>
                  <a:lnTo>
                    <a:pt x="f25" y="f23"/>
                  </a:lnTo>
                  <a:lnTo>
                    <a:pt x="f20" y="f21"/>
                  </a:lnTo>
                  <a:close/>
                  <a:moveTo>
                    <a:pt x="f26" y="f19"/>
                  </a:moveTo>
                  <a:lnTo>
                    <a:pt x="f26" y="f18"/>
                  </a:lnTo>
                  <a:lnTo>
                    <a:pt x="f27" y="f16"/>
                  </a:lnTo>
                  <a:lnTo>
                    <a:pt x="f27" y="f15"/>
                  </a:lnTo>
                  <a:lnTo>
                    <a:pt x="f26" y="f19"/>
                  </a:lnTo>
                  <a:close/>
                  <a:moveTo>
                    <a:pt x="f26" y="f28"/>
                  </a:moveTo>
                  <a:lnTo>
                    <a:pt x="f26" y="f29"/>
                  </a:lnTo>
                  <a:lnTo>
                    <a:pt x="f30" y="f9"/>
                  </a:lnTo>
                  <a:lnTo>
                    <a:pt x="f26" y="f28"/>
                  </a:lnTo>
                  <a:close/>
                  <a:moveTo>
                    <a:pt x="f31" y="f32"/>
                  </a:moveTo>
                  <a:lnTo>
                    <a:pt x="f33" y="f34"/>
                  </a:lnTo>
                  <a:lnTo>
                    <a:pt x="f33" y="f35"/>
                  </a:lnTo>
                  <a:lnTo>
                    <a:pt x="f31" y="f36"/>
                  </a:lnTo>
                  <a:lnTo>
                    <a:pt x="f31" y="f32"/>
                  </a:lnTo>
                  <a:close/>
                  <a:moveTo>
                    <a:pt x="f37" y="f38"/>
                  </a:moveTo>
                  <a:lnTo>
                    <a:pt x="f31" y="f18"/>
                  </a:lnTo>
                  <a:lnTo>
                    <a:pt x="f31" y="f39"/>
                  </a:lnTo>
                  <a:lnTo>
                    <a:pt x="f37" y="f38"/>
                  </a:lnTo>
                  <a:close/>
                  <a:moveTo>
                    <a:pt x="f33" y="f40"/>
                  </a:moveTo>
                  <a:lnTo>
                    <a:pt x="f33" y="f41"/>
                  </a:lnTo>
                  <a:lnTo>
                    <a:pt x="f31" y="f42"/>
                  </a:lnTo>
                  <a:lnTo>
                    <a:pt x="f31" y="f28"/>
                  </a:lnTo>
                  <a:lnTo>
                    <a:pt x="f33" y="f40"/>
                  </a:lnTo>
                  <a:close/>
                  <a:moveTo>
                    <a:pt x="f43" y="f21"/>
                  </a:moveTo>
                  <a:lnTo>
                    <a:pt x="f44" y="f23"/>
                  </a:lnTo>
                  <a:lnTo>
                    <a:pt x="f45" y="f46"/>
                  </a:lnTo>
                  <a:lnTo>
                    <a:pt x="f47" y="f48"/>
                  </a:lnTo>
                  <a:lnTo>
                    <a:pt x="f49" y="f50"/>
                  </a:lnTo>
                  <a:lnTo>
                    <a:pt x="f51" y="f52"/>
                  </a:lnTo>
                  <a:lnTo>
                    <a:pt x="f51" y="f53"/>
                  </a:lnTo>
                  <a:lnTo>
                    <a:pt x="f51" y="f5"/>
                  </a:lnTo>
                  <a:lnTo>
                    <a:pt x="f33" y="f5"/>
                  </a:lnTo>
                  <a:lnTo>
                    <a:pt x="f33" y="f54"/>
                  </a:lnTo>
                  <a:lnTo>
                    <a:pt x="f31" y="f55"/>
                  </a:lnTo>
                  <a:lnTo>
                    <a:pt x="f31" y="f5"/>
                  </a:lnTo>
                  <a:lnTo>
                    <a:pt x="f26" y="f5"/>
                  </a:lnTo>
                  <a:lnTo>
                    <a:pt x="f26" y="f55"/>
                  </a:lnTo>
                  <a:lnTo>
                    <a:pt x="f27" y="f54"/>
                  </a:lnTo>
                  <a:lnTo>
                    <a:pt x="f27" y="f5"/>
                  </a:lnTo>
                  <a:lnTo>
                    <a:pt x="f14" y="f5"/>
                  </a:lnTo>
                  <a:lnTo>
                    <a:pt x="f14" y="f54"/>
                  </a:lnTo>
                  <a:lnTo>
                    <a:pt x="f17" y="f55"/>
                  </a:lnTo>
                  <a:lnTo>
                    <a:pt x="f17" y="f5"/>
                  </a:lnTo>
                  <a:lnTo>
                    <a:pt x="f56" y="f5"/>
                  </a:lnTo>
                  <a:lnTo>
                    <a:pt x="f56" y="f55"/>
                  </a:lnTo>
                  <a:lnTo>
                    <a:pt x="f57" y="f58"/>
                  </a:lnTo>
                  <a:lnTo>
                    <a:pt x="f59" y="f60"/>
                  </a:lnTo>
                  <a:lnTo>
                    <a:pt x="f61" y="f60"/>
                  </a:lnTo>
                  <a:lnTo>
                    <a:pt x="f62" y="f60"/>
                  </a:lnTo>
                  <a:lnTo>
                    <a:pt x="f63" y="f58"/>
                  </a:lnTo>
                  <a:lnTo>
                    <a:pt x="f64" y="f65"/>
                  </a:lnTo>
                  <a:lnTo>
                    <a:pt x="f66" y="f67"/>
                  </a:lnTo>
                  <a:lnTo>
                    <a:pt x="f68" y="f69"/>
                  </a:lnTo>
                  <a:lnTo>
                    <a:pt x="f68" y="f70"/>
                  </a:lnTo>
                  <a:lnTo>
                    <a:pt x="f66" y="f52"/>
                  </a:lnTo>
                  <a:lnTo>
                    <a:pt x="f66" y="f71"/>
                  </a:lnTo>
                  <a:lnTo>
                    <a:pt x="f72" y="f50"/>
                  </a:lnTo>
                  <a:lnTo>
                    <a:pt x="f64" y="f48"/>
                  </a:lnTo>
                  <a:lnTo>
                    <a:pt x="f63" y="f46"/>
                  </a:lnTo>
                  <a:lnTo>
                    <a:pt x="f73" y="f23"/>
                  </a:lnTo>
                  <a:lnTo>
                    <a:pt x="f63" y="f74"/>
                  </a:lnTo>
                  <a:lnTo>
                    <a:pt x="f75" y="f76"/>
                  </a:lnTo>
                  <a:lnTo>
                    <a:pt x="f77" y="f78"/>
                  </a:lnTo>
                  <a:lnTo>
                    <a:pt x="f79" y="f80"/>
                  </a:lnTo>
                  <a:lnTo>
                    <a:pt x="f6" y="f81"/>
                  </a:lnTo>
                  <a:lnTo>
                    <a:pt x="f6" y="f82"/>
                  </a:lnTo>
                  <a:lnTo>
                    <a:pt x="f6" y="f83"/>
                  </a:lnTo>
                  <a:lnTo>
                    <a:pt x="f6" y="f84"/>
                  </a:lnTo>
                  <a:lnTo>
                    <a:pt x="f77" y="f85"/>
                  </a:lnTo>
                  <a:lnTo>
                    <a:pt x="f86" y="f87"/>
                  </a:lnTo>
                  <a:lnTo>
                    <a:pt x="f88" y="f87"/>
                  </a:lnTo>
                  <a:lnTo>
                    <a:pt x="f89" y="f87"/>
                  </a:lnTo>
                  <a:lnTo>
                    <a:pt x="f90" y="f85"/>
                  </a:lnTo>
                  <a:lnTo>
                    <a:pt x="f91" y="f84"/>
                  </a:lnTo>
                  <a:lnTo>
                    <a:pt x="f92" y="f83"/>
                  </a:lnTo>
                  <a:lnTo>
                    <a:pt x="f92" y="f19"/>
                  </a:lnTo>
                  <a:lnTo>
                    <a:pt x="f61" y="f93"/>
                  </a:lnTo>
                  <a:lnTo>
                    <a:pt x="f56" y="f19"/>
                  </a:lnTo>
                  <a:lnTo>
                    <a:pt x="f56" y="f18"/>
                  </a:lnTo>
                  <a:lnTo>
                    <a:pt x="f57" y="f94"/>
                  </a:lnTo>
                  <a:lnTo>
                    <a:pt x="f59" y="f95"/>
                  </a:lnTo>
                  <a:lnTo>
                    <a:pt x="f61" y="f95"/>
                  </a:lnTo>
                  <a:lnTo>
                    <a:pt x="f62" y="f95"/>
                  </a:lnTo>
                  <a:lnTo>
                    <a:pt x="f63" y="f94"/>
                  </a:lnTo>
                  <a:lnTo>
                    <a:pt x="f64" y="f96"/>
                  </a:lnTo>
                  <a:lnTo>
                    <a:pt x="f66" y="f97"/>
                  </a:lnTo>
                  <a:lnTo>
                    <a:pt x="f68" y="f98"/>
                  </a:lnTo>
                  <a:lnTo>
                    <a:pt x="f68" y="f99"/>
                  </a:lnTo>
                  <a:lnTo>
                    <a:pt x="f66" y="f100"/>
                  </a:lnTo>
                  <a:lnTo>
                    <a:pt x="f66" y="f101"/>
                  </a:lnTo>
                  <a:lnTo>
                    <a:pt x="f72" y="f102"/>
                  </a:lnTo>
                  <a:lnTo>
                    <a:pt x="f63" y="f103"/>
                  </a:lnTo>
                  <a:lnTo>
                    <a:pt x="f73" y="f83"/>
                  </a:lnTo>
                  <a:lnTo>
                    <a:pt x="f63" y="f104"/>
                  </a:lnTo>
                  <a:lnTo>
                    <a:pt x="f72" y="f105"/>
                  </a:lnTo>
                  <a:lnTo>
                    <a:pt x="f66" y="f106"/>
                  </a:lnTo>
                  <a:lnTo>
                    <a:pt x="f68" y="f107"/>
                  </a:lnTo>
                  <a:lnTo>
                    <a:pt x="f66" y="f108"/>
                  </a:lnTo>
                  <a:lnTo>
                    <a:pt x="f72" y="f109"/>
                  </a:lnTo>
                  <a:lnTo>
                    <a:pt x="f63" y="f110"/>
                  </a:lnTo>
                  <a:lnTo>
                    <a:pt x="f62" y="f110"/>
                  </a:lnTo>
                  <a:lnTo>
                    <a:pt x="f61" y="f111"/>
                  </a:lnTo>
                  <a:lnTo>
                    <a:pt x="f112" y="f113"/>
                  </a:lnTo>
                  <a:lnTo>
                    <a:pt x="f20" y="f114"/>
                  </a:lnTo>
                  <a:lnTo>
                    <a:pt x="f25" y="f83"/>
                  </a:lnTo>
                  <a:lnTo>
                    <a:pt x="f115" y="f104"/>
                  </a:lnTo>
                  <a:lnTo>
                    <a:pt x="f116" y="f105"/>
                  </a:lnTo>
                  <a:lnTo>
                    <a:pt x="f14" y="f106"/>
                  </a:lnTo>
                  <a:lnTo>
                    <a:pt x="f14" y="f107"/>
                  </a:lnTo>
                  <a:lnTo>
                    <a:pt x="f116" y="f108"/>
                  </a:lnTo>
                  <a:lnTo>
                    <a:pt x="f117" y="f109"/>
                  </a:lnTo>
                  <a:lnTo>
                    <a:pt x="f118" y="f110"/>
                  </a:lnTo>
                  <a:lnTo>
                    <a:pt x="f119" y="f110"/>
                  </a:lnTo>
                  <a:lnTo>
                    <a:pt x="f20" y="f111"/>
                  </a:lnTo>
                  <a:lnTo>
                    <a:pt x="f26" y="f32"/>
                  </a:lnTo>
                  <a:lnTo>
                    <a:pt x="f26" y="f120"/>
                  </a:lnTo>
                  <a:lnTo>
                    <a:pt x="f121" y="f122"/>
                  </a:lnTo>
                  <a:lnTo>
                    <a:pt x="f121" y="f123"/>
                  </a:lnTo>
                  <a:lnTo>
                    <a:pt x="f124" y="f125"/>
                  </a:lnTo>
                  <a:lnTo>
                    <a:pt x="f126" y="f127"/>
                  </a:lnTo>
                  <a:lnTo>
                    <a:pt x="f128" y="f129"/>
                  </a:lnTo>
                  <a:lnTo>
                    <a:pt x="f130" y="f7"/>
                  </a:lnTo>
                  <a:lnTo>
                    <a:pt x="f49" y="f131"/>
                  </a:lnTo>
                  <a:lnTo>
                    <a:pt x="f51" y="f132"/>
                  </a:lnTo>
                  <a:lnTo>
                    <a:pt x="f51" y="f106"/>
                  </a:lnTo>
                  <a:lnTo>
                    <a:pt x="f49" y="f105"/>
                  </a:lnTo>
                  <a:lnTo>
                    <a:pt x="f47" y="f133"/>
                  </a:lnTo>
                  <a:lnTo>
                    <a:pt x="f45" y="f104"/>
                  </a:lnTo>
                  <a:lnTo>
                    <a:pt x="f44" y="f83"/>
                  </a:lnTo>
                  <a:lnTo>
                    <a:pt x="f43" y="f114"/>
                  </a:lnTo>
                  <a:lnTo>
                    <a:pt x="f134" y="f135"/>
                  </a:lnTo>
                  <a:lnTo>
                    <a:pt x="f134" y="f120"/>
                  </a:lnTo>
                  <a:lnTo>
                    <a:pt x="f136" y="f137"/>
                  </a:lnTo>
                  <a:lnTo>
                    <a:pt x="f5" y="f138"/>
                  </a:lnTo>
                  <a:lnTo>
                    <a:pt x="f5" y="f139"/>
                  </a:lnTo>
                  <a:lnTo>
                    <a:pt x="f140" y="f36"/>
                  </a:lnTo>
                  <a:lnTo>
                    <a:pt x="f140" y="f135"/>
                  </a:lnTo>
                  <a:lnTo>
                    <a:pt x="f5" y="f141"/>
                  </a:lnTo>
                  <a:lnTo>
                    <a:pt x="f5" y="f142"/>
                  </a:lnTo>
                  <a:lnTo>
                    <a:pt x="f143" y="f144"/>
                  </a:lnTo>
                  <a:lnTo>
                    <a:pt x="f145" y="f38"/>
                  </a:lnTo>
                  <a:lnTo>
                    <a:pt x="f146" y="f147"/>
                  </a:lnTo>
                  <a:lnTo>
                    <a:pt x="f148" y="f149"/>
                  </a:lnTo>
                  <a:lnTo>
                    <a:pt x="f150" y="f151"/>
                  </a:lnTo>
                  <a:lnTo>
                    <a:pt x="f140" y="f152"/>
                  </a:lnTo>
                  <a:lnTo>
                    <a:pt x="f140" y="f82"/>
                  </a:lnTo>
                  <a:lnTo>
                    <a:pt x="f140" y="f28"/>
                  </a:lnTo>
                  <a:lnTo>
                    <a:pt x="f5" y="f153"/>
                  </a:lnTo>
                  <a:lnTo>
                    <a:pt x="f5" y="f154"/>
                  </a:lnTo>
                  <a:lnTo>
                    <a:pt x="f155" y="f23"/>
                  </a:lnTo>
                  <a:lnTo>
                    <a:pt x="f5" y="f156"/>
                  </a:lnTo>
                  <a:lnTo>
                    <a:pt x="f5" y="f157"/>
                  </a:lnTo>
                  <a:lnTo>
                    <a:pt x="f140" y="f55"/>
                  </a:lnTo>
                  <a:lnTo>
                    <a:pt x="f140" y="f5"/>
                  </a:lnTo>
                  <a:lnTo>
                    <a:pt x="f134" y="f5"/>
                  </a:lnTo>
                  <a:lnTo>
                    <a:pt x="f134" y="f158"/>
                  </a:lnTo>
                  <a:lnTo>
                    <a:pt x="f43" y="f21"/>
                  </a:lnTo>
                  <a:close/>
                  <a:moveTo>
                    <a:pt x="f51" y="f41"/>
                  </a:moveTo>
                  <a:lnTo>
                    <a:pt x="f51" y="f40"/>
                  </a:lnTo>
                  <a:lnTo>
                    <a:pt x="f134" y="f28"/>
                  </a:lnTo>
                  <a:lnTo>
                    <a:pt x="f134" y="f42"/>
                  </a:lnTo>
                  <a:lnTo>
                    <a:pt x="f51" y="f41"/>
                  </a:lnTo>
                  <a:close/>
                </a:path>
              </a:pathLst>
            </a:custGeom>
            <a:solidFill>
              <a:srgbClr val="FFA30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sp>
          <p:nvSpPr>
            <p:cNvPr id="15" name="Freeform 9">
              <a:extLst>
                <a:ext uri="{FF2B5EF4-FFF2-40B4-BE49-F238E27FC236}">
                  <a16:creationId xmlns:a16="http://schemas.microsoft.com/office/drawing/2014/main" id="{FD8A1304-9E53-496B-85A3-960290FF66BF}"/>
                </a:ext>
              </a:extLst>
            </p:cNvPr>
            <p:cNvSpPr/>
            <p:nvPr/>
          </p:nvSpPr>
          <p:spPr>
            <a:xfrm>
              <a:off x="10163812" y="0"/>
              <a:ext cx="2028184" cy="1771814"/>
            </a:xfrm>
            <a:custGeom>
              <a:avLst/>
              <a:gdLst>
                <a:gd name="f0" fmla="val 10800000"/>
                <a:gd name="f1" fmla="val 5400000"/>
                <a:gd name="f2" fmla="val 180"/>
                <a:gd name="f3" fmla="val w"/>
                <a:gd name="f4" fmla="val h"/>
                <a:gd name="f5" fmla="val 0"/>
                <a:gd name="f6" fmla="val 3829"/>
                <a:gd name="f7" fmla="val 3345"/>
                <a:gd name="f8" fmla="val 3507"/>
                <a:gd name="f9" fmla="val 2293"/>
                <a:gd name="f10" fmla="val 1885"/>
                <a:gd name="f11" fmla="val 1477"/>
                <a:gd name="f12" fmla="val 2825"/>
                <a:gd name="f13" fmla="val 2727"/>
                <a:gd name="f14" fmla="val 3135"/>
                <a:gd name="f15" fmla="val 2318"/>
                <a:gd name="f16" fmla="val 2819"/>
                <a:gd name="f17" fmla="val 1898"/>
                <a:gd name="f18" fmla="val 2306"/>
                <a:gd name="f19" fmla="val 2715"/>
                <a:gd name="f20" fmla="val 3500"/>
                <a:gd name="f21" fmla="val 1057"/>
                <a:gd name="f22" fmla="val 1465"/>
                <a:gd name="f23" fmla="val 1873"/>
                <a:gd name="f24" fmla="val 2805"/>
                <a:gd name="f25" fmla="val 2118"/>
                <a:gd name="f26" fmla="val 1469"/>
                <a:gd name="f27" fmla="val 1881"/>
                <a:gd name="f28" fmla="val 2125"/>
                <a:gd name="f29" fmla="val 623"/>
                <a:gd name="f30" fmla="val 2812"/>
                <a:gd name="f31" fmla="val 1036"/>
                <a:gd name="f32" fmla="val 211"/>
                <a:gd name="f33" fmla="val 1416"/>
                <a:gd name="f34" fmla="val 198"/>
                <a:gd name="f35" fmla="val 2104"/>
                <a:gd name="f36" fmla="val 610"/>
                <a:gd name="f37" fmla="val 3521"/>
                <a:gd name="f38" fmla="val 425"/>
                <a:gd name="f39" fmla="val 442"/>
                <a:gd name="f40" fmla="val 3527"/>
                <a:gd name="f41" fmla="val 804"/>
                <a:gd name="f42" fmla="val 820"/>
                <a:gd name="f43" fmla="val 3514"/>
                <a:gd name="f44" fmla="val 631"/>
                <a:gd name="f45" fmla="val 1044"/>
                <a:gd name="f46" fmla="val 3517"/>
                <a:gd name="f47" fmla="val 1459"/>
                <a:gd name="f48" fmla="val 1646"/>
                <a:gd name="f49" fmla="val 1662"/>
                <a:gd name="f50" fmla="val 2108"/>
                <a:gd name="f51" fmla="val 2310"/>
                <a:gd name="f52" fmla="val 2723"/>
                <a:gd name="f53" fmla="val 2950"/>
                <a:gd name="f54" fmla="val 2967"/>
                <a:gd name="f55" fmla="val 3148"/>
                <a:gd name="f56" fmla="val 3329"/>
                <a:gd name="f57" fmla="val 3510"/>
                <a:gd name="f58" fmla="val 3154"/>
                <a:gd name="f59" fmla="val 2808"/>
                <a:gd name="f60" fmla="val 2733"/>
                <a:gd name="f61" fmla="val 2729"/>
                <a:gd name="f62" fmla="val 2313"/>
                <a:gd name="f63" fmla="val 2114"/>
                <a:gd name="f64" fmla="val 2312"/>
                <a:gd name="f65" fmla="val 2109"/>
                <a:gd name="f66" fmla="val 1406"/>
                <a:gd name="f67" fmla="val 1891"/>
                <a:gd name="f68" fmla="val 1404"/>
                <a:gd name="f69" fmla="val 1890"/>
                <a:gd name="f70" fmla="val 1403"/>
                <a:gd name="f71" fmla="val 1889"/>
                <a:gd name="f72" fmla="val 1887"/>
                <a:gd name="f73" fmla="val 1402"/>
                <a:gd name="f74" fmla="val 1466"/>
                <a:gd name="f75" fmla="val 1048"/>
                <a:gd name="f76" fmla="val 709"/>
                <a:gd name="f77" fmla="val 14"/>
                <a:gd name="f78" fmla="val 13"/>
                <a:gd name="f79" fmla="val 1888"/>
                <a:gd name="f80" fmla="val 12"/>
                <a:gd name="f81" fmla="val 9"/>
                <a:gd name="f82" fmla="val 1892"/>
                <a:gd name="f83" fmla="val 7"/>
                <a:gd name="f84" fmla="val 4"/>
                <a:gd name="f85" fmla="val 2"/>
                <a:gd name="f86" fmla="val 1464"/>
                <a:gd name="f87" fmla="val 1043"/>
                <a:gd name="f88" fmla="val 1"/>
                <a:gd name="f89" fmla="val 1041"/>
                <a:gd name="f90" fmla="val 1039"/>
                <a:gd name="f91" fmla="val 3"/>
                <a:gd name="f92" fmla="val 1038"/>
                <a:gd name="f93" fmla="val 705"/>
                <a:gd name="f94" fmla="val 617"/>
                <a:gd name="f95" fmla="val 707"/>
                <a:gd name="f96" fmla="val 616"/>
                <a:gd name="f97" fmla="val 710"/>
                <a:gd name="f98" fmla="val 712"/>
                <a:gd name="f99" fmla="val 1413"/>
                <a:gd name="f100" fmla="val 1462"/>
                <a:gd name="f101" fmla="val 1879"/>
                <a:gd name="f102" fmla="val 1463"/>
                <a:gd name="f103" fmla="val 2105"/>
                <a:gd name="f104" fmla="val 1461"/>
                <a:gd name="f105" fmla="val 2106"/>
                <a:gd name="f106" fmla="val 1460"/>
                <a:gd name="f107" fmla="val 2107"/>
                <a:gd name="f108" fmla="val 2798"/>
                <a:gd name="f109" fmla="val 629"/>
                <a:gd name="f110" fmla="val 208"/>
                <a:gd name="f111" fmla="val 207"/>
                <a:gd name="f112" fmla="val 206"/>
                <a:gd name="f113" fmla="val 204"/>
                <a:gd name="f114" fmla="val 202"/>
                <a:gd name="f115" fmla="+- 0 0 -90"/>
                <a:gd name="f116" fmla="*/ f3 1 3829"/>
                <a:gd name="f117" fmla="*/ f4 1 3345"/>
                <a:gd name="f118" fmla="+- f7 0 f5"/>
                <a:gd name="f119" fmla="+- f6 0 f5"/>
                <a:gd name="f120" fmla="*/ f115 f0 1"/>
                <a:gd name="f121" fmla="*/ f119 1 3829"/>
                <a:gd name="f122" fmla="*/ f118 1 3345"/>
                <a:gd name="f123" fmla="*/ 3507 f119 1"/>
                <a:gd name="f124" fmla="*/ 1885 f118 1"/>
                <a:gd name="f125" fmla="*/ 2825 f119 1"/>
                <a:gd name="f126" fmla="*/ 2727 f118 1"/>
                <a:gd name="f127" fmla="*/ 2819 f119 1"/>
                <a:gd name="f128" fmla="*/ 2306 f118 1"/>
                <a:gd name="f129" fmla="*/ 3500 f119 1"/>
                <a:gd name="f130" fmla="*/ 1057 f118 1"/>
                <a:gd name="f131" fmla="*/ 1873 f118 1"/>
                <a:gd name="f132" fmla="*/ 2118 f119 1"/>
                <a:gd name="f133" fmla="*/ 1469 f118 1"/>
                <a:gd name="f134" fmla="*/ 2293 f118 1"/>
                <a:gd name="f135" fmla="*/ 2805 f119 1"/>
                <a:gd name="f136" fmla="*/ 2125 f119 1"/>
                <a:gd name="f137" fmla="*/ 623 f118 1"/>
                <a:gd name="f138" fmla="*/ 1416 f119 1"/>
                <a:gd name="f139" fmla="*/ 198 f118 1"/>
                <a:gd name="f140" fmla="*/ 2104 f119 1"/>
                <a:gd name="f141" fmla="*/ 0 f118 1"/>
                <a:gd name="f142" fmla="*/ 610 f118 1"/>
                <a:gd name="f143" fmla="*/ 3521 f119 1"/>
                <a:gd name="f144" fmla="*/ 3829 f119 1"/>
                <a:gd name="f145" fmla="*/ 442 f118 1"/>
                <a:gd name="f146" fmla="*/ 804 f118 1"/>
                <a:gd name="f147" fmla="*/ 3514 f119 1"/>
                <a:gd name="f148" fmla="*/ 631 f118 1"/>
                <a:gd name="f149" fmla="*/ 3517 f119 1"/>
                <a:gd name="f150" fmla="*/ 1459 f118 1"/>
                <a:gd name="f151" fmla="*/ 1662 f118 1"/>
                <a:gd name="f152" fmla="*/ 2108 f118 1"/>
                <a:gd name="f153" fmla="*/ 2310 f118 1"/>
                <a:gd name="f154" fmla="*/ 3135 f118 1"/>
                <a:gd name="f155" fmla="*/ 2967 f118 1"/>
                <a:gd name="f156" fmla="*/ 3329 f118 1"/>
                <a:gd name="f157" fmla="*/ 3510 f119 1"/>
                <a:gd name="f158" fmla="*/ 3154 f118 1"/>
                <a:gd name="f159" fmla="*/ 2729 f118 1"/>
                <a:gd name="f160" fmla="*/ 1898 f118 1"/>
                <a:gd name="f161" fmla="*/ 2109 f119 1"/>
                <a:gd name="f162" fmla="*/ 2313 f118 1"/>
                <a:gd name="f163" fmla="*/ 1404 f119 1"/>
                <a:gd name="f164" fmla="*/ 1890 f118 1"/>
                <a:gd name="f165" fmla="*/ 1403 f119 1"/>
                <a:gd name="f166" fmla="*/ 1887 f118 1"/>
                <a:gd name="f167" fmla="*/ 1402 f119 1"/>
                <a:gd name="f168" fmla="*/ 1466 f118 1"/>
                <a:gd name="f169" fmla="*/ 709 f119 1"/>
                <a:gd name="f170" fmla="*/ 14 f119 1"/>
                <a:gd name="f171" fmla="*/ 13 f119 1"/>
                <a:gd name="f172" fmla="*/ 1888 f118 1"/>
                <a:gd name="f173" fmla="*/ 9 f119 1"/>
                <a:gd name="f174" fmla="*/ 1892 f118 1"/>
                <a:gd name="f175" fmla="*/ 4 f119 1"/>
                <a:gd name="f176" fmla="*/ 0 f119 1"/>
                <a:gd name="f177" fmla="*/ 1464 f118 1"/>
                <a:gd name="f178" fmla="*/ 1043 f118 1"/>
                <a:gd name="f179" fmla="*/ 2 f119 1"/>
                <a:gd name="f180" fmla="*/ 1039 f118 1"/>
                <a:gd name="f181" fmla="*/ 705 f119 1"/>
                <a:gd name="f182" fmla="*/ 617 f118 1"/>
                <a:gd name="f183" fmla="*/ 616 f118 1"/>
                <a:gd name="f184" fmla="*/ 712 f119 1"/>
                <a:gd name="f185" fmla="*/ 1881 f118 1"/>
                <a:gd name="f186" fmla="*/ 1879 f118 1"/>
                <a:gd name="f187" fmla="*/ 1463 f118 1"/>
                <a:gd name="f188" fmla="*/ 2106 f119 1"/>
                <a:gd name="f189" fmla="*/ 1460 f118 1"/>
                <a:gd name="f190" fmla="*/ 2798 f119 1"/>
                <a:gd name="f191" fmla="*/ 1044 f118 1"/>
                <a:gd name="f192" fmla="*/ 1406 f119 1"/>
                <a:gd name="f193" fmla="*/ 208 f118 1"/>
                <a:gd name="f194" fmla="*/ 206 f118 1"/>
                <a:gd name="f195" fmla="*/ 202 f118 1"/>
                <a:gd name="f196" fmla="*/ f120 1 f2"/>
                <a:gd name="f197" fmla="*/ f123 1 3829"/>
                <a:gd name="f198" fmla="*/ f124 1 3345"/>
                <a:gd name="f199" fmla="*/ f125 1 3829"/>
                <a:gd name="f200" fmla="*/ f126 1 3345"/>
                <a:gd name="f201" fmla="*/ f127 1 3829"/>
                <a:gd name="f202" fmla="*/ f128 1 3345"/>
                <a:gd name="f203" fmla="*/ f129 1 3829"/>
                <a:gd name="f204" fmla="*/ f130 1 3345"/>
                <a:gd name="f205" fmla="*/ f131 1 3345"/>
                <a:gd name="f206" fmla="*/ f132 1 3829"/>
                <a:gd name="f207" fmla="*/ f133 1 3345"/>
                <a:gd name="f208" fmla="*/ f134 1 3345"/>
                <a:gd name="f209" fmla="*/ f135 1 3829"/>
                <a:gd name="f210" fmla="*/ f136 1 3829"/>
                <a:gd name="f211" fmla="*/ f137 1 3345"/>
                <a:gd name="f212" fmla="*/ f138 1 3829"/>
                <a:gd name="f213" fmla="*/ f139 1 3345"/>
                <a:gd name="f214" fmla="*/ f140 1 3829"/>
                <a:gd name="f215" fmla="*/ f141 1 3345"/>
                <a:gd name="f216" fmla="*/ f142 1 3345"/>
                <a:gd name="f217" fmla="*/ f143 1 3829"/>
                <a:gd name="f218" fmla="*/ f144 1 3829"/>
                <a:gd name="f219" fmla="*/ f145 1 3345"/>
                <a:gd name="f220" fmla="*/ f146 1 3345"/>
                <a:gd name="f221" fmla="*/ f147 1 3829"/>
                <a:gd name="f222" fmla="*/ f148 1 3345"/>
                <a:gd name="f223" fmla="*/ f149 1 3829"/>
                <a:gd name="f224" fmla="*/ f150 1 3345"/>
                <a:gd name="f225" fmla="*/ f151 1 3345"/>
                <a:gd name="f226" fmla="*/ f152 1 3345"/>
                <a:gd name="f227" fmla="*/ f153 1 3345"/>
                <a:gd name="f228" fmla="*/ f154 1 3345"/>
                <a:gd name="f229" fmla="*/ f155 1 3345"/>
                <a:gd name="f230" fmla="*/ f156 1 3345"/>
                <a:gd name="f231" fmla="*/ f157 1 3829"/>
                <a:gd name="f232" fmla="*/ f158 1 3345"/>
                <a:gd name="f233" fmla="*/ f159 1 3345"/>
                <a:gd name="f234" fmla="*/ f160 1 3345"/>
                <a:gd name="f235" fmla="*/ f161 1 3829"/>
                <a:gd name="f236" fmla="*/ f162 1 3345"/>
                <a:gd name="f237" fmla="*/ f163 1 3829"/>
                <a:gd name="f238" fmla="*/ f164 1 3345"/>
                <a:gd name="f239" fmla="*/ f165 1 3829"/>
                <a:gd name="f240" fmla="*/ f166 1 3345"/>
                <a:gd name="f241" fmla="*/ f167 1 3829"/>
                <a:gd name="f242" fmla="*/ f168 1 3345"/>
                <a:gd name="f243" fmla="*/ f169 1 3829"/>
                <a:gd name="f244" fmla="*/ f170 1 3829"/>
                <a:gd name="f245" fmla="*/ f171 1 3829"/>
                <a:gd name="f246" fmla="*/ f172 1 3345"/>
                <a:gd name="f247" fmla="*/ f173 1 3829"/>
                <a:gd name="f248" fmla="*/ f174 1 3345"/>
                <a:gd name="f249" fmla="*/ f175 1 3829"/>
                <a:gd name="f250" fmla="*/ f176 1 3829"/>
                <a:gd name="f251" fmla="*/ f177 1 3345"/>
                <a:gd name="f252" fmla="*/ f178 1 3345"/>
                <a:gd name="f253" fmla="*/ f179 1 3829"/>
                <a:gd name="f254" fmla="*/ f180 1 3345"/>
                <a:gd name="f255" fmla="*/ f181 1 3829"/>
                <a:gd name="f256" fmla="*/ f182 1 3345"/>
                <a:gd name="f257" fmla="*/ f183 1 3345"/>
                <a:gd name="f258" fmla="*/ f184 1 3829"/>
                <a:gd name="f259" fmla="*/ f185 1 3345"/>
                <a:gd name="f260" fmla="*/ f186 1 3345"/>
                <a:gd name="f261" fmla="*/ f187 1 3345"/>
                <a:gd name="f262" fmla="*/ f188 1 3829"/>
                <a:gd name="f263" fmla="*/ f189 1 3345"/>
                <a:gd name="f264" fmla="*/ f190 1 3829"/>
                <a:gd name="f265" fmla="*/ f191 1 3345"/>
                <a:gd name="f266" fmla="*/ f192 1 3829"/>
                <a:gd name="f267" fmla="*/ f193 1 3345"/>
                <a:gd name="f268" fmla="*/ f194 1 3345"/>
                <a:gd name="f269" fmla="*/ f195 1 3345"/>
                <a:gd name="f270" fmla="*/ 0 1 f121"/>
                <a:gd name="f271" fmla="*/ f6 1 f121"/>
                <a:gd name="f272" fmla="*/ 0 1 f122"/>
                <a:gd name="f273" fmla="*/ f7 1 f122"/>
                <a:gd name="f274" fmla="+- f196 0 f1"/>
                <a:gd name="f275" fmla="*/ f197 1 f121"/>
                <a:gd name="f276" fmla="*/ f198 1 f122"/>
                <a:gd name="f277" fmla="*/ f199 1 f121"/>
                <a:gd name="f278" fmla="*/ f200 1 f122"/>
                <a:gd name="f279" fmla="*/ f201 1 f121"/>
                <a:gd name="f280" fmla="*/ f202 1 f122"/>
                <a:gd name="f281" fmla="*/ f203 1 f121"/>
                <a:gd name="f282" fmla="*/ f204 1 f122"/>
                <a:gd name="f283" fmla="*/ f205 1 f122"/>
                <a:gd name="f284" fmla="*/ f206 1 f121"/>
                <a:gd name="f285" fmla="*/ f207 1 f122"/>
                <a:gd name="f286" fmla="*/ f208 1 f122"/>
                <a:gd name="f287" fmla="*/ f209 1 f121"/>
                <a:gd name="f288" fmla="*/ f210 1 f121"/>
                <a:gd name="f289" fmla="*/ f211 1 f122"/>
                <a:gd name="f290" fmla="*/ f212 1 f121"/>
                <a:gd name="f291" fmla="*/ f213 1 f122"/>
                <a:gd name="f292" fmla="*/ f214 1 f121"/>
                <a:gd name="f293" fmla="*/ f215 1 f122"/>
                <a:gd name="f294" fmla="*/ f216 1 f122"/>
                <a:gd name="f295" fmla="*/ f217 1 f121"/>
                <a:gd name="f296" fmla="*/ f218 1 f121"/>
                <a:gd name="f297" fmla="*/ f219 1 f122"/>
                <a:gd name="f298" fmla="*/ f220 1 f122"/>
                <a:gd name="f299" fmla="*/ f221 1 f121"/>
                <a:gd name="f300" fmla="*/ f222 1 f122"/>
                <a:gd name="f301" fmla="*/ f223 1 f121"/>
                <a:gd name="f302" fmla="*/ f224 1 f122"/>
                <a:gd name="f303" fmla="*/ f225 1 f122"/>
                <a:gd name="f304" fmla="*/ f226 1 f122"/>
                <a:gd name="f305" fmla="*/ f227 1 f122"/>
                <a:gd name="f306" fmla="*/ f228 1 f122"/>
                <a:gd name="f307" fmla="*/ f229 1 f122"/>
                <a:gd name="f308" fmla="*/ f230 1 f122"/>
                <a:gd name="f309" fmla="*/ f231 1 f121"/>
                <a:gd name="f310" fmla="*/ f232 1 f122"/>
                <a:gd name="f311" fmla="*/ f233 1 f122"/>
                <a:gd name="f312" fmla="*/ f234 1 f122"/>
                <a:gd name="f313" fmla="*/ f235 1 f121"/>
                <a:gd name="f314" fmla="*/ f236 1 f122"/>
                <a:gd name="f315" fmla="*/ f237 1 f121"/>
                <a:gd name="f316" fmla="*/ f238 1 f122"/>
                <a:gd name="f317" fmla="*/ f239 1 f121"/>
                <a:gd name="f318" fmla="*/ f240 1 f122"/>
                <a:gd name="f319" fmla="*/ f241 1 f121"/>
                <a:gd name="f320" fmla="*/ f242 1 f122"/>
                <a:gd name="f321" fmla="*/ f243 1 f121"/>
                <a:gd name="f322" fmla="*/ f244 1 f121"/>
                <a:gd name="f323" fmla="*/ f245 1 f121"/>
                <a:gd name="f324" fmla="*/ f246 1 f122"/>
                <a:gd name="f325" fmla="*/ f247 1 f121"/>
                <a:gd name="f326" fmla="*/ f248 1 f122"/>
                <a:gd name="f327" fmla="*/ f249 1 f121"/>
                <a:gd name="f328" fmla="*/ f250 1 f121"/>
                <a:gd name="f329" fmla="*/ f251 1 f122"/>
                <a:gd name="f330" fmla="*/ f252 1 f122"/>
                <a:gd name="f331" fmla="*/ f253 1 f121"/>
                <a:gd name="f332" fmla="*/ f254 1 f122"/>
                <a:gd name="f333" fmla="*/ f255 1 f121"/>
                <a:gd name="f334" fmla="*/ f256 1 f122"/>
                <a:gd name="f335" fmla="*/ f257 1 f122"/>
                <a:gd name="f336" fmla="*/ f258 1 f121"/>
                <a:gd name="f337" fmla="*/ f259 1 f122"/>
                <a:gd name="f338" fmla="*/ f260 1 f122"/>
                <a:gd name="f339" fmla="*/ f261 1 f122"/>
                <a:gd name="f340" fmla="*/ f262 1 f121"/>
                <a:gd name="f341" fmla="*/ f263 1 f122"/>
                <a:gd name="f342" fmla="*/ f264 1 f121"/>
                <a:gd name="f343" fmla="*/ f265 1 f122"/>
                <a:gd name="f344" fmla="*/ f266 1 f121"/>
                <a:gd name="f345" fmla="*/ f267 1 f122"/>
                <a:gd name="f346" fmla="*/ f268 1 f122"/>
                <a:gd name="f347" fmla="*/ f269 1 f122"/>
                <a:gd name="f348" fmla="*/ f270 f116 1"/>
                <a:gd name="f349" fmla="*/ f271 f116 1"/>
                <a:gd name="f350" fmla="*/ f273 f117 1"/>
                <a:gd name="f351" fmla="*/ f272 f117 1"/>
                <a:gd name="f352" fmla="*/ f275 f116 1"/>
                <a:gd name="f353" fmla="*/ f276 f117 1"/>
                <a:gd name="f354" fmla="*/ f277 f116 1"/>
                <a:gd name="f355" fmla="*/ f278 f117 1"/>
                <a:gd name="f356" fmla="*/ f279 f116 1"/>
                <a:gd name="f357" fmla="*/ f280 f117 1"/>
                <a:gd name="f358" fmla="*/ f281 f116 1"/>
                <a:gd name="f359" fmla="*/ f282 f117 1"/>
                <a:gd name="f360" fmla="*/ f283 f117 1"/>
                <a:gd name="f361" fmla="*/ f284 f116 1"/>
                <a:gd name="f362" fmla="*/ f285 f117 1"/>
                <a:gd name="f363" fmla="*/ f286 f117 1"/>
                <a:gd name="f364" fmla="*/ f287 f116 1"/>
                <a:gd name="f365" fmla="*/ f288 f116 1"/>
                <a:gd name="f366" fmla="*/ f289 f117 1"/>
                <a:gd name="f367" fmla="*/ f290 f116 1"/>
                <a:gd name="f368" fmla="*/ f291 f117 1"/>
                <a:gd name="f369" fmla="*/ f292 f116 1"/>
                <a:gd name="f370" fmla="*/ f293 f117 1"/>
                <a:gd name="f371" fmla="*/ f294 f117 1"/>
                <a:gd name="f372" fmla="*/ f295 f116 1"/>
                <a:gd name="f373" fmla="*/ f296 f116 1"/>
                <a:gd name="f374" fmla="*/ f297 f117 1"/>
                <a:gd name="f375" fmla="*/ f298 f117 1"/>
                <a:gd name="f376" fmla="*/ f299 f116 1"/>
                <a:gd name="f377" fmla="*/ f300 f117 1"/>
                <a:gd name="f378" fmla="*/ f301 f116 1"/>
                <a:gd name="f379" fmla="*/ f302 f117 1"/>
                <a:gd name="f380" fmla="*/ f303 f117 1"/>
                <a:gd name="f381" fmla="*/ f304 f117 1"/>
                <a:gd name="f382" fmla="*/ f305 f117 1"/>
                <a:gd name="f383" fmla="*/ f306 f117 1"/>
                <a:gd name="f384" fmla="*/ f307 f117 1"/>
                <a:gd name="f385" fmla="*/ f308 f117 1"/>
                <a:gd name="f386" fmla="*/ f309 f116 1"/>
                <a:gd name="f387" fmla="*/ f310 f117 1"/>
                <a:gd name="f388" fmla="*/ f311 f117 1"/>
                <a:gd name="f389" fmla="*/ f312 f117 1"/>
                <a:gd name="f390" fmla="*/ f313 f116 1"/>
                <a:gd name="f391" fmla="*/ f314 f117 1"/>
                <a:gd name="f392" fmla="*/ f315 f116 1"/>
                <a:gd name="f393" fmla="*/ f316 f117 1"/>
                <a:gd name="f394" fmla="*/ f317 f116 1"/>
                <a:gd name="f395" fmla="*/ f318 f117 1"/>
                <a:gd name="f396" fmla="*/ f319 f116 1"/>
                <a:gd name="f397" fmla="*/ f320 f117 1"/>
                <a:gd name="f398" fmla="*/ f321 f116 1"/>
                <a:gd name="f399" fmla="*/ f322 f116 1"/>
                <a:gd name="f400" fmla="*/ f323 f116 1"/>
                <a:gd name="f401" fmla="*/ f324 f117 1"/>
                <a:gd name="f402" fmla="*/ f325 f116 1"/>
                <a:gd name="f403" fmla="*/ f326 f117 1"/>
                <a:gd name="f404" fmla="*/ f327 f116 1"/>
                <a:gd name="f405" fmla="*/ f328 f116 1"/>
                <a:gd name="f406" fmla="*/ f329 f117 1"/>
                <a:gd name="f407" fmla="*/ f330 f117 1"/>
                <a:gd name="f408" fmla="*/ f331 f116 1"/>
                <a:gd name="f409" fmla="*/ f332 f117 1"/>
                <a:gd name="f410" fmla="*/ f333 f116 1"/>
                <a:gd name="f411" fmla="*/ f334 f117 1"/>
                <a:gd name="f412" fmla="*/ f335 f117 1"/>
                <a:gd name="f413" fmla="*/ f336 f116 1"/>
                <a:gd name="f414" fmla="*/ f337 f117 1"/>
                <a:gd name="f415" fmla="*/ f338 f117 1"/>
                <a:gd name="f416" fmla="*/ f339 f117 1"/>
                <a:gd name="f417" fmla="*/ f340 f116 1"/>
                <a:gd name="f418" fmla="*/ f341 f117 1"/>
                <a:gd name="f419" fmla="*/ f342 f116 1"/>
                <a:gd name="f420" fmla="*/ f343 f117 1"/>
                <a:gd name="f421" fmla="*/ f344 f116 1"/>
                <a:gd name="f422" fmla="*/ f345 f117 1"/>
                <a:gd name="f423" fmla="*/ f346 f117 1"/>
                <a:gd name="f424" fmla="*/ f347 f117 1"/>
              </a:gdLst>
              <a:ahLst/>
              <a:cxnLst>
                <a:cxn ang="3cd4">
                  <a:pos x="hc" y="t"/>
                </a:cxn>
                <a:cxn ang="0">
                  <a:pos x="r" y="vc"/>
                </a:cxn>
                <a:cxn ang="cd4">
                  <a:pos x="hc" y="b"/>
                </a:cxn>
                <a:cxn ang="cd2">
                  <a:pos x="l" y="vc"/>
                </a:cxn>
                <a:cxn ang="f274">
                  <a:pos x="f352" y="f353"/>
                </a:cxn>
                <a:cxn ang="f274">
                  <a:pos x="f354" y="f353"/>
                </a:cxn>
                <a:cxn ang="f274">
                  <a:pos x="f354" y="f355"/>
                </a:cxn>
                <a:cxn ang="f274">
                  <a:pos x="f352" y="f355"/>
                </a:cxn>
                <a:cxn ang="f274">
                  <a:pos x="f354" y="f355"/>
                </a:cxn>
                <a:cxn ang="f274">
                  <a:pos x="f356" y="f357"/>
                </a:cxn>
                <a:cxn ang="f274">
                  <a:pos x="f358" y="f357"/>
                </a:cxn>
                <a:cxn ang="f274">
                  <a:pos x="f356" y="f359"/>
                </a:cxn>
                <a:cxn ang="f274">
                  <a:pos x="f356" y="f360"/>
                </a:cxn>
                <a:cxn ang="f274">
                  <a:pos x="f356" y="f359"/>
                </a:cxn>
                <a:cxn ang="f274">
                  <a:pos x="f361" y="f362"/>
                </a:cxn>
                <a:cxn ang="f274">
                  <a:pos x="f361" y="f363"/>
                </a:cxn>
                <a:cxn ang="f274">
                  <a:pos x="f364" y="f362"/>
                </a:cxn>
                <a:cxn ang="f274">
                  <a:pos x="f365" y="f366"/>
                </a:cxn>
                <a:cxn ang="f274">
                  <a:pos x="f358" y="f366"/>
                </a:cxn>
                <a:cxn ang="f274">
                  <a:pos x="f365" y="f366"/>
                </a:cxn>
                <a:cxn ang="f274">
                  <a:pos x="f367" y="f368"/>
                </a:cxn>
                <a:cxn ang="f274">
                  <a:pos x="f369" y="f370"/>
                </a:cxn>
                <a:cxn ang="f274">
                  <a:pos x="f361" y="f371"/>
                </a:cxn>
                <a:cxn ang="f274">
                  <a:pos x="f364" y="f370"/>
                </a:cxn>
                <a:cxn ang="f274">
                  <a:pos x="f356" y="f368"/>
                </a:cxn>
                <a:cxn ang="f274">
                  <a:pos x="f352" y="f370"/>
                </a:cxn>
                <a:cxn ang="f274">
                  <a:pos x="f372" y="f371"/>
                </a:cxn>
                <a:cxn ang="f274">
                  <a:pos x="f373" y="f374"/>
                </a:cxn>
                <a:cxn ang="f274">
                  <a:pos x="f373" y="f375"/>
                </a:cxn>
                <a:cxn ang="f274">
                  <a:pos x="f376" y="f377"/>
                </a:cxn>
                <a:cxn ang="f274">
                  <a:pos x="f378" y="f379"/>
                </a:cxn>
                <a:cxn ang="f274">
                  <a:pos x="f373" y="f380"/>
                </a:cxn>
                <a:cxn ang="f274">
                  <a:pos x="f372" y="f353"/>
                </a:cxn>
                <a:cxn ang="f274">
                  <a:pos x="f373" y="f381"/>
                </a:cxn>
                <a:cxn ang="f274">
                  <a:pos x="f372" y="f382"/>
                </a:cxn>
                <a:cxn ang="f274">
                  <a:pos x="f372" y="f383"/>
                </a:cxn>
                <a:cxn ang="f274">
                  <a:pos x="f373" y="f384"/>
                </a:cxn>
                <a:cxn ang="f274">
                  <a:pos x="f373" y="f385"/>
                </a:cxn>
                <a:cxn ang="f274">
                  <a:pos x="f386" y="f387"/>
                </a:cxn>
                <a:cxn ang="f274">
                  <a:pos x="f364" y="f388"/>
                </a:cxn>
                <a:cxn ang="f274">
                  <a:pos x="f364" y="f389"/>
                </a:cxn>
                <a:cxn ang="f274">
                  <a:pos x="f390" y="f391"/>
                </a:cxn>
                <a:cxn ang="f274">
                  <a:pos x="f392" y="f393"/>
                </a:cxn>
                <a:cxn ang="f274">
                  <a:pos x="f394" y="f395"/>
                </a:cxn>
                <a:cxn ang="f274">
                  <a:pos x="f396" y="f397"/>
                </a:cxn>
                <a:cxn ang="f274">
                  <a:pos x="f398" y="f377"/>
                </a:cxn>
                <a:cxn ang="f274">
                  <a:pos x="f399" y="f397"/>
                </a:cxn>
                <a:cxn ang="f274">
                  <a:pos x="f400" y="f401"/>
                </a:cxn>
                <a:cxn ang="f274">
                  <a:pos x="f402" y="f403"/>
                </a:cxn>
                <a:cxn ang="f274">
                  <a:pos x="f404" y="f403"/>
                </a:cxn>
                <a:cxn ang="f274">
                  <a:pos x="f405" y="f401"/>
                </a:cxn>
                <a:cxn ang="f274">
                  <a:pos x="f405" y="f406"/>
                </a:cxn>
                <a:cxn ang="f274">
                  <a:pos x="f405" y="f407"/>
                </a:cxn>
                <a:cxn ang="f274">
                  <a:pos x="f408" y="f409"/>
                </a:cxn>
                <a:cxn ang="f274">
                  <a:pos x="f410" y="f411"/>
                </a:cxn>
                <a:cxn ang="f274">
                  <a:pos x="f398" y="f412"/>
                </a:cxn>
                <a:cxn ang="f274">
                  <a:pos x="f413" y="f411"/>
                </a:cxn>
                <a:cxn ang="f274">
                  <a:pos x="f367" y="f407"/>
                </a:cxn>
                <a:cxn ang="f274">
                  <a:pos x="f367" y="f414"/>
                </a:cxn>
                <a:cxn ang="f274">
                  <a:pos x="f369" y="f415"/>
                </a:cxn>
                <a:cxn ang="f274">
                  <a:pos x="f369" y="f416"/>
                </a:cxn>
                <a:cxn ang="f274">
                  <a:pos x="f417" y="f418"/>
                </a:cxn>
                <a:cxn ang="f274">
                  <a:pos x="f419" y="f420"/>
                </a:cxn>
                <a:cxn ang="f274">
                  <a:pos x="f421" y="f422"/>
                </a:cxn>
                <a:cxn ang="f274">
                  <a:pos x="f394" y="f423"/>
                </a:cxn>
                <a:cxn ang="f274">
                  <a:pos x="f396" y="f424"/>
                </a:cxn>
                <a:cxn ang="f274">
                  <a:pos x="f367" y="f370"/>
                </a:cxn>
              </a:cxnLst>
              <a:rect l="f348" t="f351" r="f349" b="f350"/>
              <a:pathLst>
                <a:path w="3829" h="3345">
                  <a:moveTo>
                    <a:pt x="f8" y="f9"/>
                  </a:moveTo>
                  <a:lnTo>
                    <a:pt x="f8" y="f10"/>
                  </a:lnTo>
                  <a:lnTo>
                    <a:pt x="f8" y="f11"/>
                  </a:lnTo>
                  <a:lnTo>
                    <a:pt x="f12" y="f10"/>
                  </a:lnTo>
                  <a:lnTo>
                    <a:pt x="f8" y="f9"/>
                  </a:lnTo>
                  <a:close/>
                  <a:moveTo>
                    <a:pt x="f12" y="f13"/>
                  </a:moveTo>
                  <a:lnTo>
                    <a:pt x="f8" y="f14"/>
                  </a:lnTo>
                  <a:lnTo>
                    <a:pt x="f8" y="f13"/>
                  </a:lnTo>
                  <a:lnTo>
                    <a:pt x="f8" y="f15"/>
                  </a:lnTo>
                  <a:lnTo>
                    <a:pt x="f12" y="f13"/>
                  </a:lnTo>
                  <a:close/>
                  <a:moveTo>
                    <a:pt x="f16" y="f17"/>
                  </a:moveTo>
                  <a:lnTo>
                    <a:pt x="f16" y="f18"/>
                  </a:lnTo>
                  <a:lnTo>
                    <a:pt x="f16" y="f19"/>
                  </a:lnTo>
                  <a:lnTo>
                    <a:pt x="f20" y="f18"/>
                  </a:lnTo>
                  <a:lnTo>
                    <a:pt x="f16" y="f17"/>
                  </a:lnTo>
                  <a:close/>
                  <a:moveTo>
                    <a:pt x="f16" y="f21"/>
                  </a:moveTo>
                  <a:lnTo>
                    <a:pt x="f16" y="f22"/>
                  </a:lnTo>
                  <a:lnTo>
                    <a:pt x="f16" y="f23"/>
                  </a:lnTo>
                  <a:lnTo>
                    <a:pt x="f20" y="f22"/>
                  </a:lnTo>
                  <a:lnTo>
                    <a:pt x="f16" y="f21"/>
                  </a:lnTo>
                  <a:close/>
                  <a:moveTo>
                    <a:pt x="f24" y="f21"/>
                  </a:moveTo>
                  <a:lnTo>
                    <a:pt x="f25" y="f26"/>
                  </a:lnTo>
                  <a:lnTo>
                    <a:pt x="f25" y="f27"/>
                  </a:lnTo>
                  <a:lnTo>
                    <a:pt x="f25" y="f9"/>
                  </a:lnTo>
                  <a:lnTo>
                    <a:pt x="f24" y="f27"/>
                  </a:lnTo>
                  <a:lnTo>
                    <a:pt x="f24" y="f26"/>
                  </a:lnTo>
                  <a:lnTo>
                    <a:pt x="f24" y="f21"/>
                  </a:lnTo>
                  <a:close/>
                  <a:moveTo>
                    <a:pt x="f28" y="f29"/>
                  </a:moveTo>
                  <a:lnTo>
                    <a:pt x="f30" y="f31"/>
                  </a:lnTo>
                  <a:lnTo>
                    <a:pt x="f20" y="f29"/>
                  </a:lnTo>
                  <a:lnTo>
                    <a:pt x="f30" y="f32"/>
                  </a:lnTo>
                  <a:lnTo>
                    <a:pt x="f28" y="f29"/>
                  </a:lnTo>
                  <a:close/>
                  <a:moveTo>
                    <a:pt x="f33" y="f5"/>
                  </a:moveTo>
                  <a:lnTo>
                    <a:pt x="f33" y="f34"/>
                  </a:lnTo>
                  <a:lnTo>
                    <a:pt x="f35" y="f36"/>
                  </a:lnTo>
                  <a:lnTo>
                    <a:pt x="f35" y="f5"/>
                  </a:lnTo>
                  <a:lnTo>
                    <a:pt x="f25" y="f5"/>
                  </a:lnTo>
                  <a:lnTo>
                    <a:pt x="f25" y="f36"/>
                  </a:lnTo>
                  <a:lnTo>
                    <a:pt x="f24" y="f34"/>
                  </a:lnTo>
                  <a:lnTo>
                    <a:pt x="f24" y="f5"/>
                  </a:lnTo>
                  <a:lnTo>
                    <a:pt x="f16" y="f5"/>
                  </a:lnTo>
                  <a:lnTo>
                    <a:pt x="f16" y="f34"/>
                  </a:lnTo>
                  <a:lnTo>
                    <a:pt x="f8" y="f36"/>
                  </a:lnTo>
                  <a:lnTo>
                    <a:pt x="f8" y="f5"/>
                  </a:lnTo>
                  <a:lnTo>
                    <a:pt x="f37" y="f5"/>
                  </a:lnTo>
                  <a:lnTo>
                    <a:pt x="f37" y="f36"/>
                  </a:lnTo>
                  <a:lnTo>
                    <a:pt x="f6" y="f38"/>
                  </a:lnTo>
                  <a:lnTo>
                    <a:pt x="f6" y="f39"/>
                  </a:lnTo>
                  <a:lnTo>
                    <a:pt x="f40" y="f29"/>
                  </a:lnTo>
                  <a:lnTo>
                    <a:pt x="f6" y="f41"/>
                  </a:lnTo>
                  <a:lnTo>
                    <a:pt x="f6" y="f42"/>
                  </a:lnTo>
                  <a:lnTo>
                    <a:pt x="f43" y="f44"/>
                  </a:lnTo>
                  <a:lnTo>
                    <a:pt x="f12" y="f45"/>
                  </a:lnTo>
                  <a:lnTo>
                    <a:pt x="f46" y="f47"/>
                  </a:lnTo>
                  <a:lnTo>
                    <a:pt x="f6" y="f48"/>
                  </a:lnTo>
                  <a:lnTo>
                    <a:pt x="f6" y="f49"/>
                  </a:lnTo>
                  <a:lnTo>
                    <a:pt x="f37" y="f11"/>
                  </a:lnTo>
                  <a:lnTo>
                    <a:pt x="f37" y="f10"/>
                  </a:lnTo>
                  <a:lnTo>
                    <a:pt x="f37" y="f9"/>
                  </a:lnTo>
                  <a:lnTo>
                    <a:pt x="f6" y="f50"/>
                  </a:lnTo>
                  <a:lnTo>
                    <a:pt x="f6" y="f28"/>
                  </a:lnTo>
                  <a:lnTo>
                    <a:pt x="f37" y="f51"/>
                  </a:lnTo>
                  <a:lnTo>
                    <a:pt x="f37" y="f52"/>
                  </a:lnTo>
                  <a:lnTo>
                    <a:pt x="f37" y="f14"/>
                  </a:lnTo>
                  <a:lnTo>
                    <a:pt x="f6" y="f53"/>
                  </a:lnTo>
                  <a:lnTo>
                    <a:pt x="f6" y="f54"/>
                  </a:lnTo>
                  <a:lnTo>
                    <a:pt x="f40" y="f55"/>
                  </a:lnTo>
                  <a:lnTo>
                    <a:pt x="f6" y="f56"/>
                  </a:lnTo>
                  <a:lnTo>
                    <a:pt x="f6" y="f7"/>
                  </a:lnTo>
                  <a:lnTo>
                    <a:pt x="f57" y="f58"/>
                  </a:lnTo>
                  <a:lnTo>
                    <a:pt x="f59" y="f60"/>
                  </a:lnTo>
                  <a:lnTo>
                    <a:pt x="f24" y="f61"/>
                  </a:lnTo>
                  <a:lnTo>
                    <a:pt x="f24" y="f62"/>
                  </a:lnTo>
                  <a:lnTo>
                    <a:pt x="f24" y="f17"/>
                  </a:lnTo>
                  <a:lnTo>
                    <a:pt x="f63" y="f64"/>
                  </a:lnTo>
                  <a:lnTo>
                    <a:pt x="f65" y="f62"/>
                  </a:lnTo>
                  <a:lnTo>
                    <a:pt x="f66" y="f67"/>
                  </a:lnTo>
                  <a:lnTo>
                    <a:pt x="f68" y="f69"/>
                  </a:lnTo>
                  <a:lnTo>
                    <a:pt x="f70" y="f71"/>
                  </a:lnTo>
                  <a:lnTo>
                    <a:pt x="f70" y="f72"/>
                  </a:lnTo>
                  <a:lnTo>
                    <a:pt x="f73" y="f10"/>
                  </a:lnTo>
                  <a:lnTo>
                    <a:pt x="f73" y="f74"/>
                  </a:lnTo>
                  <a:lnTo>
                    <a:pt x="f73" y="f75"/>
                  </a:lnTo>
                  <a:lnTo>
                    <a:pt x="f76" y="f44"/>
                  </a:lnTo>
                  <a:lnTo>
                    <a:pt x="f77" y="f75"/>
                  </a:lnTo>
                  <a:lnTo>
                    <a:pt x="f77" y="f74"/>
                  </a:lnTo>
                  <a:lnTo>
                    <a:pt x="f77" y="f10"/>
                  </a:lnTo>
                  <a:lnTo>
                    <a:pt x="f78" y="f79"/>
                  </a:lnTo>
                  <a:lnTo>
                    <a:pt x="f80" y="f69"/>
                  </a:lnTo>
                  <a:lnTo>
                    <a:pt x="f81" y="f82"/>
                  </a:lnTo>
                  <a:lnTo>
                    <a:pt x="f83" y="f82"/>
                  </a:lnTo>
                  <a:lnTo>
                    <a:pt x="f84" y="f82"/>
                  </a:lnTo>
                  <a:lnTo>
                    <a:pt x="f85" y="f69"/>
                  </a:lnTo>
                  <a:lnTo>
                    <a:pt x="f5" y="f79"/>
                  </a:lnTo>
                  <a:lnTo>
                    <a:pt x="f5" y="f10"/>
                  </a:lnTo>
                  <a:lnTo>
                    <a:pt x="f5" y="f86"/>
                  </a:lnTo>
                  <a:lnTo>
                    <a:pt x="f5" y="f45"/>
                  </a:lnTo>
                  <a:lnTo>
                    <a:pt x="f5" y="f87"/>
                  </a:lnTo>
                  <a:lnTo>
                    <a:pt x="f88" y="f89"/>
                  </a:lnTo>
                  <a:lnTo>
                    <a:pt x="f85" y="f90"/>
                  </a:lnTo>
                  <a:lnTo>
                    <a:pt x="f91" y="f92"/>
                  </a:lnTo>
                  <a:lnTo>
                    <a:pt x="f93" y="f94"/>
                  </a:lnTo>
                  <a:lnTo>
                    <a:pt x="f95" y="f96"/>
                  </a:lnTo>
                  <a:lnTo>
                    <a:pt x="f76" y="f96"/>
                  </a:lnTo>
                  <a:lnTo>
                    <a:pt x="f97" y="f96"/>
                  </a:lnTo>
                  <a:lnTo>
                    <a:pt x="f98" y="f94"/>
                  </a:lnTo>
                  <a:lnTo>
                    <a:pt x="f99" y="f92"/>
                  </a:lnTo>
                  <a:lnTo>
                    <a:pt x="f33" y="f87"/>
                  </a:lnTo>
                  <a:lnTo>
                    <a:pt x="f33" y="f100"/>
                  </a:lnTo>
                  <a:lnTo>
                    <a:pt x="f33" y="f27"/>
                  </a:lnTo>
                  <a:lnTo>
                    <a:pt x="f35" y="f9"/>
                  </a:lnTo>
                  <a:lnTo>
                    <a:pt x="f35" y="f101"/>
                  </a:lnTo>
                  <a:lnTo>
                    <a:pt x="f35" y="f22"/>
                  </a:lnTo>
                  <a:lnTo>
                    <a:pt x="f35" y="f102"/>
                  </a:lnTo>
                  <a:lnTo>
                    <a:pt x="f103" y="f104"/>
                  </a:lnTo>
                  <a:lnTo>
                    <a:pt x="f105" y="f106"/>
                  </a:lnTo>
                  <a:lnTo>
                    <a:pt x="f107" y="f47"/>
                  </a:lnTo>
                  <a:lnTo>
                    <a:pt x="f108" y="f45"/>
                  </a:lnTo>
                  <a:lnTo>
                    <a:pt x="f107" y="f109"/>
                  </a:lnTo>
                  <a:lnTo>
                    <a:pt x="f66" y="f110"/>
                  </a:lnTo>
                  <a:lnTo>
                    <a:pt x="f68" y="f111"/>
                  </a:lnTo>
                  <a:lnTo>
                    <a:pt x="f70" y="f112"/>
                  </a:lnTo>
                  <a:lnTo>
                    <a:pt x="f70" y="f113"/>
                  </a:lnTo>
                  <a:lnTo>
                    <a:pt x="f73" y="f114"/>
                  </a:lnTo>
                  <a:lnTo>
                    <a:pt x="f73" y="f5"/>
                  </a:lnTo>
                  <a:lnTo>
                    <a:pt x="f33" y="f5"/>
                  </a:lnTo>
                  <a:close/>
                </a:path>
              </a:pathLst>
            </a:custGeom>
            <a:solidFill>
              <a:srgbClr val="96C11E"/>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grpSp>
      <p:sp>
        <p:nvSpPr>
          <p:cNvPr id="20" name="Téglalap 19">
            <a:extLst>
              <a:ext uri="{FF2B5EF4-FFF2-40B4-BE49-F238E27FC236}">
                <a16:creationId xmlns:a16="http://schemas.microsoft.com/office/drawing/2014/main" id="{990B0716-5B1F-4FA3-BEA1-DF81E781FBF3}"/>
              </a:ext>
            </a:extLst>
          </p:cNvPr>
          <p:cNvSpPr/>
          <p:nvPr userDrawn="1"/>
        </p:nvSpPr>
        <p:spPr>
          <a:xfrm>
            <a:off x="445568" y="287915"/>
            <a:ext cx="3134867" cy="15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1" name="Téglalap 20">
            <a:extLst>
              <a:ext uri="{FF2B5EF4-FFF2-40B4-BE49-F238E27FC236}">
                <a16:creationId xmlns:a16="http://schemas.microsoft.com/office/drawing/2014/main" id="{6E240F95-5E8A-4A55-982E-95E74E44A877}"/>
              </a:ext>
            </a:extLst>
          </p:cNvPr>
          <p:cNvSpPr/>
          <p:nvPr userDrawn="1"/>
        </p:nvSpPr>
        <p:spPr>
          <a:xfrm>
            <a:off x="6916587" y="282070"/>
            <a:ext cx="3134867" cy="152400"/>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70" r:id="rId9"/>
    <p:sldLayoutId id="2147483764" r:id="rId10"/>
    <p:sldLayoutId id="2147483771" r:id="rId11"/>
    <p:sldLayoutId id="2147483765" r:id="rId12"/>
    <p:sldLayoutId id="2147483766" r:id="rId13"/>
    <p:sldLayoutId id="2147483767" r:id="rId14"/>
    <p:sldLayoutId id="2147483709" r:id="rId15"/>
    <p:sldLayoutId id="2147483707" r:id="rId16"/>
    <p:sldLayoutId id="2147483708" r:id="rId17"/>
    <p:sldLayoutId id="2147483768" r:id="rId18"/>
    <p:sldLayoutId id="2147483769" r:id="rId19"/>
  </p:sldLayoutIdLst>
  <p:hf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hyperlink" Target="http://www.datrak.hu/"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hyperlink" Target="http://net.jogtar.hu/jr/gen/hjegy_doc.cgi?docid=A0600245.KOR&amp;celpara=#xcelparam" TargetMode="External"/><Relationship Id="rId2" Type="http://schemas.openxmlformats.org/officeDocument/2006/relationships/hyperlink" Target="http://net.jogtar.hu/jr/gen/hjegy_doc.cgi?docid=A1200313.KOR&amp;celpara=#xcelparam"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oroksegvedelem.e-epites.hu/" TargetMode="External"/><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4.xml"/><Relationship Id="rId7" Type="http://schemas.openxmlformats.org/officeDocument/2006/relationships/image" Target="../media/image7.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9.wmf"/></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0.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0.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hyperlink" Target="http://net.jogtar.hu/jr/gen/hjegy_doc.cgi?docid=A0600245.KOR&amp;celpara=#xcelparam" TargetMode="External"/><Relationship Id="rId2" Type="http://schemas.openxmlformats.org/officeDocument/2006/relationships/hyperlink" Target="http://net.jogtar.hu/jr/gen/hjegy_doc.cgi?docid=A1200313.KOR&amp;celpara=#xcelparam" TargetMode="Externa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hyperlink" Target="https://oroksegvedelem.e-epites.hu/" TargetMode="External"/><Relationship Id="rId2" Type="http://schemas.openxmlformats.org/officeDocument/2006/relationships/hyperlink" Target="https://www.e-epites.hu/altlek8x76y/;jsessionid=513955aeab280154f91966034bcd?0" TargetMode="Externa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8C5F82EB-24A0-44EB-8690-5961256A0972}"/>
              </a:ext>
            </a:extLst>
          </p:cNvPr>
          <p:cNvSpPr>
            <a:spLocks noGrp="1"/>
          </p:cNvSpPr>
          <p:nvPr>
            <p:ph type="title"/>
          </p:nvPr>
        </p:nvSpPr>
        <p:spPr/>
        <p:txBody>
          <a:bodyPr/>
          <a:lstStyle/>
          <a:p>
            <a:r>
              <a:rPr lang="hu-HU" dirty="0"/>
              <a:t>Hogyan lehet kérdezni?</a:t>
            </a:r>
          </a:p>
        </p:txBody>
      </p:sp>
      <p:pic>
        <p:nvPicPr>
          <p:cNvPr id="5" name="Kép 4">
            <a:extLst>
              <a:ext uri="{FF2B5EF4-FFF2-40B4-BE49-F238E27FC236}">
                <a16:creationId xmlns:a16="http://schemas.microsoft.com/office/drawing/2014/main" id="{41CD04E9-12E4-401B-BFB9-ABAB1FA86B30}"/>
              </a:ext>
            </a:extLst>
          </p:cNvPr>
          <p:cNvPicPr>
            <a:picLocks noChangeAspect="1"/>
          </p:cNvPicPr>
          <p:nvPr/>
        </p:nvPicPr>
        <p:blipFill rotWithShape="1">
          <a:blip r:embed="rId2"/>
          <a:srcRect l="97657" t="3390" r="-338" b="78344"/>
          <a:stretch/>
        </p:blipFill>
        <p:spPr>
          <a:xfrm>
            <a:off x="11158116" y="0"/>
            <a:ext cx="1221664" cy="3685371"/>
          </a:xfrm>
          <a:prstGeom prst="rect">
            <a:avLst/>
          </a:prstGeom>
        </p:spPr>
      </p:pic>
      <p:pic>
        <p:nvPicPr>
          <p:cNvPr id="7" name="Kép 6">
            <a:extLst>
              <a:ext uri="{FF2B5EF4-FFF2-40B4-BE49-F238E27FC236}">
                <a16:creationId xmlns:a16="http://schemas.microsoft.com/office/drawing/2014/main" id="{1921B036-33C2-4DDC-BB10-353924BDE81E}"/>
              </a:ext>
            </a:extLst>
          </p:cNvPr>
          <p:cNvPicPr>
            <a:picLocks noChangeAspect="1"/>
          </p:cNvPicPr>
          <p:nvPr/>
        </p:nvPicPr>
        <p:blipFill rotWithShape="1">
          <a:blip r:embed="rId3"/>
          <a:srcRect l="79535" t="3169" b="29303"/>
          <a:stretch/>
        </p:blipFill>
        <p:spPr>
          <a:xfrm>
            <a:off x="8255368" y="1011747"/>
            <a:ext cx="2491518" cy="4624409"/>
          </a:xfrm>
          <a:prstGeom prst="rect">
            <a:avLst/>
          </a:prstGeom>
        </p:spPr>
      </p:pic>
    </p:spTree>
    <p:extLst>
      <p:ext uri="{BB962C8B-B14F-4D97-AF65-F5344CB8AC3E}">
        <p14:creationId xmlns:p14="http://schemas.microsoft.com/office/powerpoint/2010/main" val="1087712927"/>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40DDEA4-DBFD-45C7-81CE-43ABC70EF73E}"/>
              </a:ext>
            </a:extLst>
          </p:cNvPr>
          <p:cNvSpPr>
            <a:spLocks noGrp="1"/>
          </p:cNvSpPr>
          <p:nvPr>
            <p:ph type="title"/>
          </p:nvPr>
        </p:nvSpPr>
        <p:spPr/>
        <p:txBody>
          <a:bodyPr/>
          <a:lstStyle/>
          <a:p>
            <a:r>
              <a:rPr lang="hu-HU" b="1" dirty="0">
                <a:latin typeface="Times New Roman" panose="02020603050405020304" pitchFamily="18" charset="0"/>
                <a:cs typeface="Times New Roman" panose="02020603050405020304" pitchFamily="18" charset="0"/>
              </a:rPr>
              <a:t>Mikor kötelező az Üvegkapu?</a:t>
            </a:r>
            <a:endParaRPr lang="hu-HU" dirty="0"/>
          </a:p>
        </p:txBody>
      </p:sp>
      <p:sp>
        <p:nvSpPr>
          <p:cNvPr id="3" name="Szöveg helye 2">
            <a:extLst>
              <a:ext uri="{FF2B5EF4-FFF2-40B4-BE49-F238E27FC236}">
                <a16:creationId xmlns:a16="http://schemas.microsoft.com/office/drawing/2014/main" id="{D2D53B97-8FBA-4BFB-8D06-7A0FBEB527C1}"/>
              </a:ext>
            </a:extLst>
          </p:cNvPr>
          <p:cNvSpPr>
            <a:spLocks noGrp="1"/>
          </p:cNvSpPr>
          <p:nvPr>
            <p:ph type="body" idx="1"/>
          </p:nvPr>
        </p:nvSpPr>
        <p:spPr/>
        <p:txBody>
          <a:bodyPr/>
          <a:lstStyle/>
          <a:p>
            <a:endParaRPr lang="hu-HU"/>
          </a:p>
        </p:txBody>
      </p:sp>
      <p:sp>
        <p:nvSpPr>
          <p:cNvPr id="4" name="Tartalom helye 3">
            <a:extLst>
              <a:ext uri="{FF2B5EF4-FFF2-40B4-BE49-F238E27FC236}">
                <a16:creationId xmlns:a16="http://schemas.microsoft.com/office/drawing/2014/main" id="{25A73FB2-500B-4F52-8462-5696EE365F74}"/>
              </a:ext>
            </a:extLst>
          </p:cNvPr>
          <p:cNvSpPr>
            <a:spLocks noGrp="1"/>
          </p:cNvSpPr>
          <p:nvPr>
            <p:ph sz="half" idx="2"/>
          </p:nvPr>
        </p:nvSpPr>
        <p:spPr/>
        <p:txBody>
          <a:bodyPr/>
          <a:lstStyle/>
          <a:p>
            <a:pPr marL="0" indent="0" algn="just">
              <a:lnSpc>
                <a:spcPct val="100000"/>
              </a:lnSpc>
              <a:spcBef>
                <a:spcPts val="0"/>
              </a:spcBef>
              <a:buNone/>
            </a:pPr>
            <a:r>
              <a:rPr lang="hu-HU" b="1" dirty="0">
                <a:effectLst/>
                <a:latin typeface="Times New Roman" panose="02020603050405020304" pitchFamily="18" charset="0"/>
                <a:ea typeface="Times New Roman" panose="02020603050405020304" pitchFamily="18" charset="0"/>
                <a:cs typeface="Times New Roman" panose="02020603050405020304" pitchFamily="18" charset="0"/>
              </a:rPr>
              <a:t>A közbeszerzés hatálya alá </a:t>
            </a: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tartozó</a:t>
            </a:r>
            <a:r>
              <a:rPr lang="hu-HU"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u-HU"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00000"/>
              </a:lnSpc>
              <a:spcBef>
                <a:spcPts val="0"/>
              </a:spcBef>
              <a:buNone/>
            </a:pPr>
            <a:r>
              <a:rPr lang="hu-HU"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700 000 000 forintot (bruttó) elérő vagy meghaladó</a:t>
            </a:r>
          </a:p>
          <a:p>
            <a:pPr marL="0" indent="0" algn="just">
              <a:lnSpc>
                <a:spcPct val="100000"/>
              </a:lnSpc>
              <a:spcBef>
                <a:spcPts val="0"/>
              </a:spcBef>
              <a:buNone/>
            </a:pPr>
            <a:r>
              <a:rPr lang="hu-HU"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figyelemmel</a:t>
            </a:r>
            <a:r>
              <a:rPr lang="hu-HU" b="1" dirty="0">
                <a:effectLst/>
                <a:latin typeface="Times New Roman" panose="02020603050405020304" pitchFamily="18" charset="0"/>
                <a:ea typeface="Times New Roman" panose="02020603050405020304" pitchFamily="18" charset="0"/>
                <a:cs typeface="Times New Roman" panose="02020603050405020304" pitchFamily="18" charset="0"/>
              </a:rPr>
              <a:t> az egybeszámítolási szabályokra is</a:t>
            </a:r>
          </a:p>
          <a:p>
            <a:pPr marL="0" indent="0" algn="just">
              <a:lnSpc>
                <a:spcPct val="100000"/>
              </a:lnSpc>
              <a:spcBef>
                <a:spcPts val="0"/>
              </a:spcBef>
              <a:buNone/>
            </a:pPr>
            <a:r>
              <a:rPr lang="hu-HU"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hu-HU"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becsült értékű építési beruházással </a:t>
            </a:r>
          </a:p>
          <a:p>
            <a:pPr marL="0" indent="0" algn="just">
              <a:lnSpc>
                <a:spcPct val="100000"/>
              </a:lnSpc>
              <a:spcBef>
                <a:spcPts val="0"/>
              </a:spcBef>
              <a:buNone/>
            </a:pPr>
            <a:r>
              <a:rPr lang="hu-HU" u="sng" dirty="0">
                <a:effectLst/>
                <a:latin typeface="Times New Roman" panose="02020603050405020304" pitchFamily="18" charset="0"/>
                <a:ea typeface="Times New Roman" panose="02020603050405020304" pitchFamily="18" charset="0"/>
                <a:cs typeface="Times New Roman" panose="02020603050405020304" pitchFamily="18" charset="0"/>
              </a:rPr>
              <a:t>összefüggő építőipari kivitelezési tevékenység</a:t>
            </a:r>
          </a:p>
          <a:p>
            <a:pPr marL="0" indent="0" algn="just">
              <a:lnSpc>
                <a:spcPct val="100000"/>
              </a:lnSpc>
              <a:spcBef>
                <a:spcPts val="0"/>
              </a:spcBef>
              <a:buNone/>
            </a:pP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hu-HU" b="1" dirty="0">
                <a:effectLst/>
                <a:latin typeface="Times New Roman" panose="02020603050405020304" pitchFamily="18" charset="0"/>
                <a:ea typeface="Times New Roman" panose="02020603050405020304" pitchFamily="18" charset="0"/>
                <a:cs typeface="Times New Roman" panose="02020603050405020304" pitchFamily="18" charset="0"/>
              </a:rPr>
              <a:t>ideértve a kapcsolódó tevékenységeket is </a:t>
            </a: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hu-HU" b="0" i="0" dirty="0">
                <a:solidFill>
                  <a:srgbClr val="000000"/>
                </a:solidFill>
                <a:effectLst/>
                <a:latin typeface="Fira Sans" panose="020B0604020202020204" pitchFamily="34" charset="0"/>
              </a:rPr>
              <a:t> </a:t>
            </a:r>
          </a:p>
          <a:p>
            <a:pPr marL="0" indent="0" algn="just">
              <a:lnSpc>
                <a:spcPct val="100000"/>
              </a:lnSpc>
              <a:spcBef>
                <a:spcPts val="0"/>
              </a:spcBef>
              <a:buNone/>
            </a:pPr>
            <a:r>
              <a:rPr lang="hu-HU" b="0" i="0" dirty="0">
                <a:solidFill>
                  <a:srgbClr val="000000"/>
                </a:solidFill>
                <a:effectLst/>
                <a:latin typeface="Times New Roman" panose="02020603050405020304" pitchFamily="18" charset="0"/>
                <a:cs typeface="Times New Roman" panose="02020603050405020304" pitchFamily="18" charset="0"/>
              </a:rPr>
              <a:t>során</a:t>
            </a:r>
            <a:r>
              <a:rPr lang="hu-HU" sz="2000" b="0" i="0" dirty="0">
                <a:solidFill>
                  <a:srgbClr val="000000"/>
                </a:solidFill>
                <a:effectLst/>
                <a:latin typeface="Times New Roman" panose="02020603050405020304" pitchFamily="18" charset="0"/>
                <a:cs typeface="Times New Roman" panose="02020603050405020304" pitchFamily="18" charset="0"/>
              </a:rPr>
              <a:t>.</a:t>
            </a:r>
          </a:p>
        </p:txBody>
      </p:sp>
      <p:sp>
        <p:nvSpPr>
          <p:cNvPr id="6" name="Tartalom helye 5">
            <a:extLst>
              <a:ext uri="{FF2B5EF4-FFF2-40B4-BE49-F238E27FC236}">
                <a16:creationId xmlns:a16="http://schemas.microsoft.com/office/drawing/2014/main" id="{7701BF6F-78D4-40BC-8548-AA05B41234F9}"/>
              </a:ext>
            </a:extLst>
          </p:cNvPr>
          <p:cNvSpPr>
            <a:spLocks noGrp="1"/>
          </p:cNvSpPr>
          <p:nvPr>
            <p:ph sz="quarter" idx="4"/>
          </p:nvPr>
        </p:nvSpPr>
        <p:spPr>
          <a:xfrm>
            <a:off x="5938839" y="2250892"/>
            <a:ext cx="5671970" cy="3610160"/>
          </a:xfrm>
        </p:spPr>
        <p:txBody>
          <a:bodyPr>
            <a:noAutofit/>
          </a:bodyPr>
          <a:lstStyle/>
          <a:p>
            <a:pPr marL="0" indent="0">
              <a:buNone/>
            </a:pPr>
            <a:r>
              <a:rPr lang="hu-HU" sz="2000" dirty="0">
                <a:effectLst/>
                <a:latin typeface="Times New Roman" panose="02020603050405020304" pitchFamily="18" charset="0"/>
                <a:ea typeface="Times New Roman" panose="02020603050405020304" pitchFamily="18" charset="0"/>
                <a:cs typeface="Times New Roman" panose="02020603050405020304" pitchFamily="18" charset="0"/>
              </a:rPr>
              <a:t>Az építési beruházás becsült értékének megállapításakor </a:t>
            </a:r>
            <a:r>
              <a:rPr lang="hu-HU" sz="2000" b="1" dirty="0">
                <a:effectLst/>
                <a:latin typeface="Times New Roman" panose="02020603050405020304" pitchFamily="18" charset="0"/>
                <a:ea typeface="Times New Roman" panose="02020603050405020304" pitchFamily="18" charset="0"/>
                <a:cs typeface="Times New Roman" panose="02020603050405020304" pitchFamily="18" charset="0"/>
              </a:rPr>
              <a:t>a teljes – műszaki és gazdasági szempontból funkcionális egységet képező – építési beruházásért</a:t>
            </a:r>
            <a:r>
              <a:rPr lang="hu-HU" sz="2000" dirty="0">
                <a:effectLst/>
                <a:latin typeface="Times New Roman" panose="02020603050405020304" pitchFamily="18" charset="0"/>
                <a:ea typeface="Times New Roman" panose="02020603050405020304" pitchFamily="18" charset="0"/>
                <a:cs typeface="Times New Roman" panose="02020603050405020304" pitchFamily="18" charset="0"/>
              </a:rPr>
              <a:t> járó ellenértéket kell figyelembe venni. </a:t>
            </a:r>
            <a:endParaRPr lang="hu-HU" sz="20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hu-HU" sz="2000" dirty="0">
                <a:effectLst/>
                <a:latin typeface="Times New Roman" panose="02020603050405020304" pitchFamily="18" charset="0"/>
                <a:ea typeface="Times New Roman" panose="02020603050405020304" pitchFamily="18" charset="0"/>
                <a:cs typeface="Times New Roman" panose="02020603050405020304" pitchFamily="18" charset="0"/>
              </a:rPr>
              <a:t>Az építési beruházás becsült értékébe </a:t>
            </a:r>
            <a:r>
              <a:rPr lang="hu-HU" sz="2000" b="1" dirty="0">
                <a:effectLst/>
                <a:latin typeface="Times New Roman" panose="02020603050405020304" pitchFamily="18" charset="0"/>
                <a:ea typeface="Times New Roman" panose="02020603050405020304" pitchFamily="18" charset="0"/>
                <a:cs typeface="Times New Roman" panose="02020603050405020304" pitchFamily="18" charset="0"/>
              </a:rPr>
              <a:t>be kell számítani </a:t>
            </a:r>
            <a:r>
              <a:rPr lang="hu-HU" sz="2000" dirty="0">
                <a:effectLst/>
                <a:latin typeface="Times New Roman" panose="02020603050405020304" pitchFamily="18" charset="0"/>
                <a:ea typeface="Times New Roman" panose="02020603050405020304" pitchFamily="18" charset="0"/>
                <a:cs typeface="Times New Roman" panose="02020603050405020304" pitchFamily="18" charset="0"/>
              </a:rPr>
              <a:t>a megvalósításához szükséges, az ajánlatkérő által rendelkezésre bocsátott </a:t>
            </a:r>
            <a:r>
              <a:rPr lang="hu-HU" sz="2000" b="1" dirty="0">
                <a:effectLst/>
                <a:latin typeface="Times New Roman" panose="02020603050405020304" pitchFamily="18" charset="0"/>
                <a:ea typeface="Times New Roman" panose="02020603050405020304" pitchFamily="18" charset="0"/>
                <a:cs typeface="Times New Roman" panose="02020603050405020304" pitchFamily="18" charset="0"/>
              </a:rPr>
              <a:t>áruk és szolgáltatások becsült értékét is</a:t>
            </a:r>
            <a:r>
              <a:rPr lang="hu-HU"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indent="0">
              <a:buNone/>
            </a:pPr>
            <a:r>
              <a:rPr lang="hu-HU" sz="2000" dirty="0">
                <a:effectLst/>
                <a:latin typeface="Times New Roman" panose="02020603050405020304" pitchFamily="18" charset="0"/>
                <a:ea typeface="Times New Roman" panose="02020603050405020304" pitchFamily="18" charset="0"/>
                <a:cs typeface="Times New Roman" panose="02020603050405020304" pitchFamily="18" charset="0"/>
              </a:rPr>
              <a:t>Ha egy építési beruházás beszerzése részekre bontva, több szerződés útján valósul meg, a közbeszerzés becsült értékének meghatározásához az </a:t>
            </a:r>
            <a:r>
              <a:rPr lang="hu-HU" sz="2000" b="1" dirty="0">
                <a:effectLst/>
                <a:latin typeface="Times New Roman" panose="02020603050405020304" pitchFamily="18" charset="0"/>
                <a:ea typeface="Times New Roman" panose="02020603050405020304" pitchFamily="18" charset="0"/>
                <a:cs typeface="Times New Roman" panose="02020603050405020304" pitchFamily="18" charset="0"/>
              </a:rPr>
              <a:t>összes rész értékét figyelembe kell venni. </a:t>
            </a:r>
            <a:endParaRPr lang="hu-HU" sz="2000" b="1"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hu-HU" sz="2000" dirty="0">
              <a:latin typeface="Times New Roman" panose="02020603050405020304" pitchFamily="18" charset="0"/>
              <a:cs typeface="Times New Roman" panose="02020603050405020304" pitchFamily="18" charset="0"/>
            </a:endParaRPr>
          </a:p>
        </p:txBody>
      </p:sp>
      <p:sp>
        <p:nvSpPr>
          <p:cNvPr id="7" name="Dia számának helye 6">
            <a:extLst>
              <a:ext uri="{FF2B5EF4-FFF2-40B4-BE49-F238E27FC236}">
                <a16:creationId xmlns:a16="http://schemas.microsoft.com/office/drawing/2014/main" id="{065C09AE-045B-4C3A-B205-54FD67C8554C}"/>
              </a:ext>
            </a:extLst>
          </p:cNvPr>
          <p:cNvSpPr>
            <a:spLocks noGrp="1"/>
          </p:cNvSpPr>
          <p:nvPr>
            <p:ph type="sldNum" sz="quarter" idx="12"/>
          </p:nvPr>
        </p:nvSpPr>
        <p:spPr/>
        <p:txBody>
          <a:bodyPr/>
          <a:lstStyle/>
          <a:p>
            <a:pPr rtl="0"/>
            <a:fld id="{3A98EE3D-8CD1-4C3F-BD1C-C98C9596463C}" type="slidenum">
              <a:rPr lang="en-US" smtClean="0"/>
              <a:t>10</a:t>
            </a:fld>
            <a:endParaRPr lang="en-US" dirty="0"/>
          </a:p>
        </p:txBody>
      </p:sp>
    </p:spTree>
    <p:extLst>
      <p:ext uri="{BB962C8B-B14F-4D97-AF65-F5344CB8AC3E}">
        <p14:creationId xmlns:p14="http://schemas.microsoft.com/office/powerpoint/2010/main" val="3879949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7319775-A92D-404C-8C76-741D31E7B0FD}"/>
              </a:ext>
            </a:extLst>
          </p:cNvPr>
          <p:cNvSpPr>
            <a:spLocks noGrp="1"/>
          </p:cNvSpPr>
          <p:nvPr>
            <p:ph type="title"/>
          </p:nvPr>
        </p:nvSpPr>
        <p:spPr/>
        <p:txBody>
          <a:bodyPr/>
          <a:lstStyle/>
          <a:p>
            <a:endParaRPr lang="hu-HU"/>
          </a:p>
        </p:txBody>
      </p:sp>
      <p:sp>
        <p:nvSpPr>
          <p:cNvPr id="3" name="Szöveg helye 2">
            <a:extLst>
              <a:ext uri="{FF2B5EF4-FFF2-40B4-BE49-F238E27FC236}">
                <a16:creationId xmlns:a16="http://schemas.microsoft.com/office/drawing/2014/main" id="{96E2372A-E167-45EB-B130-1C9A0B003218}"/>
              </a:ext>
            </a:extLst>
          </p:cNvPr>
          <p:cNvSpPr>
            <a:spLocks noGrp="1"/>
          </p:cNvSpPr>
          <p:nvPr>
            <p:ph type="body" idx="1"/>
          </p:nvPr>
        </p:nvSpPr>
        <p:spPr/>
        <p:txBody>
          <a:bodyPr/>
          <a:lstStyle/>
          <a:p>
            <a:r>
              <a:rPr lang="hu-HU" b="1" dirty="0">
                <a:latin typeface="Times New Roman" panose="02020603050405020304" pitchFamily="18" charset="0"/>
                <a:cs typeface="Times New Roman" panose="02020603050405020304" pitchFamily="18" charset="0"/>
              </a:rPr>
              <a:t>Milyen építési beruház-típusok kerülhetnek ebbe a körbe?</a:t>
            </a:r>
            <a:endParaRPr lang="hu-HU" dirty="0"/>
          </a:p>
        </p:txBody>
      </p:sp>
      <p:sp>
        <p:nvSpPr>
          <p:cNvPr id="4" name="Tartalom helye 3">
            <a:extLst>
              <a:ext uri="{FF2B5EF4-FFF2-40B4-BE49-F238E27FC236}">
                <a16:creationId xmlns:a16="http://schemas.microsoft.com/office/drawing/2014/main" id="{12825C13-47A0-42C2-8AEA-13A5DFA4E817}"/>
              </a:ext>
            </a:extLst>
          </p:cNvPr>
          <p:cNvSpPr>
            <a:spLocks noGrp="1"/>
          </p:cNvSpPr>
          <p:nvPr>
            <p:ph sz="half" idx="2"/>
          </p:nvPr>
        </p:nvSpPr>
        <p:spPr/>
        <p:txBody>
          <a:bodyPr>
            <a:normAutofit fontScale="85000" lnSpcReduction="10000"/>
          </a:bodyPr>
          <a:lstStyle/>
          <a:p>
            <a:r>
              <a:rPr lang="hu-HU" dirty="0">
                <a:latin typeface="Times New Roman" panose="02020603050405020304" pitchFamily="18" charset="0"/>
                <a:cs typeface="Times New Roman" panose="02020603050405020304" pitchFamily="18" charset="0"/>
              </a:rPr>
              <a:t>Általános építmények (ezen belül műemlékek) építése, bővítése, korszerűsítése, felújítása, helyreállítása, átalakítása </a:t>
            </a:r>
          </a:p>
          <a:p>
            <a:r>
              <a:rPr lang="hu-HU" dirty="0">
                <a:latin typeface="Times New Roman" panose="02020603050405020304" pitchFamily="18" charset="0"/>
                <a:cs typeface="Times New Roman" panose="02020603050405020304" pitchFamily="18" charset="0"/>
              </a:rPr>
              <a:t>Sajátos építményfajták (ezen belül pl. vonalas építmények) építése, bővítése, korszerűsítése, felújítása, helyreállítása, átalakítása </a:t>
            </a:r>
          </a:p>
          <a:p>
            <a:r>
              <a:rPr lang="hu-HU" dirty="0">
                <a:latin typeface="Times New Roman" panose="02020603050405020304" pitchFamily="18" charset="0"/>
                <a:cs typeface="Times New Roman" panose="02020603050405020304" pitchFamily="18" charset="0"/>
              </a:rPr>
              <a:t>Vegyes beruházások</a:t>
            </a:r>
          </a:p>
          <a:p>
            <a:r>
              <a:rPr lang="hu-HU" dirty="0">
                <a:latin typeface="Times New Roman" panose="02020603050405020304" pitchFamily="18" charset="0"/>
                <a:cs typeface="Times New Roman" panose="02020603050405020304" pitchFamily="18" charset="0"/>
              </a:rPr>
              <a:t>Építési (hatósági) engedélyhez, bejelentéshez kötött tevékenységek</a:t>
            </a:r>
          </a:p>
          <a:p>
            <a:r>
              <a:rPr lang="hu-HU" dirty="0">
                <a:latin typeface="Times New Roman" panose="02020603050405020304" pitchFamily="18" charset="0"/>
                <a:cs typeface="Times New Roman" panose="02020603050405020304" pitchFamily="18" charset="0"/>
              </a:rPr>
              <a:t>Építési (hatósági) engedélyhez, bejelentéshez </a:t>
            </a:r>
            <a:r>
              <a:rPr lang="hu-HU" b="1" dirty="0">
                <a:latin typeface="Times New Roman" panose="02020603050405020304" pitchFamily="18" charset="0"/>
                <a:cs typeface="Times New Roman" panose="02020603050405020304" pitchFamily="18" charset="0"/>
              </a:rPr>
              <a:t>nem</a:t>
            </a:r>
            <a:r>
              <a:rPr lang="hu-HU" dirty="0">
                <a:latin typeface="Times New Roman" panose="02020603050405020304" pitchFamily="18" charset="0"/>
                <a:cs typeface="Times New Roman" panose="02020603050405020304" pitchFamily="18" charset="0"/>
              </a:rPr>
              <a:t> kötött tevékenységek</a:t>
            </a:r>
          </a:p>
          <a:p>
            <a:pPr marL="0" indent="0" algn="just">
              <a:lnSpc>
                <a:spcPct val="100000"/>
              </a:lnSpc>
              <a:spcBef>
                <a:spcPts val="0"/>
              </a:spcBef>
              <a:buNone/>
            </a:pPr>
            <a:endParaRPr lang="hu-HU"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hu-HU" dirty="0"/>
          </a:p>
        </p:txBody>
      </p:sp>
      <p:sp>
        <p:nvSpPr>
          <p:cNvPr id="5" name="Szöveg helye 4">
            <a:extLst>
              <a:ext uri="{FF2B5EF4-FFF2-40B4-BE49-F238E27FC236}">
                <a16:creationId xmlns:a16="http://schemas.microsoft.com/office/drawing/2014/main" id="{AB2FEEB9-7029-4F19-926E-B47CB172AA1A}"/>
              </a:ext>
            </a:extLst>
          </p:cNvPr>
          <p:cNvSpPr>
            <a:spLocks noGrp="1"/>
          </p:cNvSpPr>
          <p:nvPr>
            <p:ph type="body" sz="quarter" idx="3"/>
          </p:nvPr>
        </p:nvSpPr>
        <p:spPr/>
        <p:txBody>
          <a:bodyPr/>
          <a:lstStyle/>
          <a:p>
            <a:r>
              <a:rPr lang="hu-HU" b="1" dirty="0">
                <a:latin typeface="Times New Roman" panose="02020603050405020304" pitchFamily="18" charset="0"/>
                <a:cs typeface="Times New Roman" panose="02020603050405020304" pitchFamily="18" charset="0"/>
              </a:rPr>
              <a:t>Be kell árazni</a:t>
            </a:r>
          </a:p>
        </p:txBody>
      </p:sp>
      <p:sp>
        <p:nvSpPr>
          <p:cNvPr id="6" name="Tartalom helye 5">
            <a:extLst>
              <a:ext uri="{FF2B5EF4-FFF2-40B4-BE49-F238E27FC236}">
                <a16:creationId xmlns:a16="http://schemas.microsoft.com/office/drawing/2014/main" id="{7891FBBB-DA5E-4935-86DF-14A77C9555ED}"/>
              </a:ext>
            </a:extLst>
          </p:cNvPr>
          <p:cNvSpPr>
            <a:spLocks noGrp="1"/>
          </p:cNvSpPr>
          <p:nvPr>
            <p:ph sz="quarter" idx="4"/>
          </p:nvPr>
        </p:nvSpPr>
        <p:spPr/>
        <p:txBody>
          <a:bodyPr>
            <a:normAutofit fontScale="92500"/>
          </a:bodyPr>
          <a:lstStyle/>
          <a:p>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Az Üvegkapu eszközeinek biztosítása már a közbeszerzési eljárás során nyilvánvalóvá válik, annak </a:t>
            </a:r>
            <a:r>
              <a:rPr lang="hu-HU" b="1" dirty="0">
                <a:effectLst/>
                <a:latin typeface="Times New Roman" panose="02020603050405020304" pitchFamily="18" charset="0"/>
                <a:ea typeface="Times New Roman" panose="02020603050405020304" pitchFamily="18" charset="0"/>
                <a:cs typeface="Times New Roman" panose="02020603050405020304" pitchFamily="18" charset="0"/>
              </a:rPr>
              <a:t>többletköltségeit </a:t>
            </a: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is </a:t>
            </a:r>
            <a:r>
              <a:rPr lang="hu-HU" b="1" dirty="0">
                <a:effectLst/>
                <a:latin typeface="Times New Roman" panose="02020603050405020304" pitchFamily="18" charset="0"/>
                <a:ea typeface="Times New Roman" panose="02020603050405020304" pitchFamily="18" charset="0"/>
                <a:cs typeface="Times New Roman" panose="02020603050405020304" pitchFamily="18" charset="0"/>
              </a:rPr>
              <a:t>építtetőként az állam</a:t>
            </a: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 (annak valamely intézménye) </a:t>
            </a:r>
            <a:r>
              <a:rPr lang="hu-HU" b="1" dirty="0">
                <a:effectLst/>
                <a:latin typeface="Times New Roman" panose="02020603050405020304" pitchFamily="18" charset="0"/>
                <a:ea typeface="Times New Roman" panose="02020603050405020304" pitchFamily="18" charset="0"/>
                <a:cs typeface="Times New Roman" panose="02020603050405020304" pitchFamily="18" charset="0"/>
              </a:rPr>
              <a:t>viseli</a:t>
            </a: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a:t>
            </a:r>
          </a:p>
          <a:p>
            <a:endParaRPr lang="hu-HU" dirty="0">
              <a:latin typeface="Times New Roman" panose="02020603050405020304" pitchFamily="18" charset="0"/>
              <a:cs typeface="Times New Roman" panose="02020603050405020304" pitchFamily="18" charset="0"/>
            </a:endParaRPr>
          </a:p>
          <a:p>
            <a:r>
              <a:rPr lang="hu-HU" sz="1800" b="1" dirty="0">
                <a:latin typeface="Times New Roman" panose="02020603050405020304" pitchFamily="18" charset="0"/>
                <a:cs typeface="Times New Roman" panose="02020603050405020304" pitchFamily="18" charset="0"/>
              </a:rPr>
              <a:t>a közbeszerzés körébe </a:t>
            </a:r>
            <a:r>
              <a:rPr lang="hu-HU" sz="1800" dirty="0">
                <a:latin typeface="Times New Roman" panose="02020603050405020304" pitchFamily="18" charset="0"/>
                <a:cs typeface="Times New Roman" panose="02020603050405020304" pitchFamily="18" charset="0"/>
              </a:rPr>
              <a:t>az egybeszámítási szabályok alapján az építési beruházás keretébe </a:t>
            </a:r>
            <a:r>
              <a:rPr lang="hu-HU" sz="1800" b="1" dirty="0">
                <a:latin typeface="Times New Roman" panose="02020603050405020304" pitchFamily="18" charset="0"/>
                <a:cs typeface="Times New Roman" panose="02020603050405020304" pitchFamily="18" charset="0"/>
              </a:rPr>
              <a:t>engedélyhez kötött és engedély nélkül </a:t>
            </a:r>
            <a:r>
              <a:rPr lang="hu-HU" sz="1800" dirty="0">
                <a:latin typeface="Times New Roman" panose="02020603050405020304" pitchFamily="18" charset="0"/>
                <a:cs typeface="Times New Roman" panose="02020603050405020304" pitchFamily="18" charset="0"/>
              </a:rPr>
              <a:t>megvalósítható építési tevékenység</a:t>
            </a:r>
            <a:r>
              <a:rPr lang="hu-HU" sz="1800" b="1" dirty="0">
                <a:latin typeface="Times New Roman" panose="02020603050405020304" pitchFamily="18" charset="0"/>
                <a:cs typeface="Times New Roman" panose="02020603050405020304" pitchFamily="18" charset="0"/>
              </a:rPr>
              <a:t> </a:t>
            </a:r>
            <a:r>
              <a:rPr lang="hu-HU" sz="1800" dirty="0">
                <a:latin typeface="Times New Roman" panose="02020603050405020304" pitchFamily="18" charset="0"/>
                <a:cs typeface="Times New Roman" panose="02020603050405020304" pitchFamily="18" charset="0"/>
              </a:rPr>
              <a:t>is</a:t>
            </a:r>
            <a:r>
              <a:rPr lang="hu-HU" sz="1800" b="1" dirty="0">
                <a:latin typeface="Times New Roman" panose="02020603050405020304" pitchFamily="18" charset="0"/>
                <a:cs typeface="Times New Roman" panose="02020603050405020304" pitchFamily="18" charset="0"/>
              </a:rPr>
              <a:t> bele tartozhat.</a:t>
            </a:r>
            <a:endParaRPr lang="hu-HU" dirty="0">
              <a:latin typeface="Times New Roman" panose="02020603050405020304" pitchFamily="18" charset="0"/>
              <a:cs typeface="Times New Roman" panose="02020603050405020304" pitchFamily="18" charset="0"/>
            </a:endParaRPr>
          </a:p>
          <a:p>
            <a:endParaRPr lang="hu-HU" dirty="0"/>
          </a:p>
        </p:txBody>
      </p:sp>
      <p:sp>
        <p:nvSpPr>
          <p:cNvPr id="7" name="Dia számának helye 6">
            <a:extLst>
              <a:ext uri="{FF2B5EF4-FFF2-40B4-BE49-F238E27FC236}">
                <a16:creationId xmlns:a16="http://schemas.microsoft.com/office/drawing/2014/main" id="{92EAA377-9734-45C6-8E1E-DA86928BDF9B}"/>
              </a:ext>
            </a:extLst>
          </p:cNvPr>
          <p:cNvSpPr>
            <a:spLocks noGrp="1"/>
          </p:cNvSpPr>
          <p:nvPr>
            <p:ph type="sldNum" sz="quarter" idx="12"/>
          </p:nvPr>
        </p:nvSpPr>
        <p:spPr/>
        <p:txBody>
          <a:bodyPr/>
          <a:lstStyle/>
          <a:p>
            <a:pPr rtl="0"/>
            <a:fld id="{3A98EE3D-8CD1-4C3F-BD1C-C98C9596463C}" type="slidenum">
              <a:rPr lang="en-US" smtClean="0"/>
              <a:t>11</a:t>
            </a:fld>
            <a:endParaRPr lang="en-US" dirty="0"/>
          </a:p>
        </p:txBody>
      </p:sp>
    </p:spTree>
    <p:extLst>
      <p:ext uri="{BB962C8B-B14F-4D97-AF65-F5344CB8AC3E}">
        <p14:creationId xmlns:p14="http://schemas.microsoft.com/office/powerpoint/2010/main" val="750759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84AD311-A39F-415B-B35B-23B690FE8565}"/>
              </a:ext>
            </a:extLst>
          </p:cNvPr>
          <p:cNvSpPr>
            <a:spLocks noGrp="1"/>
          </p:cNvSpPr>
          <p:nvPr>
            <p:ph type="title"/>
          </p:nvPr>
        </p:nvSpPr>
        <p:spPr/>
        <p:txBody>
          <a:bodyPr/>
          <a:lstStyle/>
          <a:p>
            <a:r>
              <a:rPr lang="hu-HU" sz="2800" b="1" dirty="0">
                <a:effectLst/>
                <a:latin typeface="Times New Roman" panose="02020603050405020304" pitchFamily="18" charset="0"/>
                <a:ea typeface="Times New Roman" panose="02020603050405020304" pitchFamily="18" charset="0"/>
                <a:cs typeface="Times New Roman" panose="02020603050405020304" pitchFamily="18" charset="0"/>
              </a:rPr>
              <a:t>Üvegkapu alkalmazási szabályok</a:t>
            </a:r>
            <a:endParaRPr lang="hu-HU" dirty="0"/>
          </a:p>
        </p:txBody>
      </p:sp>
      <p:sp>
        <p:nvSpPr>
          <p:cNvPr id="3" name="Szöveg helye 2">
            <a:extLst>
              <a:ext uri="{FF2B5EF4-FFF2-40B4-BE49-F238E27FC236}">
                <a16:creationId xmlns:a16="http://schemas.microsoft.com/office/drawing/2014/main" id="{16430937-5DD5-4D0E-9324-72B2B01D08B4}"/>
              </a:ext>
            </a:extLst>
          </p:cNvPr>
          <p:cNvSpPr>
            <a:spLocks noGrp="1"/>
          </p:cNvSpPr>
          <p:nvPr>
            <p:ph type="body" idx="1"/>
          </p:nvPr>
        </p:nvSpPr>
        <p:spPr/>
        <p:txBody>
          <a:bodyPr/>
          <a:lstStyle/>
          <a:p>
            <a:endParaRPr lang="hu-HU"/>
          </a:p>
        </p:txBody>
      </p:sp>
      <p:sp>
        <p:nvSpPr>
          <p:cNvPr id="4" name="Tartalom helye 3">
            <a:extLst>
              <a:ext uri="{FF2B5EF4-FFF2-40B4-BE49-F238E27FC236}">
                <a16:creationId xmlns:a16="http://schemas.microsoft.com/office/drawing/2014/main" id="{4ED1FC61-EE1C-4C76-BE94-96FAF4E0521D}"/>
              </a:ext>
            </a:extLst>
          </p:cNvPr>
          <p:cNvSpPr>
            <a:spLocks noGrp="1"/>
          </p:cNvSpPr>
          <p:nvPr>
            <p:ph sz="half" idx="2"/>
          </p:nvPr>
        </p:nvSpPr>
        <p:spPr/>
        <p:txBody>
          <a:bodyPr>
            <a:normAutofit/>
          </a:bodyPr>
          <a:lstStyle/>
          <a:p>
            <a:pPr marL="0" indent="0" algn="just">
              <a:lnSpc>
                <a:spcPct val="100000"/>
              </a:lnSpc>
              <a:spcBef>
                <a:spcPts val="0"/>
              </a:spcBef>
              <a:buNone/>
            </a:pP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Az </a:t>
            </a:r>
            <a:r>
              <a:rPr lang="hu-HU" b="1" dirty="0">
                <a:effectLst/>
                <a:latin typeface="Times New Roman" panose="02020603050405020304" pitchFamily="18" charset="0"/>
                <a:ea typeface="Times New Roman" panose="02020603050405020304" pitchFamily="18" charset="0"/>
                <a:cs typeface="Times New Roman" panose="02020603050405020304" pitchFamily="18" charset="0"/>
              </a:rPr>
              <a:t>ajánlattevő </a:t>
            </a:r>
            <a:r>
              <a:rPr lang="hu-HU"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ajánlatában nyilatkozik</a:t>
            </a: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 hogy az Üvegkapu használatára vonatkozó követelményeket megismerte </a:t>
            </a:r>
            <a:r>
              <a:rPr lang="hu-HU" b="0" i="0" dirty="0">
                <a:solidFill>
                  <a:srgbClr val="000000"/>
                </a:solidFill>
                <a:effectLst/>
                <a:latin typeface="Times New Roman" panose="02020603050405020304" pitchFamily="18" charset="0"/>
                <a:cs typeface="Times New Roman" panose="02020603050405020304" pitchFamily="18" charset="0"/>
              </a:rPr>
              <a:t>(célszerű már az eljárást megindító felhívásban is előírni e nyilatkozattételi kötelezettséget)</a:t>
            </a: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indent="0" algn="just">
              <a:lnSpc>
                <a:spcPct val="100000"/>
              </a:lnSpc>
              <a:spcBef>
                <a:spcPts val="0"/>
              </a:spcBef>
              <a:buNone/>
            </a:pPr>
            <a:endParaRPr lang="hu-HU"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hu-HU" dirty="0"/>
          </a:p>
        </p:txBody>
      </p:sp>
      <p:sp>
        <p:nvSpPr>
          <p:cNvPr id="5" name="Szöveg helye 4">
            <a:extLst>
              <a:ext uri="{FF2B5EF4-FFF2-40B4-BE49-F238E27FC236}">
                <a16:creationId xmlns:a16="http://schemas.microsoft.com/office/drawing/2014/main" id="{E8BF8C80-8EFE-4E9A-8D0E-2DA9EB9FA4FE}"/>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E124351B-6CEF-420E-996B-2E7B4F5055EE}"/>
              </a:ext>
            </a:extLst>
          </p:cNvPr>
          <p:cNvSpPr>
            <a:spLocks noGrp="1"/>
          </p:cNvSpPr>
          <p:nvPr>
            <p:ph sz="quarter" idx="4"/>
          </p:nvPr>
        </p:nvSpPr>
        <p:spPr/>
        <p:txBody>
          <a:bodyPr/>
          <a:lstStyle/>
          <a:p>
            <a:pPr marL="0" indent="0" algn="just">
              <a:lnSpc>
                <a:spcPct val="100000"/>
              </a:lnSpc>
              <a:spcBef>
                <a:spcPts val="0"/>
              </a:spcBef>
              <a:buNone/>
            </a:pP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hu-HU" b="1" dirty="0">
                <a:effectLst/>
                <a:latin typeface="Times New Roman" panose="02020603050405020304" pitchFamily="18" charset="0"/>
                <a:ea typeface="Times New Roman" panose="02020603050405020304" pitchFamily="18" charset="0"/>
                <a:cs typeface="Times New Roman" panose="02020603050405020304" pitchFamily="18" charset="0"/>
              </a:rPr>
              <a:t>közbeszerzési </a:t>
            </a:r>
            <a:r>
              <a:rPr lang="hu-HU"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dokumentumokban is rögzíteni kell </a:t>
            </a: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a szerződés teljesítésére vonatkozó feltételként, hogy a nyertes ajánlattevő biztosítani köteles az Üvegkapu alkalmazását.</a:t>
            </a:r>
          </a:p>
          <a:p>
            <a:pPr marL="0" indent="0" algn="just">
              <a:lnSpc>
                <a:spcPct val="100000"/>
              </a:lnSpc>
              <a:spcBef>
                <a:spcPts val="0"/>
              </a:spcBef>
              <a:buNone/>
            </a:pPr>
            <a:endParaRPr lang="hu-HU"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00000"/>
              </a:lnSpc>
              <a:spcBef>
                <a:spcPts val="0"/>
              </a:spcBef>
              <a:buNone/>
            </a:pP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A szerződés teljesítése során </a:t>
            </a:r>
            <a:r>
              <a:rPr lang="hu-HU"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 nyertes ajánlattevőként szerződő fél köteles az Üvegkapu alkalmazására</a:t>
            </a: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hu-HU"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hu-HU" dirty="0"/>
          </a:p>
        </p:txBody>
      </p:sp>
      <p:sp>
        <p:nvSpPr>
          <p:cNvPr id="7" name="Dia számának helye 6">
            <a:extLst>
              <a:ext uri="{FF2B5EF4-FFF2-40B4-BE49-F238E27FC236}">
                <a16:creationId xmlns:a16="http://schemas.microsoft.com/office/drawing/2014/main" id="{60BF59EB-E2A0-43CC-8338-FB3D7008213B}"/>
              </a:ext>
            </a:extLst>
          </p:cNvPr>
          <p:cNvSpPr>
            <a:spLocks noGrp="1"/>
          </p:cNvSpPr>
          <p:nvPr>
            <p:ph type="sldNum" sz="quarter" idx="12"/>
          </p:nvPr>
        </p:nvSpPr>
        <p:spPr/>
        <p:txBody>
          <a:bodyPr/>
          <a:lstStyle/>
          <a:p>
            <a:pPr rtl="0"/>
            <a:fld id="{3A98EE3D-8CD1-4C3F-BD1C-C98C9596463C}" type="slidenum">
              <a:rPr lang="en-US" smtClean="0"/>
              <a:t>12</a:t>
            </a:fld>
            <a:endParaRPr lang="en-US" dirty="0"/>
          </a:p>
        </p:txBody>
      </p:sp>
    </p:spTree>
    <p:extLst>
      <p:ext uri="{BB962C8B-B14F-4D97-AF65-F5344CB8AC3E}">
        <p14:creationId xmlns:p14="http://schemas.microsoft.com/office/powerpoint/2010/main" val="2763665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A43CF31-8960-4692-BCFB-810C84DAA635}"/>
              </a:ext>
            </a:extLst>
          </p:cNvPr>
          <p:cNvSpPr>
            <a:spLocks noGrp="1"/>
          </p:cNvSpPr>
          <p:nvPr>
            <p:ph type="title"/>
          </p:nvPr>
        </p:nvSpPr>
        <p:spPr/>
        <p:txBody>
          <a:bodyPr/>
          <a:lstStyle/>
          <a:p>
            <a:r>
              <a:rPr lang="hu-HU" dirty="0"/>
              <a:t>Egy kis anomália </a:t>
            </a:r>
          </a:p>
        </p:txBody>
      </p:sp>
      <p:sp>
        <p:nvSpPr>
          <p:cNvPr id="3" name="Szöveg helye 2">
            <a:extLst>
              <a:ext uri="{FF2B5EF4-FFF2-40B4-BE49-F238E27FC236}">
                <a16:creationId xmlns:a16="http://schemas.microsoft.com/office/drawing/2014/main" id="{81EF5413-0052-41FD-A32E-41C88E74BD56}"/>
              </a:ext>
            </a:extLst>
          </p:cNvPr>
          <p:cNvSpPr>
            <a:spLocks noGrp="1"/>
          </p:cNvSpPr>
          <p:nvPr>
            <p:ph type="body" idx="1"/>
          </p:nvPr>
        </p:nvSpPr>
        <p:spPr/>
        <p:txBody>
          <a:bodyPr/>
          <a:lstStyle/>
          <a:p>
            <a:r>
              <a:rPr lang="hu-HU" dirty="0"/>
              <a:t>Jelenleg</a:t>
            </a:r>
          </a:p>
        </p:txBody>
      </p:sp>
      <p:sp>
        <p:nvSpPr>
          <p:cNvPr id="4" name="Tartalom helye 3">
            <a:extLst>
              <a:ext uri="{FF2B5EF4-FFF2-40B4-BE49-F238E27FC236}">
                <a16:creationId xmlns:a16="http://schemas.microsoft.com/office/drawing/2014/main" id="{F7F2564A-EB2B-4D28-BC72-911278E148A8}"/>
              </a:ext>
            </a:extLst>
          </p:cNvPr>
          <p:cNvSpPr>
            <a:spLocks noGrp="1"/>
          </p:cNvSpPr>
          <p:nvPr>
            <p:ph sz="half" idx="2"/>
          </p:nvPr>
        </p:nvSpPr>
        <p:spPr/>
        <p:txBody>
          <a:bodyPr>
            <a:normAutofit fontScale="92500" lnSpcReduction="20000"/>
          </a:bodyPr>
          <a:lstStyle/>
          <a:p>
            <a:pPr marL="0" indent="0" algn="just">
              <a:lnSpc>
                <a:spcPct val="100000"/>
              </a:lnSpc>
              <a:buNone/>
            </a:pPr>
            <a:r>
              <a:rPr lang="hu-HU"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Az építtető </a:t>
            </a: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a regisztráció során megjelöli, hogy az építési munkaterület környezetében a </a:t>
            </a:r>
            <a:r>
              <a:rPr lang="hu-HU" b="1" dirty="0">
                <a:effectLst/>
                <a:latin typeface="Times New Roman" panose="02020603050405020304" pitchFamily="18" charset="0"/>
                <a:ea typeface="Times New Roman" panose="02020603050405020304" pitchFamily="18" charset="0"/>
                <a:cs typeface="Times New Roman" panose="02020603050405020304" pitchFamily="18" charset="0"/>
              </a:rPr>
              <a:t>beléptető rendszer telepítésére</a:t>
            </a:r>
            <a:endParaRPr lang="hu-HU" b="1"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lvl="1" indent="0" algn="just">
              <a:lnSpc>
                <a:spcPct val="100000"/>
              </a:lnSpc>
              <a:buNone/>
            </a:pPr>
            <a:r>
              <a:rPr lang="hu-HU"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 beléptetőkapu,</a:t>
            </a:r>
            <a:endParaRPr lang="hu-HU"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lvl="1" indent="0" algn="just">
              <a:lnSpc>
                <a:spcPct val="100000"/>
              </a:lnSpc>
              <a:buNone/>
            </a:pPr>
            <a:r>
              <a:rPr lang="hu-HU"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 beléptetőpont, illetve</a:t>
            </a:r>
            <a:endParaRPr lang="hu-HU"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lvl="1" indent="0" algn="just">
              <a:lnSpc>
                <a:spcPct val="100000"/>
              </a:lnSpc>
              <a:buNone/>
            </a:pPr>
            <a:r>
              <a:rPr lang="hu-HU"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 a beléptetést biztosító alkalmazás</a:t>
            </a:r>
            <a:endParaRPr lang="hu-HU"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buNone/>
            </a:pP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elhelyezésével, illetve használatával fog-e sor kerülni.</a:t>
            </a:r>
            <a:endParaRPr lang="hu-HU"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hu-HU" dirty="0"/>
          </a:p>
        </p:txBody>
      </p:sp>
      <p:sp>
        <p:nvSpPr>
          <p:cNvPr id="5" name="Szöveg helye 4">
            <a:extLst>
              <a:ext uri="{FF2B5EF4-FFF2-40B4-BE49-F238E27FC236}">
                <a16:creationId xmlns:a16="http://schemas.microsoft.com/office/drawing/2014/main" id="{27F9169E-826B-43EA-A9B5-9E6B65091803}"/>
              </a:ext>
            </a:extLst>
          </p:cNvPr>
          <p:cNvSpPr>
            <a:spLocks noGrp="1"/>
          </p:cNvSpPr>
          <p:nvPr>
            <p:ph type="body" sz="quarter" idx="3"/>
          </p:nvPr>
        </p:nvSpPr>
        <p:spPr/>
        <p:txBody>
          <a:bodyPr/>
          <a:lstStyle/>
          <a:p>
            <a:r>
              <a:rPr lang="hu-HU" dirty="0"/>
              <a:t>Majd ….</a:t>
            </a:r>
          </a:p>
        </p:txBody>
      </p:sp>
      <p:sp>
        <p:nvSpPr>
          <p:cNvPr id="6" name="Tartalom helye 5">
            <a:extLst>
              <a:ext uri="{FF2B5EF4-FFF2-40B4-BE49-F238E27FC236}">
                <a16:creationId xmlns:a16="http://schemas.microsoft.com/office/drawing/2014/main" id="{FE360495-EDFC-41A7-B4E2-E8EE2024074A}"/>
              </a:ext>
            </a:extLst>
          </p:cNvPr>
          <p:cNvSpPr>
            <a:spLocks noGrp="1"/>
          </p:cNvSpPr>
          <p:nvPr>
            <p:ph sz="quarter" idx="4"/>
          </p:nvPr>
        </p:nvSpPr>
        <p:spPr/>
        <p:txBody>
          <a:bodyPr/>
          <a:lstStyle/>
          <a:p>
            <a:r>
              <a:rPr lang="hu-HU" dirty="0"/>
              <a:t>?????</a:t>
            </a:r>
          </a:p>
        </p:txBody>
      </p:sp>
      <p:sp>
        <p:nvSpPr>
          <p:cNvPr id="7" name="Dia számának helye 6">
            <a:extLst>
              <a:ext uri="{FF2B5EF4-FFF2-40B4-BE49-F238E27FC236}">
                <a16:creationId xmlns:a16="http://schemas.microsoft.com/office/drawing/2014/main" id="{22C343E8-9DA6-4AEB-A38F-4252156DEDD1}"/>
              </a:ext>
            </a:extLst>
          </p:cNvPr>
          <p:cNvSpPr>
            <a:spLocks noGrp="1"/>
          </p:cNvSpPr>
          <p:nvPr>
            <p:ph type="sldNum" sz="quarter" idx="12"/>
          </p:nvPr>
        </p:nvSpPr>
        <p:spPr/>
        <p:txBody>
          <a:bodyPr/>
          <a:lstStyle/>
          <a:p>
            <a:pPr rtl="0"/>
            <a:fld id="{3A98EE3D-8CD1-4C3F-BD1C-C98C9596463C}" type="slidenum">
              <a:rPr lang="en-US" smtClean="0"/>
              <a:t>13</a:t>
            </a:fld>
            <a:endParaRPr lang="en-US" dirty="0"/>
          </a:p>
        </p:txBody>
      </p:sp>
    </p:spTree>
    <p:extLst>
      <p:ext uri="{BB962C8B-B14F-4D97-AF65-F5344CB8AC3E}">
        <p14:creationId xmlns:p14="http://schemas.microsoft.com/office/powerpoint/2010/main" val="151983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C299AB9-C704-456A-9EBE-935ED70AEAC3}"/>
              </a:ext>
            </a:extLst>
          </p:cNvPr>
          <p:cNvSpPr>
            <a:spLocks noGrp="1"/>
          </p:cNvSpPr>
          <p:nvPr>
            <p:ph type="title"/>
          </p:nvPr>
        </p:nvSpPr>
        <p:spPr/>
        <p:txBody>
          <a:bodyPr/>
          <a:lstStyle/>
          <a:p>
            <a:endParaRPr lang="hu-HU" dirty="0"/>
          </a:p>
        </p:txBody>
      </p:sp>
      <p:sp>
        <p:nvSpPr>
          <p:cNvPr id="3" name="Szöveg helye 2">
            <a:extLst>
              <a:ext uri="{FF2B5EF4-FFF2-40B4-BE49-F238E27FC236}">
                <a16:creationId xmlns:a16="http://schemas.microsoft.com/office/drawing/2014/main" id="{28842164-65F8-405B-8C9B-D372D2B36AE6}"/>
              </a:ext>
            </a:extLst>
          </p:cNvPr>
          <p:cNvSpPr>
            <a:spLocks noGrp="1"/>
          </p:cNvSpPr>
          <p:nvPr>
            <p:ph type="body" idx="1"/>
          </p:nvPr>
        </p:nvSpPr>
        <p:spPr/>
        <p:txBody>
          <a:bodyPr/>
          <a:lstStyle/>
          <a:p>
            <a:r>
              <a:rPr lang="hu-HU" sz="2000" b="1" dirty="0">
                <a:solidFill>
                  <a:srgbClr val="C00000"/>
                </a:solidFill>
                <a:effectLst/>
                <a:latin typeface="Times New Roman" panose="02020603050405020304" pitchFamily="18" charset="0"/>
                <a:ea typeface="Times New Roman" panose="02020603050405020304" pitchFamily="18" charset="0"/>
              </a:rPr>
              <a:t>A kivitelező feladata</a:t>
            </a:r>
            <a:endParaRPr lang="hu-HU" dirty="0"/>
          </a:p>
        </p:txBody>
      </p:sp>
      <p:sp>
        <p:nvSpPr>
          <p:cNvPr id="4" name="Tartalom helye 3">
            <a:extLst>
              <a:ext uri="{FF2B5EF4-FFF2-40B4-BE49-F238E27FC236}">
                <a16:creationId xmlns:a16="http://schemas.microsoft.com/office/drawing/2014/main" id="{31944149-80DA-4E83-81A4-61FC6566C418}"/>
              </a:ext>
            </a:extLst>
          </p:cNvPr>
          <p:cNvSpPr>
            <a:spLocks noGrp="1"/>
          </p:cNvSpPr>
          <p:nvPr>
            <p:ph sz="half" idx="2"/>
          </p:nvPr>
        </p:nvSpPr>
        <p:spPr/>
        <p:txBody>
          <a:bodyPr>
            <a:noAutofit/>
          </a:bodyPr>
          <a:lstStyle/>
          <a:p>
            <a:pPr marL="0" indent="0">
              <a:buNone/>
            </a:pPr>
            <a:r>
              <a:rPr lang="hu-HU" sz="2000" dirty="0">
                <a:effectLst/>
                <a:latin typeface="Times New Roman" panose="02020603050405020304" pitchFamily="18" charset="0"/>
                <a:ea typeface="Times New Roman" panose="02020603050405020304" pitchFamily="18" charset="0"/>
              </a:rPr>
              <a:t>annak biztosítása, hogy az építési munkaterületen csak </a:t>
            </a:r>
            <a:r>
              <a:rPr lang="hu-HU" sz="2000" dirty="0">
                <a:latin typeface="Times New Roman" panose="02020603050405020304" pitchFamily="18" charset="0"/>
                <a:ea typeface="Times New Roman" panose="02020603050405020304" pitchFamily="18" charset="0"/>
              </a:rPr>
              <a:t>olyan, a vállalkozói nyilvántartásban szereplő személyek </a:t>
            </a:r>
            <a:r>
              <a:rPr lang="hu-HU" sz="2000" dirty="0">
                <a:effectLst/>
                <a:latin typeface="Times New Roman" panose="02020603050405020304" pitchFamily="18" charset="0"/>
                <a:ea typeface="Times New Roman" panose="02020603050405020304" pitchFamily="18" charset="0"/>
              </a:rPr>
              <a:t>tartózkodjanak, </a:t>
            </a:r>
          </a:p>
          <a:p>
            <a:r>
              <a:rPr lang="hu-HU" sz="2000" dirty="0">
                <a:effectLst/>
                <a:latin typeface="Times New Roman" panose="02020603050405020304" pitchFamily="18" charset="0"/>
                <a:ea typeface="Times New Roman" panose="02020603050405020304" pitchFamily="18" charset="0"/>
              </a:rPr>
              <a:t>akik erre jogosultsággal rendelkeznek, és</a:t>
            </a:r>
          </a:p>
          <a:p>
            <a:r>
              <a:rPr lang="hu-HU" sz="2000" dirty="0">
                <a:effectLst/>
                <a:latin typeface="Times New Roman" panose="02020603050405020304" pitchFamily="18" charset="0"/>
                <a:ea typeface="Times New Roman" panose="02020603050405020304" pitchFamily="18" charset="0"/>
              </a:rPr>
              <a:t>az építési napló által igazoltan részt vesznek a napi munkában, annak ellenőrzésében és irányításában.</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hu-HU" sz="2000" dirty="0"/>
          </a:p>
        </p:txBody>
      </p:sp>
      <p:sp>
        <p:nvSpPr>
          <p:cNvPr id="5" name="Szöveg helye 4">
            <a:extLst>
              <a:ext uri="{FF2B5EF4-FFF2-40B4-BE49-F238E27FC236}">
                <a16:creationId xmlns:a16="http://schemas.microsoft.com/office/drawing/2014/main" id="{4CC5162D-3E31-4673-B99A-0F60DE42B8F2}"/>
              </a:ext>
            </a:extLst>
          </p:cNvPr>
          <p:cNvSpPr>
            <a:spLocks noGrp="1"/>
          </p:cNvSpPr>
          <p:nvPr>
            <p:ph type="body" sz="quarter" idx="3"/>
          </p:nvPr>
        </p:nvSpPr>
        <p:spPr/>
        <p:txBody>
          <a:bodyPr/>
          <a:lstStyle/>
          <a:p>
            <a:r>
              <a:rPr lang="hu-HU" dirty="0"/>
              <a:t>Megrendelői oldal ??????????????</a:t>
            </a:r>
          </a:p>
        </p:txBody>
      </p:sp>
      <p:sp>
        <p:nvSpPr>
          <p:cNvPr id="6" name="Tartalom helye 5">
            <a:extLst>
              <a:ext uri="{FF2B5EF4-FFF2-40B4-BE49-F238E27FC236}">
                <a16:creationId xmlns:a16="http://schemas.microsoft.com/office/drawing/2014/main" id="{C382EDE2-A4E1-4017-8D7D-EADCABCC5435}"/>
              </a:ext>
            </a:extLst>
          </p:cNvPr>
          <p:cNvSpPr>
            <a:spLocks noGrp="1"/>
          </p:cNvSpPr>
          <p:nvPr>
            <p:ph sz="quarter" idx="4"/>
          </p:nvPr>
        </p:nvSpPr>
        <p:spPr/>
        <p:txBody>
          <a:bodyPr>
            <a:normAutofit/>
          </a:bodyPr>
          <a:lstStyle/>
          <a:p>
            <a:r>
              <a:rPr lang="hu-HU" sz="2000" dirty="0"/>
              <a:t>Tervező, tervezői művezetés ???</a:t>
            </a:r>
          </a:p>
          <a:p>
            <a:r>
              <a:rPr lang="hu-HU" sz="2000" dirty="0"/>
              <a:t>Műszaki ellenőr ???</a:t>
            </a:r>
          </a:p>
          <a:p>
            <a:endParaRPr lang="hu-HU" sz="2000" dirty="0"/>
          </a:p>
          <a:p>
            <a:pPr marL="0" indent="0" algn="ctr">
              <a:buNone/>
            </a:pPr>
            <a:r>
              <a:rPr lang="hu-HU" sz="2000" dirty="0"/>
              <a:t>Esetleg „ideiglenes kártyák”</a:t>
            </a:r>
          </a:p>
        </p:txBody>
      </p:sp>
      <p:sp>
        <p:nvSpPr>
          <p:cNvPr id="7" name="Dia számának helye 6">
            <a:extLst>
              <a:ext uri="{FF2B5EF4-FFF2-40B4-BE49-F238E27FC236}">
                <a16:creationId xmlns:a16="http://schemas.microsoft.com/office/drawing/2014/main" id="{56E236D6-09A1-4DC9-9ECE-9C80306E79EF}"/>
              </a:ext>
            </a:extLst>
          </p:cNvPr>
          <p:cNvSpPr>
            <a:spLocks noGrp="1"/>
          </p:cNvSpPr>
          <p:nvPr>
            <p:ph type="sldNum" sz="quarter" idx="12"/>
          </p:nvPr>
        </p:nvSpPr>
        <p:spPr/>
        <p:txBody>
          <a:bodyPr/>
          <a:lstStyle/>
          <a:p>
            <a:pPr rtl="0"/>
            <a:fld id="{3A98EE3D-8CD1-4C3F-BD1C-C98C9596463C}" type="slidenum">
              <a:rPr lang="en-US" smtClean="0"/>
              <a:t>14</a:t>
            </a:fld>
            <a:endParaRPr lang="en-US" dirty="0"/>
          </a:p>
        </p:txBody>
      </p:sp>
    </p:spTree>
    <p:extLst>
      <p:ext uri="{BB962C8B-B14F-4D97-AF65-F5344CB8AC3E}">
        <p14:creationId xmlns:p14="http://schemas.microsoft.com/office/powerpoint/2010/main" val="22218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59BA9CE-FBD9-4CB0-B000-6EA42B9C21BA}"/>
              </a:ext>
            </a:extLst>
          </p:cNvPr>
          <p:cNvSpPr>
            <a:spLocks noGrp="1"/>
          </p:cNvSpPr>
          <p:nvPr>
            <p:ph type="title"/>
          </p:nvPr>
        </p:nvSpPr>
        <p:spPr/>
        <p:txBody>
          <a:bodyPr/>
          <a:lstStyle/>
          <a:p>
            <a:r>
              <a:rPr lang="hu-HU" dirty="0"/>
              <a:t>Kivitelező felelőssége</a:t>
            </a:r>
          </a:p>
        </p:txBody>
      </p:sp>
      <p:sp>
        <p:nvSpPr>
          <p:cNvPr id="3" name="Szöveg helye 2">
            <a:extLst>
              <a:ext uri="{FF2B5EF4-FFF2-40B4-BE49-F238E27FC236}">
                <a16:creationId xmlns:a16="http://schemas.microsoft.com/office/drawing/2014/main" id="{3117F84E-5BC4-471A-B392-E24B7E54F753}"/>
              </a:ext>
            </a:extLst>
          </p:cNvPr>
          <p:cNvSpPr>
            <a:spLocks noGrp="1"/>
          </p:cNvSpPr>
          <p:nvPr>
            <p:ph type="body" idx="1"/>
          </p:nvPr>
        </p:nvSpPr>
        <p:spPr/>
        <p:txBody>
          <a:bodyPr/>
          <a:lstStyle/>
          <a:p>
            <a:endParaRPr lang="hu-HU" dirty="0"/>
          </a:p>
        </p:txBody>
      </p:sp>
      <p:sp>
        <p:nvSpPr>
          <p:cNvPr id="4" name="Tartalom helye 3">
            <a:extLst>
              <a:ext uri="{FF2B5EF4-FFF2-40B4-BE49-F238E27FC236}">
                <a16:creationId xmlns:a16="http://schemas.microsoft.com/office/drawing/2014/main" id="{7FF49B61-F9BF-4C00-B462-DE4367243CC3}"/>
              </a:ext>
            </a:extLst>
          </p:cNvPr>
          <p:cNvSpPr>
            <a:spLocks noGrp="1"/>
          </p:cNvSpPr>
          <p:nvPr>
            <p:ph sz="half" idx="2"/>
          </p:nvPr>
        </p:nvSpPr>
        <p:spPr/>
        <p:txBody>
          <a:bodyPr>
            <a:normAutofit fontScale="85000" lnSpcReduction="10000"/>
          </a:bodyPr>
          <a:lstStyle/>
          <a:p>
            <a:pPr marL="0" indent="0" algn="just">
              <a:lnSpc>
                <a:spcPct val="100000"/>
              </a:lnSpc>
              <a:spcBef>
                <a:spcPts val="0"/>
              </a:spcBef>
              <a:buNone/>
            </a:pPr>
            <a:r>
              <a:rPr lang="hu-HU" dirty="0">
                <a:latin typeface="Times New Roman" panose="02020603050405020304" pitchFamily="18" charset="0"/>
                <a:ea typeface="Times New Roman" panose="02020603050405020304" pitchFamily="18" charset="0"/>
              </a:rPr>
              <a:t>A</a:t>
            </a:r>
            <a:r>
              <a:rPr lang="hu-HU" dirty="0">
                <a:effectLst/>
                <a:latin typeface="Times New Roman" panose="02020603050405020304" pitchFamily="18" charset="0"/>
                <a:ea typeface="Times New Roman" panose="02020603050405020304" pitchFamily="18" charset="0"/>
              </a:rPr>
              <a:t>z építkezések területének megfelelő biztosítása – így </a:t>
            </a:r>
            <a:r>
              <a:rPr lang="hu-HU" u="sng" dirty="0">
                <a:effectLst/>
                <a:latin typeface="Times New Roman" panose="02020603050405020304" pitchFamily="18" charset="0"/>
                <a:ea typeface="Times New Roman" panose="02020603050405020304" pitchFamily="18" charset="0"/>
              </a:rPr>
              <a:t>szükség szerinti </a:t>
            </a:r>
            <a:r>
              <a:rPr lang="hu-HU" dirty="0">
                <a:effectLst/>
                <a:latin typeface="Times New Roman" panose="02020603050405020304" pitchFamily="18" charset="0"/>
                <a:ea typeface="Times New Roman" panose="02020603050405020304" pitchFamily="18" charset="0"/>
              </a:rPr>
              <a:t>körbekerítése, kapukkal való ellátása – ma is </a:t>
            </a:r>
            <a:r>
              <a:rPr lang="hu-HU" b="1" dirty="0">
                <a:effectLst/>
                <a:latin typeface="Times New Roman" panose="02020603050405020304" pitchFamily="18" charset="0"/>
                <a:ea typeface="Times New Roman" panose="02020603050405020304" pitchFamily="18" charset="0"/>
              </a:rPr>
              <a:t>kivitelezői felelősségi </a:t>
            </a:r>
            <a:r>
              <a:rPr lang="hu-HU" dirty="0">
                <a:effectLst/>
                <a:latin typeface="Times New Roman" panose="02020603050405020304" pitchFamily="18" charset="0"/>
                <a:ea typeface="Times New Roman" panose="02020603050405020304" pitchFamily="18" charset="0"/>
              </a:rPr>
              <a:t>körbe tartozik.</a:t>
            </a:r>
            <a:endParaRPr lang="hu-HU"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00000"/>
              </a:lnSpc>
              <a:spcBef>
                <a:spcPts val="0"/>
              </a:spcBef>
              <a:buNone/>
            </a:pPr>
            <a:endParaRPr lang="hu-HU"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00000"/>
              </a:lnSpc>
              <a:spcBef>
                <a:spcPts val="0"/>
              </a:spcBef>
              <a:buNone/>
            </a:pPr>
            <a:r>
              <a:rPr lang="hu-HU"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 szükséges beléptető eszközök kiépítéséért és üzemetetéséért a fővállalkozó kivitelező felel</a:t>
            </a:r>
            <a:r>
              <a:rPr lang="hu-HU"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 aki a beléptető eszközökhöz illesztett </a:t>
            </a:r>
            <a:r>
              <a:rPr lang="hu-HU" b="1" dirty="0">
                <a:latin typeface="Times New Roman" panose="02020603050405020304" pitchFamily="18" charset="0"/>
                <a:ea typeface="Times New Roman" panose="02020603050405020304" pitchFamily="18" charset="0"/>
                <a:cs typeface="Times New Roman" panose="02020603050405020304" pitchFamily="18" charset="0"/>
              </a:rPr>
              <a:t>F</a:t>
            </a:r>
            <a:r>
              <a:rPr lang="hu-HU" b="1" dirty="0">
                <a:effectLst/>
                <a:latin typeface="Times New Roman" panose="02020603050405020304" pitchFamily="18" charset="0"/>
                <a:ea typeface="Times New Roman" panose="02020603050405020304" pitchFamily="18" charset="0"/>
                <a:cs typeface="Times New Roman" panose="02020603050405020304" pitchFamily="18" charset="0"/>
              </a:rPr>
              <a:t>elügyeleti egység  </a:t>
            </a: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üzemeltető általi telepítését biztosítani köteles.</a:t>
            </a:r>
          </a:p>
          <a:p>
            <a:pPr marL="0" indent="0" algn="just">
              <a:lnSpc>
                <a:spcPct val="100000"/>
              </a:lnSpc>
              <a:spcBef>
                <a:spcPts val="0"/>
              </a:spcBef>
              <a:buNone/>
            </a:pPr>
            <a:endParaRPr lang="hu-HU" sz="105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00000"/>
              </a:lnSpc>
              <a:spcBef>
                <a:spcPts val="0"/>
              </a:spcBef>
              <a:buNone/>
            </a:pPr>
            <a:endParaRPr lang="hu-HU" dirty="0">
              <a:effectLst/>
              <a:latin typeface="Times New Roman" panose="02020603050405020304" pitchFamily="18" charset="0"/>
              <a:ea typeface="Times New Roman" panose="02020603050405020304" pitchFamily="18" charset="0"/>
            </a:endParaRPr>
          </a:p>
          <a:p>
            <a:pPr marL="0" indent="0" algn="just">
              <a:lnSpc>
                <a:spcPct val="100000"/>
              </a:lnSpc>
              <a:spcBef>
                <a:spcPts val="0"/>
              </a:spcBef>
              <a:buNone/>
            </a:pPr>
            <a:r>
              <a:rPr lang="hu-HU" dirty="0">
                <a:latin typeface="Times New Roman" panose="02020603050405020304" pitchFamily="18" charset="0"/>
                <a:ea typeface="Times New Roman" panose="02020603050405020304" pitchFamily="18" charset="0"/>
              </a:rPr>
              <a:t>Az – általa birtokolt - </a:t>
            </a:r>
            <a:r>
              <a:rPr lang="hu-HU" dirty="0">
                <a:effectLst/>
                <a:latin typeface="Times New Roman" panose="02020603050405020304" pitchFamily="18" charset="0"/>
                <a:ea typeface="Times New Roman" panose="02020603050405020304" pitchFamily="18" charset="0"/>
              </a:rPr>
              <a:t>építési munkaterületet a fővállalkozó kivitelezőnek kell ellátnia a megfelelő </a:t>
            </a:r>
            <a:r>
              <a:rPr lang="hu-HU" b="1" dirty="0">
                <a:effectLst/>
                <a:latin typeface="Times New Roman" panose="02020603050405020304" pitchFamily="18" charset="0"/>
                <a:ea typeface="Times New Roman" panose="02020603050405020304" pitchFamily="18" charset="0"/>
              </a:rPr>
              <a:t>fizikai beléptetési eszközökkel</a:t>
            </a:r>
            <a:r>
              <a:rPr lang="hu-HU" dirty="0">
                <a:effectLst/>
                <a:latin typeface="Times New Roman" panose="02020603050405020304" pitchFamily="18" charset="0"/>
                <a:ea typeface="Times New Roman" panose="02020603050405020304" pitchFamily="18" charset="0"/>
              </a:rPr>
              <a:t>, azokat neki kell telepítenie.</a:t>
            </a:r>
            <a:endParaRPr lang="hu-HU"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hu-HU" dirty="0"/>
          </a:p>
        </p:txBody>
      </p:sp>
      <p:sp>
        <p:nvSpPr>
          <p:cNvPr id="5" name="Szöveg helye 4">
            <a:extLst>
              <a:ext uri="{FF2B5EF4-FFF2-40B4-BE49-F238E27FC236}">
                <a16:creationId xmlns:a16="http://schemas.microsoft.com/office/drawing/2014/main" id="{3C79FAFA-CE84-413A-9A0F-07C1EC707802}"/>
              </a:ext>
            </a:extLst>
          </p:cNvPr>
          <p:cNvSpPr>
            <a:spLocks noGrp="1"/>
          </p:cNvSpPr>
          <p:nvPr>
            <p:ph type="body" sz="quarter" idx="3"/>
          </p:nvPr>
        </p:nvSpPr>
        <p:spPr/>
        <p:txBody>
          <a:bodyPr/>
          <a:lstStyle/>
          <a:p>
            <a:r>
              <a:rPr lang="hu-HU" b="1" dirty="0">
                <a:latin typeface="Times New Roman" panose="02020603050405020304" pitchFamily="18" charset="0"/>
                <a:ea typeface="Calibri" panose="020F0502020204030204" pitchFamily="34" charset="0"/>
                <a:cs typeface="Arial" panose="020B0604020202020204" pitchFamily="34" charset="0"/>
              </a:rPr>
              <a:t>A fővállalkozó kötelezettsége</a:t>
            </a:r>
          </a:p>
        </p:txBody>
      </p:sp>
      <p:sp>
        <p:nvSpPr>
          <p:cNvPr id="6" name="Tartalom helye 5">
            <a:extLst>
              <a:ext uri="{FF2B5EF4-FFF2-40B4-BE49-F238E27FC236}">
                <a16:creationId xmlns:a16="http://schemas.microsoft.com/office/drawing/2014/main" id="{14C20EC1-95B5-4019-BB5D-C8124EEE57EB}"/>
              </a:ext>
            </a:extLst>
          </p:cNvPr>
          <p:cNvSpPr>
            <a:spLocks noGrp="1"/>
          </p:cNvSpPr>
          <p:nvPr>
            <p:ph sz="quarter" idx="4"/>
          </p:nvPr>
        </p:nvSpPr>
        <p:spPr/>
        <p:txBody>
          <a:bodyPr>
            <a:normAutofit fontScale="77500" lnSpcReduction="20000"/>
          </a:bodyPr>
          <a:lstStyle/>
          <a:p>
            <a:r>
              <a:rPr lang="hu-HU" dirty="0">
                <a:latin typeface="Times New Roman" panose="02020603050405020304" pitchFamily="18" charset="0"/>
                <a:ea typeface="Calibri" panose="020F0502020204030204" pitchFamily="34" charset="0"/>
                <a:cs typeface="Arial" panose="020B0604020202020204" pitchFamily="34" charset="0"/>
              </a:rPr>
              <a:t>az </a:t>
            </a:r>
            <a:r>
              <a:rPr lang="hu-HU" dirty="0">
                <a:effectLst/>
                <a:latin typeface="Times New Roman" panose="02020603050405020304" pitchFamily="18" charset="0"/>
                <a:ea typeface="Calibri" panose="020F0502020204030204" pitchFamily="34" charset="0"/>
                <a:cs typeface="Arial" panose="020B0604020202020204" pitchFamily="34" charset="0"/>
              </a:rPr>
              <a:t>építési munkaterület </a:t>
            </a:r>
            <a:r>
              <a:rPr lang="hu-HU" u="sng" dirty="0">
                <a:effectLst/>
                <a:latin typeface="Times New Roman" panose="02020603050405020304" pitchFamily="18" charset="0"/>
                <a:ea typeface="Calibri" panose="020F0502020204030204" pitchFamily="34" charset="0"/>
                <a:cs typeface="Arial" panose="020B0604020202020204" pitchFamily="34" charset="0"/>
              </a:rPr>
              <a:t>átjárásra alkalmatlan körbekerítése</a:t>
            </a:r>
            <a:r>
              <a:rPr lang="hu-HU" dirty="0">
                <a:effectLst/>
                <a:latin typeface="Times New Roman" panose="02020603050405020304" pitchFamily="18" charset="0"/>
                <a:ea typeface="Calibri" panose="020F0502020204030204" pitchFamily="34" charset="0"/>
                <a:cs typeface="Arial" panose="020B0604020202020204" pitchFamily="34" charset="0"/>
              </a:rPr>
              <a:t>, vagy</a:t>
            </a:r>
          </a:p>
          <a:p>
            <a:r>
              <a:rPr lang="hu-HU" dirty="0">
                <a:effectLst/>
                <a:latin typeface="Times New Roman" panose="02020603050405020304" pitchFamily="18" charset="0"/>
                <a:ea typeface="Calibri" panose="020F0502020204030204" pitchFamily="34" charset="0"/>
                <a:cs typeface="Arial" panose="020B0604020202020204" pitchFamily="34" charset="0"/>
              </a:rPr>
              <a:t>nyomvonal jellegű építmény esetén </a:t>
            </a:r>
            <a:r>
              <a:rPr lang="hu-HU" u="sng" dirty="0">
                <a:effectLst/>
                <a:latin typeface="Times New Roman" panose="02020603050405020304" pitchFamily="18" charset="0"/>
                <a:ea typeface="Calibri" panose="020F0502020204030204" pitchFamily="34" charset="0"/>
                <a:cs typeface="Arial" panose="020B0604020202020204" pitchFamily="34" charset="0"/>
              </a:rPr>
              <a:t>annak jól látható módon történő kijelölése,</a:t>
            </a:r>
            <a:r>
              <a:rPr lang="hu-HU" dirty="0">
                <a:effectLst/>
                <a:latin typeface="Times New Roman" panose="02020603050405020304" pitchFamily="18" charset="0"/>
                <a:ea typeface="Calibri" panose="020F0502020204030204" pitchFamily="34" charset="0"/>
                <a:cs typeface="Arial" panose="020B0604020202020204" pitchFamily="34" charset="0"/>
              </a:rPr>
              <a:t> valamint </a:t>
            </a:r>
          </a:p>
          <a:p>
            <a:r>
              <a:rPr lang="hu-HU" dirty="0">
                <a:effectLst/>
                <a:latin typeface="Times New Roman" panose="02020603050405020304" pitchFamily="18" charset="0"/>
                <a:ea typeface="Calibri" panose="020F0502020204030204" pitchFamily="34" charset="0"/>
                <a:cs typeface="Arial" panose="020B0604020202020204" pitchFamily="34" charset="0"/>
              </a:rPr>
              <a:t>a </a:t>
            </a:r>
            <a:r>
              <a:rPr lang="hu-HU" u="sng" dirty="0">
                <a:effectLst/>
                <a:latin typeface="Times New Roman" panose="02020603050405020304" pitchFamily="18" charset="0"/>
                <a:ea typeface="Calibri" panose="020F0502020204030204" pitchFamily="34" charset="0"/>
                <a:cs typeface="Arial" panose="020B0604020202020204" pitchFamily="34" charset="0"/>
              </a:rPr>
              <a:t>beléptető rendszer elhelyezése</a:t>
            </a:r>
            <a:r>
              <a:rPr lang="hu-HU" dirty="0">
                <a:effectLst/>
                <a:latin typeface="Times New Roman" panose="02020603050405020304" pitchFamily="18" charset="0"/>
                <a:ea typeface="Calibri" panose="020F0502020204030204" pitchFamily="34" charset="0"/>
                <a:cs typeface="Arial" panose="020B0604020202020204" pitchFamily="34" charset="0"/>
              </a:rPr>
              <a:t>, üzemeltetése, karbantartása, meghibásodás esetén javíttatása, </a:t>
            </a:r>
          </a:p>
          <a:p>
            <a:pPr marL="0" indent="0">
              <a:buNone/>
            </a:pPr>
            <a:endParaRPr lang="hu-HU" dirty="0">
              <a:latin typeface="Times New Roman" panose="02020603050405020304" pitchFamily="18" charset="0"/>
              <a:ea typeface="Calibri" panose="020F0502020204030204" pitchFamily="34" charset="0"/>
              <a:cs typeface="Arial" panose="020B0604020202020204" pitchFamily="34" charset="0"/>
            </a:endParaRPr>
          </a:p>
          <a:p>
            <a:pPr marL="0" indent="0">
              <a:buNone/>
            </a:pPr>
            <a:r>
              <a:rPr lang="hu-HU" dirty="0">
                <a:latin typeface="Times New Roman" panose="02020603050405020304" pitchFamily="18" charset="0"/>
                <a:ea typeface="Calibri" panose="020F0502020204030204" pitchFamily="34" charset="0"/>
                <a:cs typeface="Arial" panose="020B0604020202020204" pitchFamily="34" charset="0"/>
              </a:rPr>
              <a:t>A fővállalkozó</a:t>
            </a:r>
            <a:r>
              <a:rPr lang="hu-HU" dirty="0">
                <a:effectLst/>
                <a:latin typeface="Times New Roman" panose="02020603050405020304" pitchFamily="18" charset="0"/>
                <a:ea typeface="Calibri" panose="020F0502020204030204" pitchFamily="34" charset="0"/>
                <a:cs typeface="Arial" panose="020B0604020202020204" pitchFamily="34" charset="0"/>
              </a:rPr>
              <a:t> kötelezettségét meghatalmazás útján valamely általa megbízott vállalkozónak átruházhatja (pl. alvállalkozó, őrző-védő cég). </a:t>
            </a:r>
            <a:endParaRPr lang="hu-HU" b="1" dirty="0">
              <a:effectLst/>
              <a:latin typeface="Times New Roman" panose="02020603050405020304" pitchFamily="18" charset="0"/>
              <a:ea typeface="Calibri" panose="020F0502020204030204" pitchFamily="34" charset="0"/>
              <a:cs typeface="Arial" panose="020B0604020202020204" pitchFamily="34" charset="0"/>
            </a:endParaRPr>
          </a:p>
          <a:p>
            <a:pPr marL="0" indent="0">
              <a:buNone/>
            </a:pPr>
            <a:r>
              <a:rPr lang="hu-HU" b="1" dirty="0">
                <a:effectLst/>
                <a:latin typeface="Times New Roman" panose="02020603050405020304" pitchFamily="18" charset="0"/>
                <a:ea typeface="Calibri" panose="020F0502020204030204" pitchFamily="34" charset="0"/>
                <a:cs typeface="Arial" panose="020B0604020202020204" pitchFamily="34" charset="0"/>
              </a:rPr>
              <a:t>Általánosságban kijelenthető, hogy az Üvegkapu jogszerű használatáért a fővállalkozónak mögöttes felelősséget kell vállalnia.</a:t>
            </a:r>
            <a:endParaRPr lang="hu-HU" dirty="0">
              <a:effectLst/>
              <a:latin typeface="Times New Roman" panose="02020603050405020304" pitchFamily="18" charset="0"/>
              <a:ea typeface="Times New Roman" panose="02020603050405020304" pitchFamily="18" charset="0"/>
            </a:endParaRPr>
          </a:p>
        </p:txBody>
      </p:sp>
      <p:sp>
        <p:nvSpPr>
          <p:cNvPr id="7" name="Dia számának helye 6">
            <a:extLst>
              <a:ext uri="{FF2B5EF4-FFF2-40B4-BE49-F238E27FC236}">
                <a16:creationId xmlns:a16="http://schemas.microsoft.com/office/drawing/2014/main" id="{9256D18A-7FCC-4CCF-B315-FFC0BF950DD8}"/>
              </a:ext>
            </a:extLst>
          </p:cNvPr>
          <p:cNvSpPr>
            <a:spLocks noGrp="1"/>
          </p:cNvSpPr>
          <p:nvPr>
            <p:ph type="sldNum" sz="quarter" idx="12"/>
          </p:nvPr>
        </p:nvSpPr>
        <p:spPr/>
        <p:txBody>
          <a:bodyPr/>
          <a:lstStyle/>
          <a:p>
            <a:pPr rtl="0"/>
            <a:fld id="{3A98EE3D-8CD1-4C3F-BD1C-C98C9596463C}" type="slidenum">
              <a:rPr lang="en-US" smtClean="0"/>
              <a:t>15</a:t>
            </a:fld>
            <a:endParaRPr lang="en-US" dirty="0"/>
          </a:p>
        </p:txBody>
      </p:sp>
    </p:spTree>
    <p:extLst>
      <p:ext uri="{BB962C8B-B14F-4D97-AF65-F5344CB8AC3E}">
        <p14:creationId xmlns:p14="http://schemas.microsoft.com/office/powerpoint/2010/main" val="1916655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901FF24-CBBE-4346-A8DE-75648F743CD3}"/>
              </a:ext>
            </a:extLst>
          </p:cNvPr>
          <p:cNvSpPr>
            <a:spLocks noGrp="1"/>
          </p:cNvSpPr>
          <p:nvPr>
            <p:ph type="title"/>
          </p:nvPr>
        </p:nvSpPr>
        <p:spPr/>
        <p:txBody>
          <a:bodyPr/>
          <a:lstStyle/>
          <a:p>
            <a:r>
              <a:rPr lang="hu-HU" sz="2800" dirty="0">
                <a:effectLst/>
                <a:latin typeface="Times New Roman" panose="02020603050405020304" pitchFamily="18" charset="0"/>
                <a:ea typeface="Calibri" panose="020F0502020204030204" pitchFamily="34" charset="0"/>
                <a:cs typeface="Times New Roman" panose="02020603050405020304" pitchFamily="18" charset="0"/>
              </a:rPr>
              <a:t>Szintén a fővállalkozó kötelezettsége</a:t>
            </a:r>
            <a:endParaRPr lang="hu-HU" dirty="0"/>
          </a:p>
        </p:txBody>
      </p:sp>
      <p:sp>
        <p:nvSpPr>
          <p:cNvPr id="3" name="Szöveg helye 2">
            <a:extLst>
              <a:ext uri="{FF2B5EF4-FFF2-40B4-BE49-F238E27FC236}">
                <a16:creationId xmlns:a16="http://schemas.microsoft.com/office/drawing/2014/main" id="{53866D90-4EB8-442C-9EE5-76C210521EA2}"/>
              </a:ext>
            </a:extLst>
          </p:cNvPr>
          <p:cNvSpPr>
            <a:spLocks noGrp="1"/>
          </p:cNvSpPr>
          <p:nvPr>
            <p:ph type="body" idx="1"/>
          </p:nvPr>
        </p:nvSpPr>
        <p:spPr/>
        <p:txBody>
          <a:bodyPr/>
          <a:lstStyle/>
          <a:p>
            <a:r>
              <a:rPr lang="hu-HU" b="1" dirty="0">
                <a:latin typeface="Times New Roman" panose="02020603050405020304" pitchFamily="18" charset="0"/>
                <a:cs typeface="Times New Roman" panose="02020603050405020304" pitchFamily="18" charset="0"/>
              </a:rPr>
              <a:t>Áram ellátás</a:t>
            </a:r>
          </a:p>
        </p:txBody>
      </p:sp>
      <p:sp>
        <p:nvSpPr>
          <p:cNvPr id="4" name="Tartalom helye 3">
            <a:extLst>
              <a:ext uri="{FF2B5EF4-FFF2-40B4-BE49-F238E27FC236}">
                <a16:creationId xmlns:a16="http://schemas.microsoft.com/office/drawing/2014/main" id="{BE0A7038-B614-40F6-B083-4747B79C51CB}"/>
              </a:ext>
            </a:extLst>
          </p:cNvPr>
          <p:cNvSpPr>
            <a:spLocks noGrp="1"/>
          </p:cNvSpPr>
          <p:nvPr>
            <p:ph sz="half" idx="2"/>
          </p:nvPr>
        </p:nvSpPr>
        <p:spPr/>
        <p:txBody>
          <a:bodyPr/>
          <a:lstStyle/>
          <a:p>
            <a:pPr marL="0" indent="0">
              <a:buNone/>
            </a:pPr>
            <a:r>
              <a:rPr lang="hu-HU" sz="1800" dirty="0">
                <a:effectLst/>
                <a:latin typeface="Times New Roman" panose="02020603050405020304" pitchFamily="18" charset="0"/>
                <a:ea typeface="Calibri" panose="020F0502020204030204" pitchFamily="34" charset="0"/>
                <a:cs typeface="Times New Roman" panose="02020603050405020304" pitchFamily="18" charset="0"/>
              </a:rPr>
              <a:t>a </a:t>
            </a:r>
            <a:r>
              <a:rPr lang="hu-HU" sz="1800" b="1" dirty="0">
                <a:effectLst/>
                <a:latin typeface="Times New Roman" panose="02020603050405020304" pitchFamily="18" charset="0"/>
                <a:ea typeface="Calibri" panose="020F0502020204030204" pitchFamily="34" charset="0"/>
                <a:cs typeface="Times New Roman" panose="02020603050405020304" pitchFamily="18" charset="0"/>
              </a:rPr>
              <a:t>Felügyeleti Egység </a:t>
            </a:r>
            <a:r>
              <a:rPr lang="hu-HU" sz="1800" dirty="0">
                <a:effectLst/>
                <a:latin typeface="Times New Roman" panose="02020603050405020304" pitchFamily="18" charset="0"/>
                <a:ea typeface="Calibri" panose="020F0502020204030204" pitchFamily="34" charset="0"/>
                <a:cs typeface="Times New Roman" panose="02020603050405020304" pitchFamily="18" charset="0"/>
              </a:rPr>
              <a:t>áramellátásának kialakítása oly módon, hogy az 72 órán keresztül folyamatosan üzemelni tudjon áramkimaradás esetén (szünetmentes tápellátás biztosítása). </a:t>
            </a:r>
            <a:endParaRPr lang="hu-HU"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Szöveg helye 4">
            <a:extLst>
              <a:ext uri="{FF2B5EF4-FFF2-40B4-BE49-F238E27FC236}">
                <a16:creationId xmlns:a16="http://schemas.microsoft.com/office/drawing/2014/main" id="{77F0D896-6966-4F5B-B5CC-6DB24B435863}"/>
              </a:ext>
            </a:extLst>
          </p:cNvPr>
          <p:cNvSpPr>
            <a:spLocks noGrp="1"/>
          </p:cNvSpPr>
          <p:nvPr>
            <p:ph type="body" sz="quarter" idx="3"/>
          </p:nvPr>
        </p:nvSpPr>
        <p:spPr/>
        <p:txBody>
          <a:bodyPr/>
          <a:lstStyle/>
          <a:p>
            <a:r>
              <a:rPr lang="hu-HU" b="1" dirty="0">
                <a:latin typeface="Times New Roman" panose="02020603050405020304" pitchFamily="18" charset="0"/>
                <a:cs typeface="Times New Roman" panose="02020603050405020304" pitchFamily="18" charset="0"/>
              </a:rPr>
              <a:t>Internet kapcsolat</a:t>
            </a:r>
          </a:p>
        </p:txBody>
      </p:sp>
      <p:sp>
        <p:nvSpPr>
          <p:cNvPr id="6" name="Tartalom helye 5">
            <a:extLst>
              <a:ext uri="{FF2B5EF4-FFF2-40B4-BE49-F238E27FC236}">
                <a16:creationId xmlns:a16="http://schemas.microsoft.com/office/drawing/2014/main" id="{59B42CB9-21EE-4589-A4F7-E2AE82C40A39}"/>
              </a:ext>
            </a:extLst>
          </p:cNvPr>
          <p:cNvSpPr>
            <a:spLocks noGrp="1"/>
          </p:cNvSpPr>
          <p:nvPr>
            <p:ph sz="quarter" idx="4"/>
          </p:nvPr>
        </p:nvSpPr>
        <p:spPr/>
        <p:txBody>
          <a:bodyPr/>
          <a:lstStyle/>
          <a:p>
            <a:pPr marL="0" indent="0">
              <a:buNone/>
            </a:pPr>
            <a:r>
              <a:rPr lang="hu-HU" sz="1600" dirty="0">
                <a:effectLst/>
                <a:latin typeface="Times New Roman" panose="02020603050405020304" pitchFamily="18" charset="0"/>
                <a:ea typeface="Calibri" panose="020F0502020204030204" pitchFamily="34" charset="0"/>
                <a:cs typeface="Times New Roman" panose="02020603050405020304" pitchFamily="18" charset="0"/>
              </a:rPr>
              <a:t>Internet kapcsolat hiánya esetén a </a:t>
            </a:r>
            <a:r>
              <a:rPr lang="hu-HU" sz="1600" b="1" dirty="0">
                <a:effectLst/>
                <a:latin typeface="Times New Roman" panose="02020603050405020304" pitchFamily="18" charset="0"/>
                <a:ea typeface="Calibri" panose="020F0502020204030204" pitchFamily="34" charset="0"/>
                <a:cs typeface="Times New Roman" panose="02020603050405020304" pitchFamily="18" charset="0"/>
              </a:rPr>
              <a:t>Felügyeleti Egység </a:t>
            </a:r>
            <a:r>
              <a:rPr lang="hu-HU" sz="1600" dirty="0">
                <a:effectLst/>
                <a:latin typeface="Times New Roman" panose="02020603050405020304" pitchFamily="18" charset="0"/>
                <a:ea typeface="Calibri" panose="020F0502020204030204" pitchFamily="34" charset="0"/>
                <a:cs typeface="Times New Roman" panose="02020603050405020304" pitchFamily="18" charset="0"/>
              </a:rPr>
              <a:t>lokálisan gyűjti az adatokat minimum 72 órán keresztül.</a:t>
            </a:r>
            <a:endParaRPr lang="hu-HU" dirty="0"/>
          </a:p>
        </p:txBody>
      </p:sp>
      <p:sp>
        <p:nvSpPr>
          <p:cNvPr id="7" name="Dia számának helye 6">
            <a:extLst>
              <a:ext uri="{FF2B5EF4-FFF2-40B4-BE49-F238E27FC236}">
                <a16:creationId xmlns:a16="http://schemas.microsoft.com/office/drawing/2014/main" id="{35F4D35C-9460-48CA-B003-CFAB6480CD6A}"/>
              </a:ext>
            </a:extLst>
          </p:cNvPr>
          <p:cNvSpPr>
            <a:spLocks noGrp="1"/>
          </p:cNvSpPr>
          <p:nvPr>
            <p:ph type="sldNum" sz="quarter" idx="12"/>
          </p:nvPr>
        </p:nvSpPr>
        <p:spPr/>
        <p:txBody>
          <a:bodyPr/>
          <a:lstStyle/>
          <a:p>
            <a:pPr rtl="0"/>
            <a:fld id="{3A98EE3D-8CD1-4C3F-BD1C-C98C9596463C}" type="slidenum">
              <a:rPr lang="en-US" smtClean="0"/>
              <a:t>16</a:t>
            </a:fld>
            <a:endParaRPr lang="en-US" dirty="0"/>
          </a:p>
        </p:txBody>
      </p:sp>
    </p:spTree>
    <p:extLst>
      <p:ext uri="{BB962C8B-B14F-4D97-AF65-F5344CB8AC3E}">
        <p14:creationId xmlns:p14="http://schemas.microsoft.com/office/powerpoint/2010/main" val="2606296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87EF94D-52B1-4327-BC05-32FA7F5E62A7}"/>
              </a:ext>
            </a:extLst>
          </p:cNvPr>
          <p:cNvSpPr>
            <a:spLocks noGrp="1"/>
          </p:cNvSpPr>
          <p:nvPr>
            <p:ph type="title"/>
          </p:nvPr>
        </p:nvSpPr>
        <p:spPr/>
        <p:txBody>
          <a:bodyPr/>
          <a:lstStyle/>
          <a:p>
            <a:r>
              <a:rPr lang="hu-HU" dirty="0"/>
              <a:t>Üzemzavar esetén</a:t>
            </a:r>
          </a:p>
        </p:txBody>
      </p:sp>
      <p:sp>
        <p:nvSpPr>
          <p:cNvPr id="3" name="Szöveg helye 2">
            <a:extLst>
              <a:ext uri="{FF2B5EF4-FFF2-40B4-BE49-F238E27FC236}">
                <a16:creationId xmlns:a16="http://schemas.microsoft.com/office/drawing/2014/main" id="{AF11A66F-247C-49E7-BDF4-D3604428D3AF}"/>
              </a:ext>
            </a:extLst>
          </p:cNvPr>
          <p:cNvSpPr>
            <a:spLocks noGrp="1"/>
          </p:cNvSpPr>
          <p:nvPr>
            <p:ph type="body" idx="1"/>
          </p:nvPr>
        </p:nvSpPr>
        <p:spPr/>
        <p:txBody>
          <a:bodyPr/>
          <a:lstStyle/>
          <a:p>
            <a:endParaRPr lang="hu-HU"/>
          </a:p>
        </p:txBody>
      </p:sp>
      <p:sp>
        <p:nvSpPr>
          <p:cNvPr id="4" name="Tartalom helye 3">
            <a:extLst>
              <a:ext uri="{FF2B5EF4-FFF2-40B4-BE49-F238E27FC236}">
                <a16:creationId xmlns:a16="http://schemas.microsoft.com/office/drawing/2014/main" id="{4BBFA4FA-0255-46AB-9A19-2B1096368CD3}"/>
              </a:ext>
            </a:extLst>
          </p:cNvPr>
          <p:cNvSpPr>
            <a:spLocks noGrp="1"/>
          </p:cNvSpPr>
          <p:nvPr>
            <p:ph sz="half" idx="2"/>
          </p:nvPr>
        </p:nvSpPr>
        <p:spPr/>
        <p:txBody>
          <a:bodyPr>
            <a:normAutofit/>
          </a:bodyPr>
          <a:lstStyle/>
          <a:p>
            <a:pPr marL="0" indent="0">
              <a:buNone/>
            </a:pPr>
            <a:r>
              <a:rPr lang="hu-HU" b="1" dirty="0">
                <a:effectLst/>
                <a:latin typeface="Times New Roman" panose="02020603050405020304" pitchFamily="18" charset="0"/>
                <a:ea typeface="Times New Roman" panose="02020603050405020304" pitchFamily="18" charset="0"/>
                <a:cs typeface="Times New Roman" panose="02020603050405020304" pitchFamily="18" charset="0"/>
              </a:rPr>
              <a:t>Üzemzavar vagy rendkívüli esemény bekövetkezésekor</a:t>
            </a: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 amely az Üvegkapu eszközeinek rendeltetésszerű használatát akadályozza, a </a:t>
            </a:r>
            <a:r>
              <a:rPr lang="hu-HU"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jelenléti adatokat </a:t>
            </a:r>
            <a:r>
              <a:rPr lang="hu-HU"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manuálisan kell rögzíteni</a:t>
            </a: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indent="0">
              <a:buNone/>
            </a:pPr>
            <a:endParaRPr lang="hu-HU"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hu-HU" dirty="0"/>
          </a:p>
        </p:txBody>
      </p:sp>
      <p:sp>
        <p:nvSpPr>
          <p:cNvPr id="5" name="Szöveg helye 4">
            <a:extLst>
              <a:ext uri="{FF2B5EF4-FFF2-40B4-BE49-F238E27FC236}">
                <a16:creationId xmlns:a16="http://schemas.microsoft.com/office/drawing/2014/main" id="{7823DC1D-7B8B-449F-BA30-EF9A759AC6F1}"/>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B9A1FDAA-3AF0-4D63-8945-C8E2A3A91038}"/>
              </a:ext>
            </a:extLst>
          </p:cNvPr>
          <p:cNvSpPr>
            <a:spLocks noGrp="1"/>
          </p:cNvSpPr>
          <p:nvPr>
            <p:ph sz="quarter" idx="4"/>
          </p:nvPr>
        </p:nvSpPr>
        <p:spPr/>
        <p:txBody>
          <a:bodyPr/>
          <a:lstStyle/>
          <a:p>
            <a:pPr marL="0" indent="0">
              <a:buNone/>
            </a:pP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Az Üvegkapu eszközeinek ismételt rendeltetésszerű használatára alkalmassá válását követő 24 órán belül az adatokat </a:t>
            </a:r>
          </a:p>
          <a:p>
            <a:pPr marL="0" indent="0">
              <a:buNone/>
            </a:pP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utólag kell az Üvegkapu rendszerének e célból </a:t>
            </a:r>
          </a:p>
          <a:p>
            <a:pPr marL="0" indent="0">
              <a:buNone/>
            </a:pP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kialakított felületén rögzíteni a manuálisan </a:t>
            </a:r>
          </a:p>
          <a:p>
            <a:pPr marL="0" indent="0">
              <a:buNone/>
            </a:pP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felvett ívek digitális feltöltése mellett.</a:t>
            </a:r>
            <a:endParaRPr lang="hu-HU"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hu-HU" dirty="0"/>
          </a:p>
        </p:txBody>
      </p:sp>
      <p:sp>
        <p:nvSpPr>
          <p:cNvPr id="7" name="Dia számának helye 6">
            <a:extLst>
              <a:ext uri="{FF2B5EF4-FFF2-40B4-BE49-F238E27FC236}">
                <a16:creationId xmlns:a16="http://schemas.microsoft.com/office/drawing/2014/main" id="{5A87C951-8C1C-449E-A3B0-1D78F85C33B6}"/>
              </a:ext>
            </a:extLst>
          </p:cNvPr>
          <p:cNvSpPr>
            <a:spLocks noGrp="1"/>
          </p:cNvSpPr>
          <p:nvPr>
            <p:ph type="sldNum" sz="quarter" idx="12"/>
          </p:nvPr>
        </p:nvSpPr>
        <p:spPr/>
        <p:txBody>
          <a:bodyPr/>
          <a:lstStyle/>
          <a:p>
            <a:pPr rtl="0"/>
            <a:fld id="{3A98EE3D-8CD1-4C3F-BD1C-C98C9596463C}" type="slidenum">
              <a:rPr lang="en-US" smtClean="0"/>
              <a:t>17</a:t>
            </a:fld>
            <a:endParaRPr lang="en-US" dirty="0"/>
          </a:p>
        </p:txBody>
      </p:sp>
    </p:spTree>
    <p:extLst>
      <p:ext uri="{BB962C8B-B14F-4D97-AF65-F5344CB8AC3E}">
        <p14:creationId xmlns:p14="http://schemas.microsoft.com/office/powerpoint/2010/main" val="713138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36222BE-0C52-446D-8547-8FD9A17C7ED0}"/>
              </a:ext>
            </a:extLst>
          </p:cNvPr>
          <p:cNvSpPr>
            <a:spLocks noGrp="1"/>
          </p:cNvSpPr>
          <p:nvPr>
            <p:ph type="title"/>
          </p:nvPr>
        </p:nvSpPr>
        <p:spPr/>
        <p:txBody>
          <a:bodyPr/>
          <a:lstStyle/>
          <a:p>
            <a:endParaRPr lang="hu-HU"/>
          </a:p>
        </p:txBody>
      </p:sp>
      <p:sp>
        <p:nvSpPr>
          <p:cNvPr id="3" name="Szöveg helye 2">
            <a:extLst>
              <a:ext uri="{FF2B5EF4-FFF2-40B4-BE49-F238E27FC236}">
                <a16:creationId xmlns:a16="http://schemas.microsoft.com/office/drawing/2014/main" id="{3104A98A-4C7B-4A51-ABFF-7CC2A5099EFC}"/>
              </a:ext>
            </a:extLst>
          </p:cNvPr>
          <p:cNvSpPr>
            <a:spLocks noGrp="1"/>
          </p:cNvSpPr>
          <p:nvPr>
            <p:ph type="body" idx="1"/>
          </p:nvPr>
        </p:nvSpPr>
        <p:spPr/>
        <p:txBody>
          <a:bodyPr/>
          <a:lstStyle/>
          <a:p>
            <a:endParaRPr lang="hu-HU"/>
          </a:p>
        </p:txBody>
      </p:sp>
      <p:sp>
        <p:nvSpPr>
          <p:cNvPr id="4" name="Tartalom helye 3">
            <a:extLst>
              <a:ext uri="{FF2B5EF4-FFF2-40B4-BE49-F238E27FC236}">
                <a16:creationId xmlns:a16="http://schemas.microsoft.com/office/drawing/2014/main" id="{F89DF067-E279-4D83-83E8-CA2EA00E12F8}"/>
              </a:ext>
            </a:extLst>
          </p:cNvPr>
          <p:cNvSpPr>
            <a:spLocks noGrp="1"/>
          </p:cNvSpPr>
          <p:nvPr>
            <p:ph sz="half" idx="2"/>
          </p:nvPr>
        </p:nvSpPr>
        <p:spPr/>
        <p:txBody>
          <a:bodyPr>
            <a:normAutofit/>
          </a:bodyPr>
          <a:lstStyle/>
          <a:p>
            <a:pPr marL="0" indent="0" algn="just">
              <a:lnSpc>
                <a:spcPct val="100000"/>
              </a:lnSpc>
              <a:spcBef>
                <a:spcPts val="0"/>
              </a:spcBef>
              <a:buNone/>
            </a:pPr>
            <a:r>
              <a:rPr lang="hu-HU" dirty="0">
                <a:latin typeface="Times New Roman" panose="02020603050405020304" pitchFamily="18" charset="0"/>
                <a:ea typeface="Times New Roman" panose="02020603050405020304" pitchFamily="18" charset="0"/>
                <a:cs typeface="Times New Roman" panose="02020603050405020304" pitchFamily="18" charset="0"/>
              </a:rPr>
              <a:t>A fővállalkozó kivitelező </a:t>
            </a:r>
            <a:r>
              <a:rPr lang="hu-HU"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szolgáltatási szerződést</a:t>
            </a:r>
            <a:r>
              <a:rPr lang="hu-HU" b="1" dirty="0">
                <a:latin typeface="Times New Roman" panose="02020603050405020304" pitchFamily="18" charset="0"/>
                <a:ea typeface="Times New Roman" panose="02020603050405020304" pitchFamily="18" charset="0"/>
                <a:cs typeface="Times New Roman" panose="02020603050405020304" pitchFamily="18" charset="0"/>
              </a:rPr>
              <a:t> </a:t>
            </a:r>
            <a:r>
              <a:rPr lang="hu-HU" dirty="0">
                <a:latin typeface="Times New Roman" panose="02020603050405020304" pitchFamily="18" charset="0"/>
                <a:ea typeface="Times New Roman" panose="02020603050405020304" pitchFamily="18" charset="0"/>
                <a:cs typeface="Times New Roman" panose="02020603050405020304" pitchFamily="18" charset="0"/>
              </a:rPr>
              <a:t>köt</a:t>
            </a:r>
            <a:r>
              <a:rPr lang="hu-HU" b="1" dirty="0">
                <a:latin typeface="Times New Roman" panose="02020603050405020304" pitchFamily="18" charset="0"/>
                <a:ea typeface="Times New Roman" panose="02020603050405020304" pitchFamily="18" charset="0"/>
                <a:cs typeface="Times New Roman" panose="02020603050405020304" pitchFamily="18" charset="0"/>
              </a:rPr>
              <a:t> az üzemeltetővel, </a:t>
            </a:r>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a DATRAK Digitális Adattranzakciós Központ Korlátolt Felelősségű Társasággal </a:t>
            </a:r>
            <a:r>
              <a:rPr lang="hu-HU" dirty="0">
                <a:latin typeface="Times New Roman" panose="02020603050405020304" pitchFamily="18" charset="0"/>
                <a:ea typeface="Times New Roman" panose="02020603050405020304" pitchFamily="18" charset="0"/>
                <a:cs typeface="Times New Roman" panose="02020603050405020304" pitchFamily="18" charset="0"/>
              </a:rPr>
              <a:t>az Üvegkapu igénybe vételére, </a:t>
            </a:r>
            <a:r>
              <a:rPr lang="hu-HU" sz="1800" dirty="0">
                <a:effectLst/>
                <a:latin typeface="Times New Roman" panose="02020603050405020304" pitchFamily="18" charset="0"/>
                <a:ea typeface="Calibri" panose="020F0502020204030204" pitchFamily="34" charset="0"/>
                <a:cs typeface="Times New Roman" panose="02020603050405020304" pitchFamily="18" charset="0"/>
              </a:rPr>
              <a:t>a </a:t>
            </a:r>
            <a:r>
              <a:rPr lang="hu-HU" sz="1800" b="1" dirty="0">
                <a:effectLst/>
                <a:latin typeface="Times New Roman" panose="02020603050405020304" pitchFamily="18" charset="0"/>
                <a:ea typeface="Calibri" panose="020F0502020204030204" pitchFamily="34" charset="0"/>
                <a:cs typeface="Times New Roman" panose="02020603050405020304" pitchFamily="18" charset="0"/>
              </a:rPr>
              <a:t>Felügyeleti Egység</a:t>
            </a:r>
            <a:r>
              <a:rPr lang="hu-HU" sz="1800" dirty="0">
                <a:effectLst/>
                <a:latin typeface="Times New Roman" panose="02020603050405020304" pitchFamily="18" charset="0"/>
                <a:ea typeface="Calibri" panose="020F0502020204030204" pitchFamily="34" charset="0"/>
                <a:cs typeface="Times New Roman" panose="02020603050405020304" pitchFamily="18" charset="0"/>
              </a:rPr>
              <a:t> biztosítására, bérbeadására, távoli üzemeltetésére, valamint karbantartására.</a:t>
            </a:r>
            <a:endParaRPr lang="hu-HU"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r>
              <a:rPr lang="hu-HU" dirty="0">
                <a:latin typeface="Times New Roman" panose="02020603050405020304" pitchFamily="18" charset="0"/>
                <a:ea typeface="Times New Roman" panose="02020603050405020304" pitchFamily="18" charset="0"/>
              </a:rPr>
              <a:t>A</a:t>
            </a:r>
            <a:r>
              <a:rPr lang="hu-HU" dirty="0">
                <a:effectLst/>
                <a:latin typeface="Times New Roman" panose="02020603050405020304" pitchFamily="18" charset="0"/>
                <a:ea typeface="Times New Roman" panose="02020603050405020304" pitchFamily="18" charset="0"/>
              </a:rPr>
              <a:t>z üzemeltető azért felel, hogy a beléptető eszközökhöz biztosítsa és telepítse azt a </a:t>
            </a:r>
            <a:r>
              <a:rPr lang="hu-HU" b="1" dirty="0">
                <a:latin typeface="Times New Roman" panose="02020603050405020304" pitchFamily="18" charset="0"/>
                <a:ea typeface="Times New Roman" panose="02020603050405020304" pitchFamily="18" charset="0"/>
              </a:rPr>
              <a:t>F</a:t>
            </a:r>
            <a:r>
              <a:rPr lang="hu-HU" b="1" dirty="0">
                <a:effectLst/>
                <a:latin typeface="Times New Roman" panose="02020603050405020304" pitchFamily="18" charset="0"/>
                <a:ea typeface="Times New Roman" panose="02020603050405020304" pitchFamily="18" charset="0"/>
              </a:rPr>
              <a:t>elügyeleti egységet</a:t>
            </a:r>
            <a:r>
              <a:rPr lang="hu-HU" dirty="0">
                <a:effectLst/>
                <a:latin typeface="Times New Roman" panose="02020603050405020304" pitchFamily="18" charset="0"/>
                <a:ea typeface="Times New Roman" panose="02020603050405020304" pitchFamily="18" charset="0"/>
              </a:rPr>
              <a:t>, amely az Üvegkapuba küldi a tartózkodás adatait.</a:t>
            </a:r>
          </a:p>
          <a:p>
            <a:pPr marL="0" indent="0" algn="just">
              <a:buNone/>
            </a:pPr>
            <a:endParaRPr lang="hu-H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hu-HU" dirty="0"/>
          </a:p>
        </p:txBody>
      </p:sp>
      <p:sp>
        <p:nvSpPr>
          <p:cNvPr id="5" name="Szöveg helye 4">
            <a:extLst>
              <a:ext uri="{FF2B5EF4-FFF2-40B4-BE49-F238E27FC236}">
                <a16:creationId xmlns:a16="http://schemas.microsoft.com/office/drawing/2014/main" id="{F1111CF5-5203-4827-BC69-FC5EAEE3C2C6}"/>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BB25C831-3F22-4BD6-9395-15BED78CE2B0}"/>
              </a:ext>
            </a:extLst>
          </p:cNvPr>
          <p:cNvSpPr>
            <a:spLocks noGrp="1"/>
          </p:cNvSpPr>
          <p:nvPr>
            <p:ph sz="quarter" idx="4"/>
          </p:nvPr>
        </p:nvSpPr>
        <p:spPr/>
        <p:txBody>
          <a:bodyPr/>
          <a:lstStyle/>
          <a:p>
            <a:pPr marL="0" indent="0" algn="just">
              <a:buNone/>
            </a:pPr>
            <a:r>
              <a:rPr lang="hu-HU" sz="1600" dirty="0">
                <a:effectLst/>
                <a:latin typeface="Times New Roman" panose="02020603050405020304" pitchFamily="18" charset="0"/>
                <a:ea typeface="Calibri" panose="020F0502020204030204" pitchFamily="34" charset="0"/>
                <a:cs typeface="Times New Roman" panose="02020603050405020304" pitchFamily="18" charset="0"/>
              </a:rPr>
              <a:t>Az alapvető szerződéses feltételeket a DATRAK Kft. az Általános Szerződéses Feltételekben (</a:t>
            </a:r>
            <a:r>
              <a:rPr lang="hu-HU" sz="1600" dirty="0" err="1">
                <a:effectLst/>
                <a:latin typeface="Times New Roman" panose="02020603050405020304" pitchFamily="18" charset="0"/>
                <a:ea typeface="Calibri" panose="020F0502020204030204" pitchFamily="34" charset="0"/>
                <a:cs typeface="Times New Roman" panose="02020603050405020304" pitchFamily="18" charset="0"/>
              </a:rPr>
              <a:t>ÁSzF</a:t>
            </a:r>
            <a:r>
              <a:rPr lang="hu-HU" sz="1600" dirty="0">
                <a:effectLst/>
                <a:latin typeface="Times New Roman" panose="02020603050405020304" pitchFamily="18" charset="0"/>
                <a:ea typeface="Calibri" panose="020F0502020204030204" pitchFamily="34" charset="0"/>
                <a:cs typeface="Times New Roman" panose="02020603050405020304" pitchFamily="18" charset="0"/>
              </a:rPr>
              <a:t>) szabályozza. </a:t>
            </a:r>
            <a:endParaRPr lang="hu-HU"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hu-HU"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hu-HU"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hu-HU" sz="1600" dirty="0">
                <a:effectLst/>
                <a:latin typeface="Times New Roman" panose="02020603050405020304" pitchFamily="18" charset="0"/>
                <a:ea typeface="Times New Roman" panose="02020603050405020304" pitchFamily="18" charset="0"/>
              </a:rPr>
              <a:t>A DATRAK Kft. a szabályozás részét nem képező, a fővállalkozók által igényelt </a:t>
            </a:r>
            <a:r>
              <a:rPr lang="hu-HU" sz="1600" u="sng" dirty="0">
                <a:effectLst/>
                <a:latin typeface="Times New Roman" panose="02020603050405020304" pitchFamily="18" charset="0"/>
                <a:ea typeface="Times New Roman" panose="02020603050405020304" pitchFamily="18" charset="0"/>
              </a:rPr>
              <a:t>többletszolgáltatásokat egyedi megállapodás alapján </a:t>
            </a:r>
            <a:r>
              <a:rPr lang="hu-HU" sz="1600" dirty="0">
                <a:effectLst/>
                <a:latin typeface="Times New Roman" panose="02020603050405020304" pitchFamily="18" charset="0"/>
                <a:ea typeface="Times New Roman" panose="02020603050405020304" pitchFamily="18" charset="0"/>
              </a:rPr>
              <a:t>tudja nyújtani.</a:t>
            </a:r>
            <a:endParaRPr lang="hu-HU"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Dia számának helye 6">
            <a:extLst>
              <a:ext uri="{FF2B5EF4-FFF2-40B4-BE49-F238E27FC236}">
                <a16:creationId xmlns:a16="http://schemas.microsoft.com/office/drawing/2014/main" id="{AE7B2C47-5D86-4C4E-B5FC-AC866191557C}"/>
              </a:ext>
            </a:extLst>
          </p:cNvPr>
          <p:cNvSpPr>
            <a:spLocks noGrp="1"/>
          </p:cNvSpPr>
          <p:nvPr>
            <p:ph type="sldNum" sz="quarter" idx="12"/>
          </p:nvPr>
        </p:nvSpPr>
        <p:spPr/>
        <p:txBody>
          <a:bodyPr/>
          <a:lstStyle/>
          <a:p>
            <a:pPr rtl="0"/>
            <a:fld id="{3A98EE3D-8CD1-4C3F-BD1C-C98C9596463C}" type="slidenum">
              <a:rPr lang="en-US" smtClean="0"/>
              <a:t>18</a:t>
            </a:fld>
            <a:endParaRPr lang="en-US" dirty="0"/>
          </a:p>
        </p:txBody>
      </p:sp>
    </p:spTree>
    <p:extLst>
      <p:ext uri="{BB962C8B-B14F-4D97-AF65-F5344CB8AC3E}">
        <p14:creationId xmlns:p14="http://schemas.microsoft.com/office/powerpoint/2010/main" val="3624452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40B3270-6C0E-49F3-A235-931CCD4AF80D}"/>
              </a:ext>
            </a:extLst>
          </p:cNvPr>
          <p:cNvSpPr>
            <a:spLocks noGrp="1"/>
          </p:cNvSpPr>
          <p:nvPr>
            <p:ph type="title"/>
          </p:nvPr>
        </p:nvSpPr>
        <p:spPr>
          <a:xfrm>
            <a:off x="581193" y="729658"/>
            <a:ext cx="9610557" cy="988332"/>
          </a:xfrm>
        </p:spPr>
        <p:txBody>
          <a:bodyPr/>
          <a:lstStyle/>
          <a:p>
            <a:r>
              <a:rPr lang="hu-HU" dirty="0">
                <a:effectLst/>
                <a:latin typeface="Times New Roman" panose="02020603050405020304" pitchFamily="18" charset="0"/>
                <a:ea typeface="Times New Roman" panose="02020603050405020304" pitchFamily="18" charset="0"/>
                <a:cs typeface="Times New Roman" panose="02020603050405020304" pitchFamily="18" charset="0"/>
              </a:rPr>
              <a:t>DATRAK Digitális Adattranzakciós Központ Korlátolt Felelősségű Társaság</a:t>
            </a:r>
            <a:endParaRPr lang="hu-HU" dirty="0"/>
          </a:p>
        </p:txBody>
      </p:sp>
      <p:sp>
        <p:nvSpPr>
          <p:cNvPr id="3" name="Szöveg helye 2">
            <a:extLst>
              <a:ext uri="{FF2B5EF4-FFF2-40B4-BE49-F238E27FC236}">
                <a16:creationId xmlns:a16="http://schemas.microsoft.com/office/drawing/2014/main" id="{33C566E2-C674-429D-AD34-5D1A550211DE}"/>
              </a:ext>
            </a:extLst>
          </p:cNvPr>
          <p:cNvSpPr>
            <a:spLocks noGrp="1"/>
          </p:cNvSpPr>
          <p:nvPr>
            <p:ph type="body" idx="1"/>
          </p:nvPr>
        </p:nvSpPr>
        <p:spPr/>
        <p:txBody>
          <a:bodyPr/>
          <a:lstStyle/>
          <a:p>
            <a:r>
              <a:rPr lang="hu-HU" dirty="0">
                <a:hlinkClick r:id="rId2"/>
              </a:rPr>
              <a:t>www.datrak.hu</a:t>
            </a:r>
            <a:r>
              <a:rPr lang="hu-HU" dirty="0"/>
              <a:t> –n elérhető </a:t>
            </a:r>
            <a:r>
              <a:rPr lang="hu-HU" dirty="0" err="1"/>
              <a:t>adatszerint</a:t>
            </a:r>
            <a:endParaRPr lang="hu-HU" dirty="0"/>
          </a:p>
        </p:txBody>
      </p:sp>
      <p:sp>
        <p:nvSpPr>
          <p:cNvPr id="4" name="Tartalom helye 3">
            <a:extLst>
              <a:ext uri="{FF2B5EF4-FFF2-40B4-BE49-F238E27FC236}">
                <a16:creationId xmlns:a16="http://schemas.microsoft.com/office/drawing/2014/main" id="{BC0BF744-A482-428F-BED8-70E522C4DF24}"/>
              </a:ext>
            </a:extLst>
          </p:cNvPr>
          <p:cNvSpPr>
            <a:spLocks noGrp="1"/>
          </p:cNvSpPr>
          <p:nvPr>
            <p:ph sz="half" idx="2"/>
          </p:nvPr>
        </p:nvSpPr>
        <p:spPr/>
        <p:txBody>
          <a:bodyPr>
            <a:normAutofit/>
          </a:bodyPr>
          <a:lstStyle/>
          <a:p>
            <a:r>
              <a:rPr lang="hu-HU" sz="2000" dirty="0">
                <a:latin typeface="Times New Roman" panose="02020603050405020304" pitchFamily="18" charset="0"/>
                <a:cs typeface="Times New Roman" panose="02020603050405020304" pitchFamily="18" charset="0"/>
              </a:rPr>
              <a:t>Építőipari ágazat működésének javítása, átláthatóság növelése, jogkövetés ösztönzése</a:t>
            </a:r>
          </a:p>
          <a:p>
            <a:r>
              <a:rPr lang="hu-HU" sz="2000" dirty="0">
                <a:latin typeface="Times New Roman" panose="02020603050405020304" pitchFamily="18" charset="0"/>
                <a:cs typeface="Times New Roman" panose="02020603050405020304" pitchFamily="18" charset="0"/>
              </a:rPr>
              <a:t>Foglalkoztatottság „fehérítése”, növelve a legálisan foglalkoztatottak számát</a:t>
            </a:r>
          </a:p>
          <a:p>
            <a:r>
              <a:rPr lang="hu-HU" sz="2000" dirty="0">
                <a:latin typeface="Times New Roman" panose="02020603050405020304" pitchFamily="18" charset="0"/>
                <a:cs typeface="Times New Roman" panose="02020603050405020304" pitchFamily="18" charset="0"/>
              </a:rPr>
              <a:t>Alvállalkozói lánc átláthatóságának biztosítása</a:t>
            </a:r>
          </a:p>
          <a:p>
            <a:r>
              <a:rPr lang="hu-HU" sz="2000" dirty="0">
                <a:latin typeface="Times New Roman" panose="02020603050405020304" pitchFamily="18" charset="0"/>
                <a:cs typeface="Times New Roman" panose="02020603050405020304" pitchFamily="18" charset="0"/>
              </a:rPr>
              <a:t>Hatósági ellenőrzések támogatása</a:t>
            </a:r>
          </a:p>
        </p:txBody>
      </p:sp>
      <p:sp>
        <p:nvSpPr>
          <p:cNvPr id="5" name="Szöveg helye 4">
            <a:extLst>
              <a:ext uri="{FF2B5EF4-FFF2-40B4-BE49-F238E27FC236}">
                <a16:creationId xmlns:a16="http://schemas.microsoft.com/office/drawing/2014/main" id="{EBB1D354-7954-4E43-88F7-805083088900}"/>
              </a:ext>
            </a:extLst>
          </p:cNvPr>
          <p:cNvSpPr>
            <a:spLocks noGrp="1"/>
          </p:cNvSpPr>
          <p:nvPr>
            <p:ph type="body" sz="quarter" idx="3"/>
          </p:nvPr>
        </p:nvSpPr>
        <p:spPr/>
        <p:txBody>
          <a:bodyPr/>
          <a:lstStyle/>
          <a:p>
            <a:r>
              <a:rPr lang="hu-HU" dirty="0"/>
              <a:t>?</a:t>
            </a:r>
          </a:p>
        </p:txBody>
      </p:sp>
      <p:sp>
        <p:nvSpPr>
          <p:cNvPr id="6" name="Tartalom helye 5">
            <a:extLst>
              <a:ext uri="{FF2B5EF4-FFF2-40B4-BE49-F238E27FC236}">
                <a16:creationId xmlns:a16="http://schemas.microsoft.com/office/drawing/2014/main" id="{D1648DB3-0663-49CF-AA53-9FCB502A88CE}"/>
              </a:ext>
            </a:extLst>
          </p:cNvPr>
          <p:cNvSpPr>
            <a:spLocks noGrp="1"/>
          </p:cNvSpPr>
          <p:nvPr>
            <p:ph sz="quarter" idx="4"/>
          </p:nvPr>
        </p:nvSpPr>
        <p:spPr/>
        <p:txBody>
          <a:bodyPr>
            <a:noAutofit/>
          </a:bodyPr>
          <a:lstStyle/>
          <a:p>
            <a:pPr marL="0" indent="0">
              <a:buNone/>
            </a:pPr>
            <a:r>
              <a:rPr lang="hu-HU" sz="1800" i="1" dirty="0">
                <a:latin typeface="Times New Roman" panose="02020603050405020304" pitchFamily="18" charset="0"/>
                <a:cs typeface="Times New Roman" panose="02020603050405020304" pitchFamily="18" charset="0"/>
              </a:rPr>
              <a:t>??? Elektronikus építési napló bevezetésekor ugyanezeket a célokat határozták meg</a:t>
            </a:r>
          </a:p>
          <a:p>
            <a:pPr marL="0" indent="0" algn="ctr">
              <a:buNone/>
            </a:pPr>
            <a:r>
              <a:rPr lang="hu-HU" sz="1800" dirty="0">
                <a:latin typeface="Times New Roman" panose="02020603050405020304" pitchFamily="18" charset="0"/>
                <a:cs typeface="Times New Roman" panose="02020603050405020304" pitchFamily="18" charset="0"/>
              </a:rPr>
              <a:t>ÁRTÁBLÁZAT</a:t>
            </a:r>
          </a:p>
          <a:p>
            <a:pPr marL="0" indent="0">
              <a:buNone/>
            </a:pPr>
            <a:r>
              <a:rPr lang="hu-HU" sz="1800" dirty="0">
                <a:latin typeface="Times New Roman" panose="02020603050405020304" pitchFamily="18" charset="0"/>
                <a:cs typeface="Times New Roman" panose="02020603050405020304" pitchFamily="18" charset="0"/>
              </a:rPr>
              <a:t>Üvegkapu szolgáltatás és HFE bérleti díj 240 000,- Ft + ÁFA/hó</a:t>
            </a:r>
          </a:p>
          <a:p>
            <a:pPr marL="0" indent="0">
              <a:buNone/>
            </a:pPr>
            <a:r>
              <a:rPr lang="hu-HU" sz="1800" dirty="0">
                <a:latin typeface="Times New Roman" panose="02020603050405020304" pitchFamily="18" charset="0"/>
                <a:cs typeface="Times New Roman" panose="02020603050405020304" pitchFamily="18" charset="0"/>
              </a:rPr>
              <a:t>Kiszállási díj 6 500,- Ft + ÁFA/alkalom</a:t>
            </a:r>
            <a:br>
              <a:rPr lang="hu-HU" sz="1800" dirty="0">
                <a:latin typeface="Times New Roman" panose="02020603050405020304" pitchFamily="18" charset="0"/>
                <a:cs typeface="Times New Roman" panose="02020603050405020304" pitchFamily="18" charset="0"/>
              </a:rPr>
            </a:br>
            <a:r>
              <a:rPr lang="hu-HU" sz="1800" dirty="0">
                <a:latin typeface="Times New Roman" panose="02020603050405020304" pitchFamily="18" charset="0"/>
                <a:cs typeface="Times New Roman" panose="02020603050405020304" pitchFamily="18" charset="0"/>
              </a:rPr>
              <a:t>Fizetési figyelmeztető Üvegkapu Szolgáltató általi megküldése 25.000,- Ft + ÁFA/alkalom</a:t>
            </a:r>
          </a:p>
          <a:p>
            <a:pPr marL="0" indent="0">
              <a:buNone/>
            </a:pPr>
            <a:r>
              <a:rPr lang="hu-HU" sz="1800" dirty="0">
                <a:latin typeface="Times New Roman" panose="02020603050405020304" pitchFamily="18" charset="0"/>
                <a:cs typeface="Times New Roman" panose="02020603050405020304" pitchFamily="18" charset="0"/>
              </a:rPr>
              <a:t>Fizetési figyelmeztető Üvegkapu Szolgáltató jogi képviselője általi megküldése 45.000,- Ft + ÁFA/alkalom</a:t>
            </a:r>
          </a:p>
        </p:txBody>
      </p:sp>
      <p:sp>
        <p:nvSpPr>
          <p:cNvPr id="7" name="Dia számának helye 6">
            <a:extLst>
              <a:ext uri="{FF2B5EF4-FFF2-40B4-BE49-F238E27FC236}">
                <a16:creationId xmlns:a16="http://schemas.microsoft.com/office/drawing/2014/main" id="{4F9693F0-7C46-4ABA-825F-888521418587}"/>
              </a:ext>
            </a:extLst>
          </p:cNvPr>
          <p:cNvSpPr>
            <a:spLocks noGrp="1"/>
          </p:cNvSpPr>
          <p:nvPr>
            <p:ph type="sldNum" sz="quarter" idx="12"/>
          </p:nvPr>
        </p:nvSpPr>
        <p:spPr/>
        <p:txBody>
          <a:bodyPr/>
          <a:lstStyle/>
          <a:p>
            <a:pPr rtl="0"/>
            <a:fld id="{3A98EE3D-8CD1-4C3F-BD1C-C98C9596463C}" type="slidenum">
              <a:rPr lang="en-US" smtClean="0"/>
              <a:t>19</a:t>
            </a:fld>
            <a:endParaRPr lang="en-US" dirty="0"/>
          </a:p>
        </p:txBody>
      </p:sp>
    </p:spTree>
    <p:extLst>
      <p:ext uri="{BB962C8B-B14F-4D97-AF65-F5344CB8AC3E}">
        <p14:creationId xmlns:p14="http://schemas.microsoft.com/office/powerpoint/2010/main" val="1817724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1">
            <a:extLst>
              <a:ext uri="{FF2B5EF4-FFF2-40B4-BE49-F238E27FC236}">
                <a16:creationId xmlns:a16="http://schemas.microsoft.com/office/drawing/2014/main" id="{142D80C2-D655-4115-B644-F6277A33ECE1}"/>
              </a:ext>
            </a:extLst>
          </p:cNvPr>
          <p:cNvGrpSpPr/>
          <p:nvPr/>
        </p:nvGrpSpPr>
        <p:grpSpPr>
          <a:xfrm>
            <a:off x="263520" y="774111"/>
            <a:ext cx="11664945" cy="5905496"/>
            <a:chOff x="263520" y="260347"/>
            <a:chExt cx="11664945" cy="5905496"/>
          </a:xfrm>
        </p:grpSpPr>
        <p:sp>
          <p:nvSpPr>
            <p:cNvPr id="11" name="Rectangle 10">
              <a:extLst>
                <a:ext uri="{FF2B5EF4-FFF2-40B4-BE49-F238E27FC236}">
                  <a16:creationId xmlns:a16="http://schemas.microsoft.com/office/drawing/2014/main" id="{8E72E67D-FB42-481F-9F72-37B423999D73}"/>
                </a:ext>
              </a:extLst>
            </p:cNvPr>
            <p:cNvSpPr/>
            <p:nvPr/>
          </p:nvSpPr>
          <p:spPr>
            <a:xfrm>
              <a:off x="263520" y="260347"/>
              <a:ext cx="11664945" cy="5905496"/>
            </a:xfrm>
            <a:prstGeom prst="rect">
              <a:avLst/>
            </a:prstGeom>
            <a:solidFill>
              <a:srgbClr val="96C11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Arial"/>
              </a:endParaRPr>
            </a:p>
          </p:txBody>
        </p:sp>
        <p:sp>
          <p:nvSpPr>
            <p:cNvPr id="12" name="Freeform 6">
              <a:extLst>
                <a:ext uri="{FF2B5EF4-FFF2-40B4-BE49-F238E27FC236}">
                  <a16:creationId xmlns:a16="http://schemas.microsoft.com/office/drawing/2014/main" id="{F731AD87-C8F8-48AA-A8E9-534CFC49A907}"/>
                </a:ext>
              </a:extLst>
            </p:cNvPr>
            <p:cNvSpPr/>
            <p:nvPr/>
          </p:nvSpPr>
          <p:spPr>
            <a:xfrm>
              <a:off x="4748780" y="260347"/>
              <a:ext cx="7170176" cy="5905496"/>
            </a:xfrm>
            <a:custGeom>
              <a:avLst/>
              <a:gdLst>
                <a:gd name="f0" fmla="val 10800000"/>
                <a:gd name="f1" fmla="val 5400000"/>
                <a:gd name="f2" fmla="val 180"/>
                <a:gd name="f3" fmla="val w"/>
                <a:gd name="f4" fmla="val h"/>
                <a:gd name="f5" fmla="val 0"/>
                <a:gd name="f6" fmla="val 4530"/>
                <a:gd name="f7" fmla="val 3731"/>
                <a:gd name="f8" fmla="val 2251"/>
                <a:gd name="f9" fmla="val 3560"/>
                <a:gd name="f10" fmla="val 2149"/>
                <a:gd name="f11" fmla="val 2200"/>
                <a:gd name="f12" fmla="val 3646"/>
                <a:gd name="f13" fmla="val 3456"/>
                <a:gd name="f14" fmla="val 3542"/>
                <a:gd name="f15" fmla="val 2520"/>
                <a:gd name="f16" fmla="val 3113"/>
                <a:gd name="f17" fmla="val 2406"/>
                <a:gd name="f18" fmla="val 2275"/>
                <a:gd name="f19" fmla="val 3332"/>
                <a:gd name="f20" fmla="val 2210"/>
                <a:gd name="f21" fmla="val 3439"/>
                <a:gd name="f22" fmla="val 2266"/>
                <a:gd name="f23" fmla="val 3534"/>
                <a:gd name="f24" fmla="val 3191"/>
                <a:gd name="f25" fmla="val 2647"/>
                <a:gd name="f26" fmla="val 3006"/>
                <a:gd name="f27" fmla="val 2337"/>
                <a:gd name="f28" fmla="val 2820"/>
                <a:gd name="f29" fmla="val 2974"/>
                <a:gd name="f30" fmla="val 2665"/>
                <a:gd name="f31" fmla="val 2551"/>
                <a:gd name="f32" fmla="val 3094"/>
                <a:gd name="f33" fmla="val 2933"/>
                <a:gd name="f34" fmla="val 2995"/>
                <a:gd name="f35" fmla="val 2992"/>
                <a:gd name="f36" fmla="val 2804"/>
                <a:gd name="f37" fmla="val 2673"/>
                <a:gd name="f38" fmla="val 1580"/>
                <a:gd name="f39" fmla="val 1319"/>
                <a:gd name="f40" fmla="val 3108"/>
                <a:gd name="f41" fmla="val 1318"/>
                <a:gd name="f42" fmla="val 3105"/>
                <a:gd name="f43" fmla="val 3103"/>
                <a:gd name="f44" fmla="val 3101"/>
                <a:gd name="f45" fmla="val 3098"/>
                <a:gd name="f46" fmla="val 1125"/>
                <a:gd name="f47" fmla="val 672"/>
                <a:gd name="f48" fmla="val 934"/>
                <a:gd name="f49" fmla="val 1198"/>
                <a:gd name="f50" fmla="val 3422"/>
                <a:gd name="f51" fmla="val 2391"/>
                <a:gd name="f52" fmla="val 2128"/>
                <a:gd name="f53" fmla="val 1746"/>
                <a:gd name="f54" fmla="val 2189"/>
                <a:gd name="f55" fmla="val 1725"/>
                <a:gd name="f56" fmla="val 1601"/>
                <a:gd name="f57" fmla="val 1337"/>
                <a:gd name="f58" fmla="val 3274"/>
                <a:gd name="f59" fmla="val 3223"/>
                <a:gd name="f60" fmla="val 3325"/>
                <a:gd name="f61" fmla="val 3997"/>
                <a:gd name="f62" fmla="val 3480"/>
                <a:gd name="f63" fmla="val 3284"/>
                <a:gd name="f64" fmla="val 3346"/>
                <a:gd name="f65" fmla="val 3739"/>
                <a:gd name="f66" fmla="val 3760"/>
                <a:gd name="f67" fmla="val 4012"/>
                <a:gd name="f68" fmla="val 3086"/>
                <a:gd name="f69" fmla="val 4069"/>
                <a:gd name="f70" fmla="val 3873"/>
                <a:gd name="f71" fmla="val 3468"/>
                <a:gd name="f72" fmla="val 3469"/>
                <a:gd name="f73" fmla="val 3097"/>
                <a:gd name="f74" fmla="val 3471"/>
                <a:gd name="f75" fmla="val 3095"/>
                <a:gd name="f76" fmla="val 3473"/>
                <a:gd name="f77" fmla="val 3475"/>
                <a:gd name="f78" fmla="val 3212"/>
                <a:gd name="f79" fmla="val 3016"/>
                <a:gd name="f80" fmla="val 4266"/>
                <a:gd name="f81" fmla="val 3121"/>
                <a:gd name="f82" fmla="val 4399"/>
                <a:gd name="f83" fmla="val 4297"/>
                <a:gd name="f84" fmla="val 4348"/>
                <a:gd name="f85" fmla="val 4079"/>
                <a:gd name="f86" fmla="val 3009"/>
                <a:gd name="f87" fmla="val 4023"/>
                <a:gd name="f88" fmla="val 4281"/>
                <a:gd name="f89" fmla="val 4338"/>
                <a:gd name="f90" fmla="val 4286"/>
                <a:gd name="f91" fmla="val 1770"/>
                <a:gd name="f92" fmla="val 2208"/>
                <a:gd name="f93" fmla="val 2303"/>
                <a:gd name="f94" fmla="val 4271"/>
                <a:gd name="f95" fmla="val 2656"/>
                <a:gd name="f96" fmla="val 3888"/>
                <a:gd name="f97" fmla="val 1752"/>
                <a:gd name="f98" fmla="val 3341"/>
                <a:gd name="f99" fmla="val 1321"/>
                <a:gd name="f100" fmla="val 2938"/>
                <a:gd name="f101" fmla="val 1330"/>
                <a:gd name="f102" fmla="val 2680"/>
                <a:gd name="f103" fmla="val 1761"/>
                <a:gd name="f104" fmla="val 2191"/>
                <a:gd name="f105" fmla="val 3197"/>
                <a:gd name="f106" fmla="val 2261"/>
                <a:gd name="f107" fmla="val 2922"/>
                <a:gd name="f108" fmla="val 2540"/>
                <a:gd name="f109" fmla="val 2283"/>
                <a:gd name="f110" fmla="val 2948"/>
                <a:gd name="f111" fmla="val 1313"/>
                <a:gd name="f112" fmla="val 3207"/>
                <a:gd name="f113" fmla="val 1743"/>
                <a:gd name="f114" fmla="val 3465"/>
                <a:gd name="f115" fmla="val 883"/>
                <a:gd name="f116" fmla="val 1304"/>
                <a:gd name="f117" fmla="val 2737"/>
                <a:gd name="f118" fmla="val 995"/>
                <a:gd name="f119" fmla="val 874"/>
                <a:gd name="f120" fmla="val 2530"/>
                <a:gd name="f121" fmla="val 2726"/>
                <a:gd name="f122" fmla="val 978"/>
                <a:gd name="f123" fmla="val 2788"/>
                <a:gd name="f124" fmla="val 2686"/>
                <a:gd name="f125" fmla="val 959"/>
                <a:gd name="f126" fmla="val 2809"/>
                <a:gd name="f127" fmla="val 2747"/>
                <a:gd name="f128" fmla="val 1295"/>
                <a:gd name="f129" fmla="val 3755"/>
                <a:gd name="f130" fmla="val 865"/>
                <a:gd name="f131" fmla="val 1201"/>
                <a:gd name="f132" fmla="val 3870"/>
                <a:gd name="f133" fmla="val 870"/>
                <a:gd name="f134" fmla="val 3869"/>
                <a:gd name="f135" fmla="val 868"/>
                <a:gd name="f136" fmla="val 867"/>
                <a:gd name="f137" fmla="val 863"/>
                <a:gd name="f138" fmla="val 862"/>
                <a:gd name="f139" fmla="val 3871"/>
                <a:gd name="f140" fmla="val 860"/>
                <a:gd name="f141" fmla="val 858"/>
                <a:gd name="f142" fmla="val 3875"/>
                <a:gd name="f143" fmla="val 857"/>
                <a:gd name="f144" fmla="val 3877"/>
                <a:gd name="f145" fmla="val 3878"/>
                <a:gd name="f146" fmla="val 3880"/>
                <a:gd name="f147" fmla="val 3882"/>
                <a:gd name="f148" fmla="val 3883"/>
                <a:gd name="f149" fmla="val 3885"/>
                <a:gd name="f150" fmla="val 861"/>
                <a:gd name="f151" fmla="val 1184"/>
                <a:gd name="f152" fmla="val 435"/>
                <a:gd name="f153" fmla="val 426"/>
                <a:gd name="f154" fmla="val 2117"/>
                <a:gd name="f155" fmla="val 1859"/>
                <a:gd name="f156" fmla="val 1342"/>
                <a:gd name="f157" fmla="val 2401"/>
                <a:gd name="f158" fmla="val 2654"/>
                <a:gd name="f159" fmla="val 2417"/>
                <a:gd name="f160" fmla="val 2675"/>
                <a:gd name="f161" fmla="val 2199"/>
                <a:gd name="f162" fmla="val 2133"/>
                <a:gd name="f163" fmla="val 2217"/>
                <a:gd name="f164" fmla="val 2399"/>
                <a:gd name="f165" fmla="val 2216"/>
                <a:gd name="f166" fmla="val 2397"/>
                <a:gd name="f167" fmla="val 2395"/>
                <a:gd name="f168" fmla="val 2214"/>
                <a:gd name="f169" fmla="val 2393"/>
                <a:gd name="f170" fmla="val 2212"/>
                <a:gd name="f171" fmla="val 1778"/>
                <a:gd name="f172" fmla="val 1871"/>
                <a:gd name="f173" fmla="val 1870"/>
                <a:gd name="f174" fmla="val 1869"/>
                <a:gd name="f175" fmla="val 2215"/>
                <a:gd name="f176" fmla="val 1866"/>
                <a:gd name="f177" fmla="val 1863"/>
                <a:gd name="f178" fmla="val 1861"/>
                <a:gd name="f179" fmla="val 1857"/>
                <a:gd name="f180" fmla="val 1856"/>
                <a:gd name="f181" fmla="val 1855"/>
                <a:gd name="f182" fmla="val 2205"/>
                <a:gd name="f183" fmla="val 2203"/>
                <a:gd name="f184" fmla="val 1657"/>
                <a:gd name="f185" fmla="val 1133"/>
                <a:gd name="f186" fmla="val 1596"/>
                <a:gd name="f187" fmla="val 1730"/>
                <a:gd name="f188" fmla="val 2226"/>
                <a:gd name="f189" fmla="val 2678"/>
                <a:gd name="f190" fmla="val 2660"/>
                <a:gd name="f191" fmla="val 2676"/>
                <a:gd name="f192" fmla="val 2662"/>
                <a:gd name="f193" fmla="val 2674"/>
                <a:gd name="f194" fmla="val 2664"/>
                <a:gd name="f195" fmla="val 2672"/>
                <a:gd name="f196" fmla="val 2670"/>
                <a:gd name="f197" fmla="val 2796"/>
                <a:gd name="f198" fmla="val 2651"/>
                <a:gd name="f199" fmla="val 2320"/>
                <a:gd name="f200" fmla="val 3264"/>
                <a:gd name="f201" fmla="val 1873"/>
                <a:gd name="f202" fmla="val 3744"/>
                <a:gd name="f203" fmla="val 3483"/>
                <a:gd name="f204" fmla="val 3484"/>
                <a:gd name="f205" fmla="val 2207"/>
                <a:gd name="f206" fmla="val 3482"/>
                <a:gd name="f207" fmla="val 2213"/>
                <a:gd name="f208" fmla="val 3478"/>
                <a:gd name="f209" fmla="val 3476"/>
                <a:gd name="f210" fmla="val 3470"/>
                <a:gd name="f211" fmla="val 1890"/>
                <a:gd name="f212" fmla="val 4005"/>
                <a:gd name="f213" fmla="val 4004"/>
                <a:gd name="f214" fmla="val 4003"/>
                <a:gd name="f215" fmla="val 1219"/>
                <a:gd name="f216" fmla="val 4020"/>
                <a:gd name="f217" fmla="val 1317"/>
                <a:gd name="f218" fmla="val 408"/>
                <a:gd name="f219" fmla="val 3179"/>
                <a:gd name="f220" fmla="val 3200"/>
                <a:gd name="f221" fmla="val 417"/>
                <a:gd name="f222" fmla="val 848"/>
                <a:gd name="f223" fmla="val 413"/>
                <a:gd name="f224" fmla="val 411"/>
                <a:gd name="f225" fmla="val 410"/>
                <a:gd name="f226" fmla="val 409"/>
                <a:gd name="f227" fmla="val 3751"/>
                <a:gd name="f228" fmla="val 3772"/>
                <a:gd name="f229" fmla="val 400"/>
                <a:gd name="f230" fmla="val 4252"/>
                <a:gd name="f231" fmla="val 4274"/>
                <a:gd name="f232" fmla="val 432"/>
                <a:gd name="f233" fmla="val 467"/>
                <a:gd name="f234" fmla="val 1264"/>
                <a:gd name="f235" fmla="val 1298"/>
                <a:gd name="f236" fmla="val 4090"/>
                <a:gd name="f237" fmla="val 4415"/>
                <a:gd name="f238" fmla="val 1552"/>
                <a:gd name="f239" fmla="val 1586"/>
                <a:gd name="f240" fmla="val 4431"/>
                <a:gd name="f241" fmla="val 1935"/>
                <a:gd name="f242" fmla="val 1970"/>
                <a:gd name="f243" fmla="val 2639"/>
                <a:gd name="f244" fmla="val 2223"/>
                <a:gd name="f245" fmla="val 2258"/>
                <a:gd name="f246" fmla="val 3054"/>
                <a:gd name="f247" fmla="val 3089"/>
                <a:gd name="f248" fmla="val 3118"/>
                <a:gd name="f249" fmla="val 3153"/>
                <a:gd name="f250" fmla="val 4359"/>
                <a:gd name="f251" fmla="val 3342"/>
                <a:gd name="f252" fmla="val 3377"/>
                <a:gd name="f253" fmla="val 3726"/>
                <a:gd name="f254" fmla="val 4513"/>
                <a:gd name="f255" fmla="val 3568"/>
                <a:gd name="f256" fmla="val 3663"/>
                <a:gd name="f257" fmla="val 4378"/>
                <a:gd name="f258" fmla="val 3681"/>
                <a:gd name="f259" fmla="val 4318"/>
                <a:gd name="f260" fmla="val 4183"/>
                <a:gd name="f261" fmla="val 4163"/>
                <a:gd name="f262" fmla="val 3862"/>
                <a:gd name="f263" fmla="val 3841"/>
                <a:gd name="f264" fmla="val 3304"/>
                <a:gd name="f265" fmla="val 3244"/>
                <a:gd name="f266" fmla="val 3109"/>
                <a:gd name="f267" fmla="val 3088"/>
                <a:gd name="f268" fmla="val 3199"/>
                <a:gd name="f269" fmla="val 3547"/>
                <a:gd name="f270" fmla="val 2946"/>
                <a:gd name="f271" fmla="val 2945"/>
                <a:gd name="f272" fmla="val 3110"/>
                <a:gd name="f273" fmla="val 2942"/>
                <a:gd name="f274" fmla="val 3112"/>
                <a:gd name="f275" fmla="val 2941"/>
                <a:gd name="f276" fmla="val 2939"/>
                <a:gd name="f277" fmla="val 2541"/>
                <a:gd name="f278" fmla="val 3543"/>
                <a:gd name="f279" fmla="val 3545"/>
                <a:gd name="f280" fmla="val 2767"/>
                <a:gd name="f281" fmla="val 2385"/>
                <a:gd name="f282" fmla="val 2364"/>
                <a:gd name="f283" fmla="val 2230"/>
                <a:gd name="f284" fmla="val 2169"/>
                <a:gd name="f285" fmla="val 1209"/>
                <a:gd name="f286" fmla="val 1311"/>
                <a:gd name="f287" fmla="val 1290"/>
                <a:gd name="f288" fmla="val 1193"/>
                <a:gd name="f289" fmla="val 1095"/>
                <a:gd name="f290" fmla="val 1074"/>
                <a:gd name="f291" fmla="val 1176"/>
                <a:gd name="f292" fmla="val 656"/>
                <a:gd name="f293" fmla="val 135"/>
                <a:gd name="f294" fmla="val 237"/>
                <a:gd name="f295" fmla="val 216"/>
                <a:gd name="f296" fmla="val 119"/>
                <a:gd name="f297" fmla="val 21"/>
                <a:gd name="f298" fmla="val 111"/>
                <a:gd name="f299" fmla="val 113"/>
                <a:gd name="f300" fmla="val 114"/>
                <a:gd name="f301" fmla="val 116"/>
                <a:gd name="f302" fmla="val 648"/>
                <a:gd name="f303" fmla="val 912"/>
                <a:gd name="f304" fmla="val 3100"/>
                <a:gd name="f305" fmla="val 2659"/>
                <a:gd name="f306" fmla="val 647"/>
                <a:gd name="f307" fmla="val 2652"/>
                <a:gd name="f308" fmla="val 916"/>
                <a:gd name="f309" fmla="val 1186"/>
                <a:gd name="f310" fmla="val 1756"/>
                <a:gd name="f311" fmla="val 1187"/>
                <a:gd name="f312" fmla="val 1754"/>
                <a:gd name="f313" fmla="val 1189"/>
                <a:gd name="f314" fmla="val 1753"/>
                <a:gd name="f315" fmla="val 1191"/>
                <a:gd name="f316" fmla="val 1660"/>
                <a:gd name="f317" fmla="val 1320"/>
                <a:gd name="f318" fmla="val 1315"/>
                <a:gd name="f319" fmla="val 1310"/>
                <a:gd name="f320" fmla="val 1308"/>
                <a:gd name="f321" fmla="val 1593"/>
                <a:gd name="f322" fmla="val 1591"/>
                <a:gd name="f323" fmla="val 873"/>
                <a:gd name="f324" fmla="val 1590"/>
                <a:gd name="f325" fmla="val 872"/>
                <a:gd name="f326" fmla="val 1588"/>
                <a:gd name="f327" fmla="val 422"/>
                <a:gd name="f328" fmla="val 420"/>
                <a:gd name="f329" fmla="val 415"/>
                <a:gd name="f330" fmla="val 1322"/>
                <a:gd name="f331" fmla="val 1324"/>
                <a:gd name="f332" fmla="val 1325"/>
                <a:gd name="f333" fmla="val 1327"/>
                <a:gd name="f334" fmla="val 1864"/>
                <a:gd name="f335" fmla="val 1868"/>
                <a:gd name="f336" fmla="val 2140"/>
                <a:gd name="f337" fmla="val 2161"/>
                <a:gd name="f338" fmla="val 2458"/>
                <a:gd name="f339" fmla="val 306"/>
                <a:gd name="f340" fmla="val 2295"/>
                <a:gd name="f341" fmla="val 2469"/>
                <a:gd name="f342" fmla="val 289"/>
                <a:gd name="f343" fmla="val 2642"/>
                <a:gd name="f344" fmla="val 2663"/>
                <a:gd name="f345" fmla="val 2479"/>
                <a:gd name="f346" fmla="val 323"/>
                <a:gd name="f347" fmla="+- 0 0 -90"/>
                <a:gd name="f348" fmla="*/ f3 1 4530"/>
                <a:gd name="f349" fmla="*/ f4 1 3731"/>
                <a:gd name="f350" fmla="+- f7 0 f5"/>
                <a:gd name="f351" fmla="+- f6 0 f5"/>
                <a:gd name="f352" fmla="*/ f347 f0 1"/>
                <a:gd name="f353" fmla="*/ f351 1 4530"/>
                <a:gd name="f354" fmla="*/ f350 1 3731"/>
                <a:gd name="f355" fmla="*/ 2200 f351 1"/>
                <a:gd name="f356" fmla="*/ 3456 f350 1"/>
                <a:gd name="f357" fmla="*/ 3006 f351 1"/>
                <a:gd name="f358" fmla="*/ 2337 f350 1"/>
                <a:gd name="f359" fmla="*/ 2933 f351 1"/>
                <a:gd name="f360" fmla="*/ 3094 f350 1"/>
                <a:gd name="f361" fmla="*/ 1318 f351 1"/>
                <a:gd name="f362" fmla="*/ 3101 f350 1"/>
                <a:gd name="f363" fmla="*/ 3422 f350 1"/>
                <a:gd name="f364" fmla="*/ 1601 f351 1"/>
                <a:gd name="f365" fmla="*/ 2665 f350 1"/>
                <a:gd name="f366" fmla="*/ 3997 f351 1"/>
                <a:gd name="f367" fmla="*/ 3113 f350 1"/>
                <a:gd name="f368" fmla="*/ 4069 f351 1"/>
                <a:gd name="f369" fmla="*/ 2992 f350 1"/>
                <a:gd name="f370" fmla="*/ 3475 f351 1"/>
                <a:gd name="f371" fmla="*/ 3274 f351 1"/>
                <a:gd name="f372" fmla="*/ 3646 f350 1"/>
                <a:gd name="f373" fmla="*/ 4348 f351 1"/>
                <a:gd name="f374" fmla="*/ 4281 f351 1"/>
                <a:gd name="f375" fmla="*/ 3534 f350 1"/>
                <a:gd name="f376" fmla="*/ 4271 f351 1"/>
                <a:gd name="f377" fmla="*/ 2656 f350 1"/>
                <a:gd name="f378" fmla="*/ 1321 f350 1"/>
                <a:gd name="f379" fmla="*/ 2520 f351 1"/>
                <a:gd name="f380" fmla="*/ 2665 f351 1"/>
                <a:gd name="f381" fmla="*/ 1752 f350 1"/>
                <a:gd name="f382" fmla="*/ 2922 f351 1"/>
                <a:gd name="f383" fmla="*/ 1304 f350 1"/>
                <a:gd name="f384" fmla="*/ 874 f350 1"/>
                <a:gd name="f385" fmla="*/ 2938 f351 1"/>
                <a:gd name="f386" fmla="*/ 1295 f350 1"/>
                <a:gd name="f387" fmla="*/ 4012 f351 1"/>
                <a:gd name="f388" fmla="*/ 3871 f351 1"/>
                <a:gd name="f389" fmla="*/ 860 f350 1"/>
                <a:gd name="f390" fmla="*/ 3885 f351 1"/>
                <a:gd name="f391" fmla="*/ 861 f350 1"/>
                <a:gd name="f392" fmla="*/ 3223 f351 1"/>
                <a:gd name="f393" fmla="*/ 857 f350 1"/>
                <a:gd name="f394" fmla="*/ 2149 f351 1"/>
                <a:gd name="f395" fmla="*/ 426 f350 1"/>
                <a:gd name="f396" fmla="*/ 2406 f351 1"/>
                <a:gd name="f397" fmla="*/ 2199 f350 1"/>
                <a:gd name="f398" fmla="*/ 2395 f351 1"/>
                <a:gd name="f399" fmla="*/ 2214 f350 1"/>
                <a:gd name="f400" fmla="*/ 1861 f351 1"/>
                <a:gd name="f401" fmla="*/ 2216 f350 1"/>
                <a:gd name="f402" fmla="*/ 2117 f351 1"/>
                <a:gd name="f403" fmla="*/ 1770 f350 1"/>
                <a:gd name="f404" fmla="*/ 2133 f351 1"/>
                <a:gd name="f405" fmla="*/ 2647 f350 1"/>
                <a:gd name="f406" fmla="*/ 2303 f350 1"/>
                <a:gd name="f407" fmla="*/ 3284 f351 1"/>
                <a:gd name="f408" fmla="*/ 1873 f350 1"/>
                <a:gd name="f409" fmla="*/ 3480 f351 1"/>
                <a:gd name="f410" fmla="*/ 2215 f350 1"/>
                <a:gd name="f411" fmla="*/ 1890 f350 1"/>
                <a:gd name="f412" fmla="*/ 4003 f351 1"/>
                <a:gd name="f413" fmla="*/ 2208 f350 1"/>
                <a:gd name="f414" fmla="*/ 4399 f351 1"/>
                <a:gd name="f415" fmla="*/ 3468 f351 1"/>
                <a:gd name="f416" fmla="*/ 413 f350 1"/>
                <a:gd name="f417" fmla="*/ 400 f350 1"/>
                <a:gd name="f418" fmla="*/ 4530 f351 1"/>
                <a:gd name="f419" fmla="*/ 1552 f350 1"/>
                <a:gd name="f420" fmla="*/ 4415 f351 1"/>
                <a:gd name="f421" fmla="*/ 1778 f350 1"/>
                <a:gd name="f422" fmla="*/ 4297 f351 1"/>
                <a:gd name="f423" fmla="*/ 4359 f351 1"/>
                <a:gd name="f424" fmla="*/ 3439 f350 1"/>
                <a:gd name="f425" fmla="*/ 3726 f350 1"/>
                <a:gd name="f426" fmla="*/ 4318 f351 1"/>
                <a:gd name="f427" fmla="*/ 3731 f350 1"/>
                <a:gd name="f428" fmla="*/ 3862 f351 1"/>
                <a:gd name="f429" fmla="*/ 3244 f351 1"/>
                <a:gd name="f430" fmla="*/ 3009 f350 1"/>
                <a:gd name="f431" fmla="*/ 2670 f351 1"/>
                <a:gd name="f432" fmla="*/ 3542 f350 1"/>
                <a:gd name="f433" fmla="*/ 2283 f351 1"/>
                <a:gd name="f434" fmla="*/ 3560 f350 1"/>
                <a:gd name="f435" fmla="*/ 2169 f351 1"/>
                <a:gd name="f436" fmla="*/ 1193 f351 1"/>
                <a:gd name="f437" fmla="*/ 3568 f350 1"/>
                <a:gd name="f438" fmla="*/ 119 f351 1"/>
                <a:gd name="f439" fmla="*/ 648 f351 1"/>
                <a:gd name="f440" fmla="*/ 916 f351 1"/>
                <a:gd name="f441" fmla="*/ 2203 f350 1"/>
                <a:gd name="f442" fmla="*/ 2391 f351 1"/>
                <a:gd name="f443" fmla="*/ 1313 f350 1"/>
                <a:gd name="f444" fmla="*/ 1859 f351 1"/>
                <a:gd name="f445" fmla="*/ 1320 f350 1"/>
                <a:gd name="f446" fmla="*/ 1596 f351 1"/>
                <a:gd name="f447" fmla="*/ 415 f350 1"/>
                <a:gd name="f448" fmla="*/ 1866 f351 1"/>
                <a:gd name="f449" fmla="*/ 409 f350 1"/>
                <a:gd name="f450" fmla="*/ 2401 f351 1"/>
                <a:gd name="f451" fmla="*/ 2540 f351 1"/>
                <a:gd name="f452" fmla="*/ 408 f350 1"/>
                <a:gd name="f453" fmla="*/ f352 1 f2"/>
                <a:gd name="f454" fmla="*/ f355 1 4530"/>
                <a:gd name="f455" fmla="*/ f356 1 3731"/>
                <a:gd name="f456" fmla="*/ f357 1 4530"/>
                <a:gd name="f457" fmla="*/ f358 1 3731"/>
                <a:gd name="f458" fmla="*/ f359 1 4530"/>
                <a:gd name="f459" fmla="*/ f360 1 3731"/>
                <a:gd name="f460" fmla="*/ f361 1 4530"/>
                <a:gd name="f461" fmla="*/ f362 1 3731"/>
                <a:gd name="f462" fmla="*/ f363 1 3731"/>
                <a:gd name="f463" fmla="*/ f364 1 4530"/>
                <a:gd name="f464" fmla="*/ f365 1 3731"/>
                <a:gd name="f465" fmla="*/ f366 1 4530"/>
                <a:gd name="f466" fmla="*/ f367 1 3731"/>
                <a:gd name="f467" fmla="*/ f368 1 4530"/>
                <a:gd name="f468" fmla="*/ f369 1 3731"/>
                <a:gd name="f469" fmla="*/ f370 1 4530"/>
                <a:gd name="f470" fmla="*/ f371 1 4530"/>
                <a:gd name="f471" fmla="*/ f372 1 3731"/>
                <a:gd name="f472" fmla="*/ f373 1 4530"/>
                <a:gd name="f473" fmla="*/ f374 1 4530"/>
                <a:gd name="f474" fmla="*/ f375 1 3731"/>
                <a:gd name="f475" fmla="*/ f376 1 4530"/>
                <a:gd name="f476" fmla="*/ f377 1 3731"/>
                <a:gd name="f477" fmla="*/ f378 1 3731"/>
                <a:gd name="f478" fmla="*/ f379 1 4530"/>
                <a:gd name="f479" fmla="*/ f380 1 4530"/>
                <a:gd name="f480" fmla="*/ f381 1 3731"/>
                <a:gd name="f481" fmla="*/ f382 1 4530"/>
                <a:gd name="f482" fmla="*/ f383 1 3731"/>
                <a:gd name="f483" fmla="*/ f384 1 3731"/>
                <a:gd name="f484" fmla="*/ f385 1 4530"/>
                <a:gd name="f485" fmla="*/ f386 1 3731"/>
                <a:gd name="f486" fmla="*/ f387 1 4530"/>
                <a:gd name="f487" fmla="*/ f388 1 4530"/>
                <a:gd name="f488" fmla="*/ f389 1 3731"/>
                <a:gd name="f489" fmla="*/ f390 1 4530"/>
                <a:gd name="f490" fmla="*/ f391 1 3731"/>
                <a:gd name="f491" fmla="*/ f392 1 4530"/>
                <a:gd name="f492" fmla="*/ f393 1 3731"/>
                <a:gd name="f493" fmla="*/ f394 1 4530"/>
                <a:gd name="f494" fmla="*/ f395 1 3731"/>
                <a:gd name="f495" fmla="*/ f396 1 4530"/>
                <a:gd name="f496" fmla="*/ f397 1 3731"/>
                <a:gd name="f497" fmla="*/ f398 1 4530"/>
                <a:gd name="f498" fmla="*/ f399 1 3731"/>
                <a:gd name="f499" fmla="*/ f400 1 4530"/>
                <a:gd name="f500" fmla="*/ f401 1 3731"/>
                <a:gd name="f501" fmla="*/ f402 1 4530"/>
                <a:gd name="f502" fmla="*/ f403 1 3731"/>
                <a:gd name="f503" fmla="*/ f404 1 4530"/>
                <a:gd name="f504" fmla="*/ f405 1 3731"/>
                <a:gd name="f505" fmla="*/ f406 1 3731"/>
                <a:gd name="f506" fmla="*/ f407 1 4530"/>
                <a:gd name="f507" fmla="*/ f408 1 3731"/>
                <a:gd name="f508" fmla="*/ f409 1 4530"/>
                <a:gd name="f509" fmla="*/ f410 1 3731"/>
                <a:gd name="f510" fmla="*/ f411 1 3731"/>
                <a:gd name="f511" fmla="*/ f412 1 4530"/>
                <a:gd name="f512" fmla="*/ f413 1 3731"/>
                <a:gd name="f513" fmla="*/ f414 1 4530"/>
                <a:gd name="f514" fmla="*/ f415 1 4530"/>
                <a:gd name="f515" fmla="*/ f416 1 3731"/>
                <a:gd name="f516" fmla="*/ f417 1 3731"/>
                <a:gd name="f517" fmla="*/ f418 1 4530"/>
                <a:gd name="f518" fmla="*/ f419 1 3731"/>
                <a:gd name="f519" fmla="*/ f420 1 4530"/>
                <a:gd name="f520" fmla="*/ f421 1 3731"/>
                <a:gd name="f521" fmla="*/ f422 1 4530"/>
                <a:gd name="f522" fmla="*/ f423 1 4530"/>
                <a:gd name="f523" fmla="*/ f424 1 3731"/>
                <a:gd name="f524" fmla="*/ f425 1 3731"/>
                <a:gd name="f525" fmla="*/ f426 1 4530"/>
                <a:gd name="f526" fmla="*/ f427 1 3731"/>
                <a:gd name="f527" fmla="*/ f428 1 4530"/>
                <a:gd name="f528" fmla="*/ f429 1 4530"/>
                <a:gd name="f529" fmla="*/ f430 1 3731"/>
                <a:gd name="f530" fmla="*/ f431 1 4530"/>
                <a:gd name="f531" fmla="*/ f432 1 3731"/>
                <a:gd name="f532" fmla="*/ f433 1 4530"/>
                <a:gd name="f533" fmla="*/ f434 1 3731"/>
                <a:gd name="f534" fmla="*/ f435 1 4530"/>
                <a:gd name="f535" fmla="*/ f436 1 4530"/>
                <a:gd name="f536" fmla="*/ f437 1 3731"/>
                <a:gd name="f537" fmla="*/ f438 1 4530"/>
                <a:gd name="f538" fmla="*/ f439 1 4530"/>
                <a:gd name="f539" fmla="*/ f440 1 4530"/>
                <a:gd name="f540" fmla="*/ f441 1 3731"/>
                <a:gd name="f541" fmla="*/ f442 1 4530"/>
                <a:gd name="f542" fmla="*/ f443 1 3731"/>
                <a:gd name="f543" fmla="*/ f444 1 4530"/>
                <a:gd name="f544" fmla="*/ f445 1 3731"/>
                <a:gd name="f545" fmla="*/ f446 1 4530"/>
                <a:gd name="f546" fmla="*/ f447 1 3731"/>
                <a:gd name="f547" fmla="*/ f448 1 4530"/>
                <a:gd name="f548" fmla="*/ f449 1 3731"/>
                <a:gd name="f549" fmla="*/ f450 1 4530"/>
                <a:gd name="f550" fmla="*/ f451 1 4530"/>
                <a:gd name="f551" fmla="*/ f452 1 3731"/>
                <a:gd name="f552" fmla="*/ 0 1 f353"/>
                <a:gd name="f553" fmla="*/ f6 1 f353"/>
                <a:gd name="f554" fmla="*/ 0 1 f354"/>
                <a:gd name="f555" fmla="*/ f7 1 f354"/>
                <a:gd name="f556" fmla="+- f453 0 f1"/>
                <a:gd name="f557" fmla="*/ f454 1 f353"/>
                <a:gd name="f558" fmla="*/ f455 1 f354"/>
                <a:gd name="f559" fmla="*/ f456 1 f353"/>
                <a:gd name="f560" fmla="*/ f457 1 f354"/>
                <a:gd name="f561" fmla="*/ f458 1 f353"/>
                <a:gd name="f562" fmla="*/ f459 1 f354"/>
                <a:gd name="f563" fmla="*/ f460 1 f353"/>
                <a:gd name="f564" fmla="*/ f461 1 f354"/>
                <a:gd name="f565" fmla="*/ f462 1 f354"/>
                <a:gd name="f566" fmla="*/ f463 1 f353"/>
                <a:gd name="f567" fmla="*/ f464 1 f354"/>
                <a:gd name="f568" fmla="*/ f465 1 f353"/>
                <a:gd name="f569" fmla="*/ f466 1 f354"/>
                <a:gd name="f570" fmla="*/ f467 1 f353"/>
                <a:gd name="f571" fmla="*/ f468 1 f354"/>
                <a:gd name="f572" fmla="*/ f469 1 f353"/>
                <a:gd name="f573" fmla="*/ f470 1 f353"/>
                <a:gd name="f574" fmla="*/ f471 1 f354"/>
                <a:gd name="f575" fmla="*/ f472 1 f353"/>
                <a:gd name="f576" fmla="*/ f473 1 f353"/>
                <a:gd name="f577" fmla="*/ f474 1 f354"/>
                <a:gd name="f578" fmla="*/ f475 1 f353"/>
                <a:gd name="f579" fmla="*/ f476 1 f354"/>
                <a:gd name="f580" fmla="*/ f477 1 f354"/>
                <a:gd name="f581" fmla="*/ f478 1 f353"/>
                <a:gd name="f582" fmla="*/ f479 1 f353"/>
                <a:gd name="f583" fmla="*/ f480 1 f354"/>
                <a:gd name="f584" fmla="*/ f481 1 f353"/>
                <a:gd name="f585" fmla="*/ f482 1 f354"/>
                <a:gd name="f586" fmla="*/ f483 1 f354"/>
                <a:gd name="f587" fmla="*/ f484 1 f353"/>
                <a:gd name="f588" fmla="*/ f485 1 f354"/>
                <a:gd name="f589" fmla="*/ f486 1 f353"/>
                <a:gd name="f590" fmla="*/ f487 1 f353"/>
                <a:gd name="f591" fmla="*/ f488 1 f354"/>
                <a:gd name="f592" fmla="*/ f489 1 f353"/>
                <a:gd name="f593" fmla="*/ f490 1 f354"/>
                <a:gd name="f594" fmla="*/ f491 1 f353"/>
                <a:gd name="f595" fmla="*/ f492 1 f354"/>
                <a:gd name="f596" fmla="*/ f493 1 f353"/>
                <a:gd name="f597" fmla="*/ f494 1 f354"/>
                <a:gd name="f598" fmla="*/ f495 1 f353"/>
                <a:gd name="f599" fmla="*/ f496 1 f354"/>
                <a:gd name="f600" fmla="*/ f497 1 f353"/>
                <a:gd name="f601" fmla="*/ f498 1 f354"/>
                <a:gd name="f602" fmla="*/ f499 1 f353"/>
                <a:gd name="f603" fmla="*/ f500 1 f354"/>
                <a:gd name="f604" fmla="*/ f501 1 f353"/>
                <a:gd name="f605" fmla="*/ f502 1 f354"/>
                <a:gd name="f606" fmla="*/ f503 1 f353"/>
                <a:gd name="f607" fmla="*/ f504 1 f354"/>
                <a:gd name="f608" fmla="*/ f505 1 f354"/>
                <a:gd name="f609" fmla="*/ f506 1 f353"/>
                <a:gd name="f610" fmla="*/ f507 1 f354"/>
                <a:gd name="f611" fmla="*/ f508 1 f353"/>
                <a:gd name="f612" fmla="*/ f509 1 f354"/>
                <a:gd name="f613" fmla="*/ f510 1 f354"/>
                <a:gd name="f614" fmla="*/ f511 1 f353"/>
                <a:gd name="f615" fmla="*/ f512 1 f354"/>
                <a:gd name="f616" fmla="*/ f513 1 f353"/>
                <a:gd name="f617" fmla="*/ f514 1 f353"/>
                <a:gd name="f618" fmla="*/ f515 1 f354"/>
                <a:gd name="f619" fmla="*/ f516 1 f354"/>
                <a:gd name="f620" fmla="*/ f517 1 f353"/>
                <a:gd name="f621" fmla="*/ f518 1 f354"/>
                <a:gd name="f622" fmla="*/ f519 1 f353"/>
                <a:gd name="f623" fmla="*/ f520 1 f354"/>
                <a:gd name="f624" fmla="*/ f521 1 f353"/>
                <a:gd name="f625" fmla="*/ f522 1 f353"/>
                <a:gd name="f626" fmla="*/ f523 1 f354"/>
                <a:gd name="f627" fmla="*/ f524 1 f354"/>
                <a:gd name="f628" fmla="*/ f525 1 f353"/>
                <a:gd name="f629" fmla="*/ f526 1 f354"/>
                <a:gd name="f630" fmla="*/ f527 1 f353"/>
                <a:gd name="f631" fmla="*/ f528 1 f353"/>
                <a:gd name="f632" fmla="*/ f529 1 f354"/>
                <a:gd name="f633" fmla="*/ f530 1 f353"/>
                <a:gd name="f634" fmla="*/ f531 1 f354"/>
                <a:gd name="f635" fmla="*/ f532 1 f353"/>
                <a:gd name="f636" fmla="*/ f533 1 f354"/>
                <a:gd name="f637" fmla="*/ f534 1 f353"/>
                <a:gd name="f638" fmla="*/ f535 1 f353"/>
                <a:gd name="f639" fmla="*/ f536 1 f354"/>
                <a:gd name="f640" fmla="*/ f537 1 f353"/>
                <a:gd name="f641" fmla="*/ f538 1 f353"/>
                <a:gd name="f642" fmla="*/ f539 1 f353"/>
                <a:gd name="f643" fmla="*/ f540 1 f354"/>
                <a:gd name="f644" fmla="*/ f541 1 f353"/>
                <a:gd name="f645" fmla="*/ f542 1 f354"/>
                <a:gd name="f646" fmla="*/ f543 1 f353"/>
                <a:gd name="f647" fmla="*/ f544 1 f354"/>
                <a:gd name="f648" fmla="*/ f545 1 f353"/>
                <a:gd name="f649" fmla="*/ f546 1 f354"/>
                <a:gd name="f650" fmla="*/ f547 1 f353"/>
                <a:gd name="f651" fmla="*/ f548 1 f354"/>
                <a:gd name="f652" fmla="*/ f549 1 f353"/>
                <a:gd name="f653" fmla="*/ f550 1 f353"/>
                <a:gd name="f654" fmla="*/ f551 1 f354"/>
                <a:gd name="f655" fmla="*/ f552 f348 1"/>
                <a:gd name="f656" fmla="*/ f553 f348 1"/>
                <a:gd name="f657" fmla="*/ f555 f349 1"/>
                <a:gd name="f658" fmla="*/ f554 f349 1"/>
                <a:gd name="f659" fmla="*/ f557 f348 1"/>
                <a:gd name="f660" fmla="*/ f558 f349 1"/>
                <a:gd name="f661" fmla="*/ f559 f348 1"/>
                <a:gd name="f662" fmla="*/ f560 f349 1"/>
                <a:gd name="f663" fmla="*/ f561 f348 1"/>
                <a:gd name="f664" fmla="*/ f562 f349 1"/>
                <a:gd name="f665" fmla="*/ f563 f348 1"/>
                <a:gd name="f666" fmla="*/ f564 f349 1"/>
                <a:gd name="f667" fmla="*/ f565 f349 1"/>
                <a:gd name="f668" fmla="*/ f566 f348 1"/>
                <a:gd name="f669" fmla="*/ f567 f349 1"/>
                <a:gd name="f670" fmla="*/ f568 f348 1"/>
                <a:gd name="f671" fmla="*/ f569 f349 1"/>
                <a:gd name="f672" fmla="*/ f570 f348 1"/>
                <a:gd name="f673" fmla="*/ f571 f349 1"/>
                <a:gd name="f674" fmla="*/ f572 f348 1"/>
                <a:gd name="f675" fmla="*/ f573 f348 1"/>
                <a:gd name="f676" fmla="*/ f574 f349 1"/>
                <a:gd name="f677" fmla="*/ f575 f348 1"/>
                <a:gd name="f678" fmla="*/ f576 f348 1"/>
                <a:gd name="f679" fmla="*/ f577 f349 1"/>
                <a:gd name="f680" fmla="*/ f578 f348 1"/>
                <a:gd name="f681" fmla="*/ f579 f349 1"/>
                <a:gd name="f682" fmla="*/ f580 f349 1"/>
                <a:gd name="f683" fmla="*/ f581 f348 1"/>
                <a:gd name="f684" fmla="*/ f582 f348 1"/>
                <a:gd name="f685" fmla="*/ f583 f349 1"/>
                <a:gd name="f686" fmla="*/ f584 f348 1"/>
                <a:gd name="f687" fmla="*/ f585 f349 1"/>
                <a:gd name="f688" fmla="*/ f586 f349 1"/>
                <a:gd name="f689" fmla="*/ f587 f348 1"/>
                <a:gd name="f690" fmla="*/ f588 f349 1"/>
                <a:gd name="f691" fmla="*/ f589 f348 1"/>
                <a:gd name="f692" fmla="*/ f590 f348 1"/>
                <a:gd name="f693" fmla="*/ f591 f349 1"/>
                <a:gd name="f694" fmla="*/ f592 f348 1"/>
                <a:gd name="f695" fmla="*/ f593 f349 1"/>
                <a:gd name="f696" fmla="*/ f594 f348 1"/>
                <a:gd name="f697" fmla="*/ f595 f349 1"/>
                <a:gd name="f698" fmla="*/ f596 f348 1"/>
                <a:gd name="f699" fmla="*/ f597 f349 1"/>
                <a:gd name="f700" fmla="*/ f598 f348 1"/>
                <a:gd name="f701" fmla="*/ f599 f349 1"/>
                <a:gd name="f702" fmla="*/ f600 f348 1"/>
                <a:gd name="f703" fmla="*/ f601 f349 1"/>
                <a:gd name="f704" fmla="*/ f602 f348 1"/>
                <a:gd name="f705" fmla="*/ f603 f349 1"/>
                <a:gd name="f706" fmla="*/ f604 f348 1"/>
                <a:gd name="f707" fmla="*/ f605 f349 1"/>
                <a:gd name="f708" fmla="*/ f606 f348 1"/>
                <a:gd name="f709" fmla="*/ f607 f349 1"/>
                <a:gd name="f710" fmla="*/ f608 f349 1"/>
                <a:gd name="f711" fmla="*/ f609 f348 1"/>
                <a:gd name="f712" fmla="*/ f610 f349 1"/>
                <a:gd name="f713" fmla="*/ f611 f348 1"/>
                <a:gd name="f714" fmla="*/ f612 f349 1"/>
                <a:gd name="f715" fmla="*/ f613 f349 1"/>
                <a:gd name="f716" fmla="*/ f614 f348 1"/>
                <a:gd name="f717" fmla="*/ f615 f349 1"/>
                <a:gd name="f718" fmla="*/ f616 f348 1"/>
                <a:gd name="f719" fmla="*/ f617 f348 1"/>
                <a:gd name="f720" fmla="*/ f618 f349 1"/>
                <a:gd name="f721" fmla="*/ f619 f349 1"/>
                <a:gd name="f722" fmla="*/ f620 f348 1"/>
                <a:gd name="f723" fmla="*/ f621 f349 1"/>
                <a:gd name="f724" fmla="*/ f622 f348 1"/>
                <a:gd name="f725" fmla="*/ f623 f349 1"/>
                <a:gd name="f726" fmla="*/ f624 f348 1"/>
                <a:gd name="f727" fmla="*/ f625 f348 1"/>
                <a:gd name="f728" fmla="*/ f626 f349 1"/>
                <a:gd name="f729" fmla="*/ f627 f349 1"/>
                <a:gd name="f730" fmla="*/ f628 f348 1"/>
                <a:gd name="f731" fmla="*/ f629 f349 1"/>
                <a:gd name="f732" fmla="*/ f630 f348 1"/>
                <a:gd name="f733" fmla="*/ f631 f348 1"/>
                <a:gd name="f734" fmla="*/ f632 f349 1"/>
                <a:gd name="f735" fmla="*/ f633 f348 1"/>
                <a:gd name="f736" fmla="*/ f634 f349 1"/>
                <a:gd name="f737" fmla="*/ f635 f348 1"/>
                <a:gd name="f738" fmla="*/ f636 f349 1"/>
                <a:gd name="f739" fmla="*/ f637 f348 1"/>
                <a:gd name="f740" fmla="*/ f638 f348 1"/>
                <a:gd name="f741" fmla="*/ f639 f349 1"/>
                <a:gd name="f742" fmla="*/ f640 f348 1"/>
                <a:gd name="f743" fmla="*/ f641 f348 1"/>
                <a:gd name="f744" fmla="*/ f642 f348 1"/>
                <a:gd name="f745" fmla="*/ f643 f349 1"/>
                <a:gd name="f746" fmla="*/ f644 f348 1"/>
                <a:gd name="f747" fmla="*/ f645 f349 1"/>
                <a:gd name="f748" fmla="*/ f646 f348 1"/>
                <a:gd name="f749" fmla="*/ f647 f349 1"/>
                <a:gd name="f750" fmla="*/ f648 f348 1"/>
                <a:gd name="f751" fmla="*/ f649 f349 1"/>
                <a:gd name="f752" fmla="*/ f650 f348 1"/>
                <a:gd name="f753" fmla="*/ f651 f349 1"/>
                <a:gd name="f754" fmla="*/ f652 f348 1"/>
                <a:gd name="f755" fmla="*/ f653 f348 1"/>
                <a:gd name="f756" fmla="*/ f654 f349 1"/>
              </a:gdLst>
              <a:ahLst/>
              <a:cxnLst>
                <a:cxn ang="3cd4">
                  <a:pos x="hc" y="t"/>
                </a:cxn>
                <a:cxn ang="0">
                  <a:pos x="r" y="vc"/>
                </a:cxn>
                <a:cxn ang="cd4">
                  <a:pos x="hc" y="b"/>
                </a:cxn>
                <a:cxn ang="cd2">
                  <a:pos x="l" y="vc"/>
                </a:cxn>
                <a:cxn ang="f556">
                  <a:pos x="f659" y="f660"/>
                </a:cxn>
                <a:cxn ang="f556">
                  <a:pos x="f661" y="f662"/>
                </a:cxn>
                <a:cxn ang="f556">
                  <a:pos x="f663" y="f664"/>
                </a:cxn>
                <a:cxn ang="f556">
                  <a:pos x="f665" y="f666"/>
                </a:cxn>
                <a:cxn ang="f556">
                  <a:pos x="f659" y="f667"/>
                </a:cxn>
                <a:cxn ang="f556">
                  <a:pos x="f668" y="f669"/>
                </a:cxn>
                <a:cxn ang="f556">
                  <a:pos x="f670" y="f671"/>
                </a:cxn>
                <a:cxn ang="f556">
                  <a:pos x="f672" y="f673"/>
                </a:cxn>
                <a:cxn ang="f556">
                  <a:pos x="f674" y="f664"/>
                </a:cxn>
                <a:cxn ang="f556">
                  <a:pos x="f675" y="f676"/>
                </a:cxn>
                <a:cxn ang="f556">
                  <a:pos x="f677" y="f676"/>
                </a:cxn>
                <a:cxn ang="f556">
                  <a:pos x="f678" y="f679"/>
                </a:cxn>
                <a:cxn ang="f556">
                  <a:pos x="f680" y="f681"/>
                </a:cxn>
                <a:cxn ang="f556">
                  <a:pos x="f670" y="f682"/>
                </a:cxn>
                <a:cxn ang="f556">
                  <a:pos x="f683" y="f682"/>
                </a:cxn>
                <a:cxn ang="f556">
                  <a:pos x="f684" y="f685"/>
                </a:cxn>
                <a:cxn ang="f556">
                  <a:pos x="f686" y="f687"/>
                </a:cxn>
                <a:cxn ang="f556">
                  <a:pos x="f684" y="f688"/>
                </a:cxn>
                <a:cxn ang="f556">
                  <a:pos x="f689" y="f690"/>
                </a:cxn>
                <a:cxn ang="f556">
                  <a:pos x="f691" y="f690"/>
                </a:cxn>
                <a:cxn ang="f556">
                  <a:pos x="f692" y="f693"/>
                </a:cxn>
                <a:cxn ang="f556">
                  <a:pos x="f694" y="f695"/>
                </a:cxn>
                <a:cxn ang="f556">
                  <a:pos x="f696" y="f697"/>
                </a:cxn>
                <a:cxn ang="f556">
                  <a:pos x="f698" y="f697"/>
                </a:cxn>
                <a:cxn ang="f556">
                  <a:pos x="f663" y="f699"/>
                </a:cxn>
                <a:cxn ang="f556">
                  <a:pos x="f700" y="f701"/>
                </a:cxn>
                <a:cxn ang="f556">
                  <a:pos x="f702" y="f703"/>
                </a:cxn>
                <a:cxn ang="f556">
                  <a:pos x="f704" y="f705"/>
                </a:cxn>
                <a:cxn ang="f556">
                  <a:pos x="f706" y="f707"/>
                </a:cxn>
                <a:cxn ang="f556">
                  <a:pos x="f708" y="f709"/>
                </a:cxn>
                <a:cxn ang="f556">
                  <a:pos x="f700" y="f664"/>
                </a:cxn>
                <a:cxn ang="f556">
                  <a:pos x="f661" y="f710"/>
                </a:cxn>
                <a:cxn ang="f556">
                  <a:pos x="f711" y="f712"/>
                </a:cxn>
                <a:cxn ang="f556">
                  <a:pos x="f713" y="f714"/>
                </a:cxn>
                <a:cxn ang="f556">
                  <a:pos x="f675" y="f715"/>
                </a:cxn>
                <a:cxn ang="f556">
                  <a:pos x="f716" y="f717"/>
                </a:cxn>
                <a:cxn ang="f556">
                  <a:pos x="f718" y="f685"/>
                </a:cxn>
                <a:cxn ang="f556">
                  <a:pos x="f719" y="f720"/>
                </a:cxn>
                <a:cxn ang="f556">
                  <a:pos x="f691" y="f721"/>
                </a:cxn>
                <a:cxn ang="f556">
                  <a:pos x="f722" y="f697"/>
                </a:cxn>
                <a:cxn ang="f556">
                  <a:pos x="f722" y="f723"/>
                </a:cxn>
                <a:cxn ang="f556">
                  <a:pos x="f724" y="f725"/>
                </a:cxn>
                <a:cxn ang="f556">
                  <a:pos x="f726" y="f669"/>
                </a:cxn>
                <a:cxn ang="f556">
                  <a:pos x="f727" y="f728"/>
                </a:cxn>
                <a:cxn ang="f556">
                  <a:pos x="f722" y="f729"/>
                </a:cxn>
                <a:cxn ang="f556">
                  <a:pos x="f730" y="f731"/>
                </a:cxn>
                <a:cxn ang="f556">
                  <a:pos x="f732" y="f731"/>
                </a:cxn>
                <a:cxn ang="f556">
                  <a:pos x="f733" y="f731"/>
                </a:cxn>
                <a:cxn ang="f556">
                  <a:pos x="f661" y="f734"/>
                </a:cxn>
                <a:cxn ang="f556">
                  <a:pos x="f735" y="f736"/>
                </a:cxn>
                <a:cxn ang="f556">
                  <a:pos x="f737" y="f738"/>
                </a:cxn>
                <a:cxn ang="f556">
                  <a:pos x="f739" y="f731"/>
                </a:cxn>
                <a:cxn ang="f556">
                  <a:pos x="f740" y="f741"/>
                </a:cxn>
                <a:cxn ang="f556">
                  <a:pos x="f742" y="f741"/>
                </a:cxn>
                <a:cxn ang="f556">
                  <a:pos x="f743" y="f736"/>
                </a:cxn>
                <a:cxn ang="f556">
                  <a:pos x="f744" y="f745"/>
                </a:cxn>
                <a:cxn ang="f556">
                  <a:pos x="f746" y="f747"/>
                </a:cxn>
                <a:cxn ang="f556">
                  <a:pos x="f748" y="f749"/>
                </a:cxn>
                <a:cxn ang="f556">
                  <a:pos x="f750" y="f688"/>
                </a:cxn>
                <a:cxn ang="f556">
                  <a:pos x="f665" y="f751"/>
                </a:cxn>
                <a:cxn ang="f556">
                  <a:pos x="f752" y="f753"/>
                </a:cxn>
                <a:cxn ang="f556">
                  <a:pos x="f754" y="f721"/>
                </a:cxn>
                <a:cxn ang="f556">
                  <a:pos x="f755" y="f756"/>
                </a:cxn>
              </a:cxnLst>
              <a:rect l="f655" t="f658" r="f656" b="f657"/>
              <a:pathLst>
                <a:path w="4530" h="3731">
                  <a:moveTo>
                    <a:pt x="f8" y="f9"/>
                  </a:moveTo>
                  <a:lnTo>
                    <a:pt x="f10" y="f9"/>
                  </a:lnTo>
                  <a:lnTo>
                    <a:pt x="f11" y="f12"/>
                  </a:lnTo>
                  <a:lnTo>
                    <a:pt x="f8" y="f9"/>
                  </a:lnTo>
                  <a:close/>
                  <a:moveTo>
                    <a:pt x="f11" y="f13"/>
                  </a:moveTo>
                  <a:lnTo>
                    <a:pt x="f10" y="f14"/>
                  </a:lnTo>
                  <a:lnTo>
                    <a:pt x="f8" y="f14"/>
                  </a:lnTo>
                  <a:lnTo>
                    <a:pt x="f11" y="f13"/>
                  </a:lnTo>
                  <a:close/>
                  <a:moveTo>
                    <a:pt x="f15" y="f16"/>
                  </a:moveTo>
                  <a:lnTo>
                    <a:pt x="f17" y="f16"/>
                  </a:lnTo>
                  <a:lnTo>
                    <a:pt x="f18" y="f19"/>
                  </a:lnTo>
                  <a:lnTo>
                    <a:pt x="f20" y="f21"/>
                  </a:lnTo>
                  <a:lnTo>
                    <a:pt x="f22" y="f23"/>
                  </a:lnTo>
                  <a:lnTo>
                    <a:pt x="f15" y="f16"/>
                  </a:lnTo>
                  <a:close/>
                  <a:moveTo>
                    <a:pt x="f24" y="f25"/>
                  </a:moveTo>
                  <a:lnTo>
                    <a:pt x="f26" y="f27"/>
                  </a:lnTo>
                  <a:lnTo>
                    <a:pt x="f28" y="f25"/>
                  </a:lnTo>
                  <a:lnTo>
                    <a:pt x="f24" y="f25"/>
                  </a:lnTo>
                  <a:close/>
                  <a:moveTo>
                    <a:pt x="f26" y="f29"/>
                  </a:moveTo>
                  <a:lnTo>
                    <a:pt x="f24" y="f30"/>
                  </a:lnTo>
                  <a:lnTo>
                    <a:pt x="f28" y="f30"/>
                  </a:lnTo>
                  <a:lnTo>
                    <a:pt x="f26" y="f29"/>
                  </a:lnTo>
                  <a:close/>
                  <a:moveTo>
                    <a:pt x="f31" y="f32"/>
                  </a:moveTo>
                  <a:lnTo>
                    <a:pt x="f33" y="f32"/>
                  </a:lnTo>
                  <a:lnTo>
                    <a:pt x="f34" y="f35"/>
                  </a:lnTo>
                  <a:lnTo>
                    <a:pt x="f36" y="f37"/>
                  </a:lnTo>
                  <a:lnTo>
                    <a:pt x="f31" y="f32"/>
                  </a:lnTo>
                  <a:close/>
                  <a:moveTo>
                    <a:pt x="f38" y="f14"/>
                  </a:moveTo>
                  <a:lnTo>
                    <a:pt x="f39" y="f40"/>
                  </a:lnTo>
                  <a:lnTo>
                    <a:pt x="f41" y="f42"/>
                  </a:lnTo>
                  <a:lnTo>
                    <a:pt x="f41" y="f43"/>
                  </a:lnTo>
                  <a:lnTo>
                    <a:pt x="f41" y="f44"/>
                  </a:lnTo>
                  <a:lnTo>
                    <a:pt x="f39" y="f45"/>
                  </a:lnTo>
                  <a:lnTo>
                    <a:pt x="f38" y="f30"/>
                  </a:lnTo>
                  <a:lnTo>
                    <a:pt x="f46" y="f30"/>
                  </a:lnTo>
                  <a:lnTo>
                    <a:pt x="f47" y="f30"/>
                  </a:lnTo>
                  <a:lnTo>
                    <a:pt x="f48" y="f43"/>
                  </a:lnTo>
                  <a:lnTo>
                    <a:pt x="f49" y="f14"/>
                  </a:lnTo>
                  <a:lnTo>
                    <a:pt x="f38" y="f14"/>
                  </a:lnTo>
                  <a:close/>
                  <a:moveTo>
                    <a:pt x="f11" y="f50"/>
                  </a:moveTo>
                  <a:lnTo>
                    <a:pt x="f51" y="f43"/>
                  </a:lnTo>
                  <a:lnTo>
                    <a:pt x="f52" y="f30"/>
                  </a:lnTo>
                  <a:lnTo>
                    <a:pt x="f53" y="f30"/>
                  </a:lnTo>
                  <a:lnTo>
                    <a:pt x="f11" y="f50"/>
                  </a:lnTo>
                  <a:close/>
                  <a:moveTo>
                    <a:pt x="f52" y="f14"/>
                  </a:moveTo>
                  <a:lnTo>
                    <a:pt x="f54" y="f21"/>
                  </a:lnTo>
                  <a:lnTo>
                    <a:pt x="f55" y="f30"/>
                  </a:lnTo>
                  <a:lnTo>
                    <a:pt x="f56" y="f30"/>
                  </a:lnTo>
                  <a:lnTo>
                    <a:pt x="f57" y="f43"/>
                  </a:lnTo>
                  <a:lnTo>
                    <a:pt x="f56" y="f14"/>
                  </a:lnTo>
                  <a:lnTo>
                    <a:pt x="f52" y="f14"/>
                  </a:lnTo>
                  <a:close/>
                  <a:moveTo>
                    <a:pt x="f58" y="f13"/>
                  </a:moveTo>
                  <a:lnTo>
                    <a:pt x="f59" y="f14"/>
                  </a:lnTo>
                  <a:lnTo>
                    <a:pt x="f60" y="f14"/>
                  </a:lnTo>
                  <a:lnTo>
                    <a:pt x="f58" y="f13"/>
                  </a:lnTo>
                  <a:close/>
                  <a:moveTo>
                    <a:pt x="f61" y="f16"/>
                  </a:moveTo>
                  <a:lnTo>
                    <a:pt x="f62" y="f16"/>
                  </a:lnTo>
                  <a:lnTo>
                    <a:pt x="f63" y="f21"/>
                  </a:lnTo>
                  <a:lnTo>
                    <a:pt x="f64" y="f14"/>
                  </a:lnTo>
                  <a:lnTo>
                    <a:pt x="f65" y="f14"/>
                  </a:lnTo>
                  <a:lnTo>
                    <a:pt x="f61" y="f16"/>
                  </a:lnTo>
                  <a:close/>
                  <a:moveTo>
                    <a:pt x="f66" y="f30"/>
                  </a:moveTo>
                  <a:lnTo>
                    <a:pt x="f67" y="f68"/>
                  </a:lnTo>
                  <a:lnTo>
                    <a:pt x="f69" y="f35"/>
                  </a:lnTo>
                  <a:lnTo>
                    <a:pt x="f70" y="f30"/>
                  </a:lnTo>
                  <a:lnTo>
                    <a:pt x="f66" y="f30"/>
                  </a:lnTo>
                  <a:close/>
                  <a:moveTo>
                    <a:pt x="f58" y="f50"/>
                  </a:moveTo>
                  <a:lnTo>
                    <a:pt x="f71" y="f45"/>
                  </a:lnTo>
                  <a:lnTo>
                    <a:pt x="f72" y="f73"/>
                  </a:lnTo>
                  <a:lnTo>
                    <a:pt x="f74" y="f75"/>
                  </a:lnTo>
                  <a:lnTo>
                    <a:pt x="f76" y="f32"/>
                  </a:lnTo>
                  <a:lnTo>
                    <a:pt x="f77" y="f32"/>
                  </a:lnTo>
                  <a:lnTo>
                    <a:pt x="f61" y="f32"/>
                  </a:lnTo>
                  <a:lnTo>
                    <a:pt x="f65" y="f30"/>
                  </a:lnTo>
                  <a:lnTo>
                    <a:pt x="f78" y="f30"/>
                  </a:lnTo>
                  <a:lnTo>
                    <a:pt x="f79" y="f35"/>
                  </a:lnTo>
                  <a:lnTo>
                    <a:pt x="f58" y="f50"/>
                  </a:lnTo>
                  <a:close/>
                  <a:moveTo>
                    <a:pt x="f60" y="f9"/>
                  </a:moveTo>
                  <a:lnTo>
                    <a:pt x="f59" y="f9"/>
                  </a:lnTo>
                  <a:lnTo>
                    <a:pt x="f58" y="f12"/>
                  </a:lnTo>
                  <a:lnTo>
                    <a:pt x="f60" y="f9"/>
                  </a:lnTo>
                  <a:close/>
                  <a:moveTo>
                    <a:pt x="f80" y="f14"/>
                  </a:moveTo>
                  <a:lnTo>
                    <a:pt x="f67" y="f81"/>
                  </a:lnTo>
                  <a:lnTo>
                    <a:pt x="f66" y="f14"/>
                  </a:lnTo>
                  <a:lnTo>
                    <a:pt x="f80" y="f14"/>
                  </a:lnTo>
                  <a:close/>
                  <a:moveTo>
                    <a:pt x="f82" y="f9"/>
                  </a:moveTo>
                  <a:lnTo>
                    <a:pt x="f83" y="f9"/>
                  </a:lnTo>
                  <a:lnTo>
                    <a:pt x="f84" y="f12"/>
                  </a:lnTo>
                  <a:lnTo>
                    <a:pt x="f82" y="f9"/>
                  </a:lnTo>
                  <a:close/>
                  <a:moveTo>
                    <a:pt x="f84" y="f13"/>
                  </a:moveTo>
                  <a:lnTo>
                    <a:pt x="f83" y="f14"/>
                  </a:lnTo>
                  <a:lnTo>
                    <a:pt x="f82" y="f14"/>
                  </a:lnTo>
                  <a:lnTo>
                    <a:pt x="f84" y="f13"/>
                  </a:lnTo>
                  <a:close/>
                  <a:moveTo>
                    <a:pt x="f85" y="f86"/>
                  </a:moveTo>
                  <a:lnTo>
                    <a:pt x="f87" y="f43"/>
                  </a:lnTo>
                  <a:lnTo>
                    <a:pt x="f88" y="f23"/>
                  </a:lnTo>
                  <a:lnTo>
                    <a:pt x="f89" y="f21"/>
                  </a:lnTo>
                  <a:lnTo>
                    <a:pt x="f85" y="f86"/>
                  </a:lnTo>
                  <a:close/>
                  <a:moveTo>
                    <a:pt x="f90" y="f91"/>
                  </a:moveTo>
                  <a:lnTo>
                    <a:pt x="f87" y="f92"/>
                  </a:lnTo>
                  <a:lnTo>
                    <a:pt x="f85" y="f93"/>
                  </a:lnTo>
                  <a:lnTo>
                    <a:pt x="f82" y="f91"/>
                  </a:lnTo>
                  <a:lnTo>
                    <a:pt x="f90" y="f91"/>
                  </a:lnTo>
                  <a:close/>
                  <a:moveTo>
                    <a:pt x="f94" y="f95"/>
                  </a:moveTo>
                  <a:lnTo>
                    <a:pt x="f85" y="f27"/>
                  </a:lnTo>
                  <a:lnTo>
                    <a:pt x="f96" y="f95"/>
                  </a:lnTo>
                  <a:lnTo>
                    <a:pt x="f85" y="f29"/>
                  </a:lnTo>
                  <a:lnTo>
                    <a:pt x="f94" y="f95"/>
                  </a:lnTo>
                  <a:close/>
                  <a:moveTo>
                    <a:pt x="f59" y="f97"/>
                  </a:moveTo>
                  <a:lnTo>
                    <a:pt x="f98" y="f97"/>
                  </a:lnTo>
                  <a:lnTo>
                    <a:pt x="f65" y="f97"/>
                  </a:lnTo>
                  <a:lnTo>
                    <a:pt x="f61" y="f99"/>
                  </a:lnTo>
                  <a:lnTo>
                    <a:pt x="f62" y="f99"/>
                  </a:lnTo>
                  <a:lnTo>
                    <a:pt x="f59" y="f97"/>
                  </a:lnTo>
                  <a:close/>
                  <a:moveTo>
                    <a:pt x="f100" y="f101"/>
                  </a:moveTo>
                  <a:lnTo>
                    <a:pt x="f102" y="f103"/>
                  </a:lnTo>
                  <a:lnTo>
                    <a:pt x="f100" y="f104"/>
                  </a:lnTo>
                  <a:lnTo>
                    <a:pt x="f105" y="f103"/>
                  </a:lnTo>
                  <a:lnTo>
                    <a:pt x="f100" y="f101"/>
                  </a:lnTo>
                  <a:close/>
                  <a:moveTo>
                    <a:pt x="f15" y="f99"/>
                  </a:moveTo>
                  <a:lnTo>
                    <a:pt x="f17" y="f99"/>
                  </a:lnTo>
                  <a:lnTo>
                    <a:pt x="f10" y="f97"/>
                  </a:lnTo>
                  <a:lnTo>
                    <a:pt x="f106" y="f97"/>
                  </a:lnTo>
                  <a:lnTo>
                    <a:pt x="f15" y="f99"/>
                  </a:lnTo>
                  <a:close/>
                  <a:moveTo>
                    <a:pt x="f107" y="f99"/>
                  </a:moveTo>
                  <a:lnTo>
                    <a:pt x="f108" y="f99"/>
                  </a:lnTo>
                  <a:lnTo>
                    <a:pt x="f109" y="f97"/>
                  </a:lnTo>
                  <a:lnTo>
                    <a:pt x="f30" y="f97"/>
                  </a:lnTo>
                  <a:lnTo>
                    <a:pt x="f107" y="f99"/>
                  </a:lnTo>
                  <a:close/>
                  <a:moveTo>
                    <a:pt x="f110" y="f111"/>
                  </a:moveTo>
                  <a:lnTo>
                    <a:pt x="f112" y="f113"/>
                  </a:lnTo>
                  <a:lnTo>
                    <a:pt x="f114" y="f111"/>
                  </a:lnTo>
                  <a:lnTo>
                    <a:pt x="f112" y="f115"/>
                  </a:lnTo>
                  <a:lnTo>
                    <a:pt x="f110" y="f111"/>
                  </a:lnTo>
                  <a:close/>
                  <a:moveTo>
                    <a:pt x="f31" y="f116"/>
                  </a:moveTo>
                  <a:lnTo>
                    <a:pt x="f107" y="f116"/>
                  </a:lnTo>
                  <a:lnTo>
                    <a:pt x="f117" y="f118"/>
                  </a:lnTo>
                  <a:lnTo>
                    <a:pt x="f31" y="f116"/>
                  </a:lnTo>
                  <a:close/>
                  <a:moveTo>
                    <a:pt x="f30" y="f119"/>
                  </a:moveTo>
                  <a:lnTo>
                    <a:pt x="f10" y="f119"/>
                  </a:lnTo>
                  <a:lnTo>
                    <a:pt x="f17" y="f116"/>
                  </a:lnTo>
                  <a:lnTo>
                    <a:pt x="f120" y="f116"/>
                  </a:lnTo>
                  <a:lnTo>
                    <a:pt x="f121" y="f122"/>
                  </a:lnTo>
                  <a:lnTo>
                    <a:pt x="f30" y="f119"/>
                  </a:lnTo>
                  <a:close/>
                  <a:moveTo>
                    <a:pt x="f123" y="f119"/>
                  </a:moveTo>
                  <a:lnTo>
                    <a:pt x="f124" y="f119"/>
                  </a:lnTo>
                  <a:lnTo>
                    <a:pt x="f117" y="f125"/>
                  </a:lnTo>
                  <a:lnTo>
                    <a:pt x="f123" y="f119"/>
                  </a:lnTo>
                  <a:close/>
                  <a:moveTo>
                    <a:pt x="f24" y="f119"/>
                  </a:moveTo>
                  <a:lnTo>
                    <a:pt x="f126" y="f119"/>
                  </a:lnTo>
                  <a:lnTo>
                    <a:pt x="f127" y="f122"/>
                  </a:lnTo>
                  <a:lnTo>
                    <a:pt x="f100" y="f128"/>
                  </a:lnTo>
                  <a:lnTo>
                    <a:pt x="f24" y="f119"/>
                  </a:lnTo>
                  <a:close/>
                  <a:moveTo>
                    <a:pt x="f65" y="f119"/>
                  </a:moveTo>
                  <a:lnTo>
                    <a:pt x="f59" y="f119"/>
                  </a:lnTo>
                  <a:lnTo>
                    <a:pt x="f62" y="f116"/>
                  </a:lnTo>
                  <a:lnTo>
                    <a:pt x="f61" y="f116"/>
                  </a:lnTo>
                  <a:lnTo>
                    <a:pt x="f65" y="f119"/>
                  </a:lnTo>
                  <a:close/>
                  <a:moveTo>
                    <a:pt x="f129" y="f130"/>
                  </a:moveTo>
                  <a:lnTo>
                    <a:pt x="f67" y="f128"/>
                  </a:lnTo>
                  <a:lnTo>
                    <a:pt x="f69" y="f131"/>
                  </a:lnTo>
                  <a:lnTo>
                    <a:pt x="f132" y="f133"/>
                  </a:lnTo>
                  <a:lnTo>
                    <a:pt x="f134" y="f135"/>
                  </a:lnTo>
                  <a:lnTo>
                    <a:pt x="f134" y="f136"/>
                  </a:lnTo>
                  <a:lnTo>
                    <a:pt x="f134" y="f130"/>
                  </a:lnTo>
                  <a:lnTo>
                    <a:pt x="f134" y="f137"/>
                  </a:lnTo>
                  <a:lnTo>
                    <a:pt x="f132" y="f138"/>
                  </a:lnTo>
                  <a:lnTo>
                    <a:pt x="f139" y="f140"/>
                  </a:lnTo>
                  <a:lnTo>
                    <a:pt x="f70" y="f141"/>
                  </a:lnTo>
                  <a:lnTo>
                    <a:pt x="f142" y="f143"/>
                  </a:lnTo>
                  <a:lnTo>
                    <a:pt x="f144" y="f143"/>
                  </a:lnTo>
                  <a:lnTo>
                    <a:pt x="f145" y="f143"/>
                  </a:lnTo>
                  <a:lnTo>
                    <a:pt x="f146" y="f143"/>
                  </a:lnTo>
                  <a:lnTo>
                    <a:pt x="f147" y="f143"/>
                  </a:lnTo>
                  <a:lnTo>
                    <a:pt x="f148" y="f141"/>
                  </a:lnTo>
                  <a:lnTo>
                    <a:pt x="f149" y="f150"/>
                  </a:lnTo>
                  <a:lnTo>
                    <a:pt x="f85" y="f151"/>
                  </a:lnTo>
                  <a:lnTo>
                    <a:pt x="f94" y="f130"/>
                  </a:lnTo>
                  <a:lnTo>
                    <a:pt x="f67" y="f152"/>
                  </a:lnTo>
                  <a:lnTo>
                    <a:pt x="f129" y="f130"/>
                  </a:lnTo>
                  <a:close/>
                  <a:moveTo>
                    <a:pt x="f65" y="f143"/>
                  </a:moveTo>
                  <a:lnTo>
                    <a:pt x="f61" y="f153"/>
                  </a:lnTo>
                  <a:lnTo>
                    <a:pt x="f62" y="f153"/>
                  </a:lnTo>
                  <a:lnTo>
                    <a:pt x="f59" y="f143"/>
                  </a:lnTo>
                  <a:lnTo>
                    <a:pt x="f65" y="f143"/>
                  </a:lnTo>
                  <a:close/>
                  <a:moveTo>
                    <a:pt x="f154" y="f143"/>
                  </a:moveTo>
                  <a:lnTo>
                    <a:pt x="f155" y="f153"/>
                  </a:lnTo>
                  <a:lnTo>
                    <a:pt x="f156" y="f153"/>
                  </a:lnTo>
                  <a:lnTo>
                    <a:pt x="f56" y="f143"/>
                  </a:lnTo>
                  <a:lnTo>
                    <a:pt x="f154" y="f143"/>
                  </a:lnTo>
                  <a:close/>
                  <a:moveTo>
                    <a:pt x="f157" y="f152"/>
                  </a:moveTo>
                  <a:lnTo>
                    <a:pt x="f10" y="f143"/>
                  </a:lnTo>
                  <a:lnTo>
                    <a:pt x="f158" y="f143"/>
                  </a:lnTo>
                  <a:lnTo>
                    <a:pt x="f157" y="f152"/>
                  </a:lnTo>
                  <a:close/>
                  <a:moveTo>
                    <a:pt x="f120" y="f153"/>
                  </a:moveTo>
                  <a:lnTo>
                    <a:pt x="f159" y="f153"/>
                  </a:lnTo>
                  <a:lnTo>
                    <a:pt x="f160" y="f143"/>
                  </a:lnTo>
                  <a:lnTo>
                    <a:pt x="f123" y="f143"/>
                  </a:lnTo>
                  <a:lnTo>
                    <a:pt x="f120" y="f153"/>
                  </a:lnTo>
                  <a:close/>
                  <a:moveTo>
                    <a:pt x="f33" y="f153"/>
                  </a:moveTo>
                  <a:lnTo>
                    <a:pt x="f31" y="f153"/>
                  </a:lnTo>
                  <a:lnTo>
                    <a:pt x="f126" y="f143"/>
                  </a:lnTo>
                  <a:lnTo>
                    <a:pt x="f24" y="f143"/>
                  </a:lnTo>
                  <a:lnTo>
                    <a:pt x="f33" y="f153"/>
                  </a:lnTo>
                  <a:close/>
                  <a:moveTo>
                    <a:pt x="f107" y="f161"/>
                  </a:moveTo>
                  <a:lnTo>
                    <a:pt x="f30" y="f91"/>
                  </a:lnTo>
                  <a:lnTo>
                    <a:pt x="f10" y="f91"/>
                  </a:lnTo>
                  <a:lnTo>
                    <a:pt x="f17" y="f161"/>
                  </a:lnTo>
                  <a:lnTo>
                    <a:pt x="f107" y="f161"/>
                  </a:lnTo>
                  <a:close/>
                  <a:moveTo>
                    <a:pt x="f162" y="f25"/>
                  </a:moveTo>
                  <a:lnTo>
                    <a:pt x="f30" y="f25"/>
                  </a:lnTo>
                  <a:lnTo>
                    <a:pt x="f107" y="f163"/>
                  </a:lnTo>
                  <a:lnTo>
                    <a:pt x="f157" y="f163"/>
                  </a:lnTo>
                  <a:lnTo>
                    <a:pt x="f164" y="f165"/>
                  </a:lnTo>
                  <a:lnTo>
                    <a:pt x="f166" y="f165"/>
                  </a:lnTo>
                  <a:lnTo>
                    <a:pt x="f167" y="f168"/>
                  </a:lnTo>
                  <a:lnTo>
                    <a:pt x="f169" y="f170"/>
                  </a:lnTo>
                  <a:lnTo>
                    <a:pt x="f162" y="f171"/>
                  </a:lnTo>
                  <a:lnTo>
                    <a:pt x="f172" y="f170"/>
                  </a:lnTo>
                  <a:lnTo>
                    <a:pt x="f173" y="f168"/>
                  </a:lnTo>
                  <a:lnTo>
                    <a:pt x="f174" y="f175"/>
                  </a:lnTo>
                  <a:lnTo>
                    <a:pt x="f176" y="f165"/>
                  </a:lnTo>
                  <a:lnTo>
                    <a:pt x="f177" y="f163"/>
                  </a:lnTo>
                  <a:lnTo>
                    <a:pt x="f178" y="f165"/>
                  </a:lnTo>
                  <a:lnTo>
                    <a:pt x="f155" y="f175"/>
                  </a:lnTo>
                  <a:lnTo>
                    <a:pt x="f179" y="f168"/>
                  </a:lnTo>
                  <a:lnTo>
                    <a:pt x="f180" y="f170"/>
                  </a:lnTo>
                  <a:lnTo>
                    <a:pt x="f181" y="f20"/>
                  </a:lnTo>
                  <a:lnTo>
                    <a:pt x="f181" y="f92"/>
                  </a:lnTo>
                  <a:lnTo>
                    <a:pt x="f181" y="f182"/>
                  </a:lnTo>
                  <a:lnTo>
                    <a:pt x="f180" y="f183"/>
                  </a:lnTo>
                  <a:lnTo>
                    <a:pt x="f154" y="f91"/>
                  </a:lnTo>
                  <a:lnTo>
                    <a:pt x="f184" y="f91"/>
                  </a:lnTo>
                  <a:lnTo>
                    <a:pt x="f49" y="f91"/>
                  </a:lnTo>
                  <a:lnTo>
                    <a:pt x="f48" y="f92"/>
                  </a:lnTo>
                  <a:lnTo>
                    <a:pt x="f47" y="f25"/>
                  </a:lnTo>
                  <a:lnTo>
                    <a:pt x="f185" y="f25"/>
                  </a:lnTo>
                  <a:lnTo>
                    <a:pt x="f186" y="f25"/>
                  </a:lnTo>
                  <a:lnTo>
                    <a:pt x="f187" y="f25"/>
                  </a:lnTo>
                  <a:lnTo>
                    <a:pt x="f162" y="f25"/>
                  </a:lnTo>
                  <a:close/>
                  <a:moveTo>
                    <a:pt x="f100" y="f188"/>
                  </a:moveTo>
                  <a:lnTo>
                    <a:pt x="f189" y="f190"/>
                  </a:lnTo>
                  <a:lnTo>
                    <a:pt x="f191" y="f192"/>
                  </a:lnTo>
                  <a:lnTo>
                    <a:pt x="f193" y="f194"/>
                  </a:lnTo>
                  <a:lnTo>
                    <a:pt x="f195" y="f30"/>
                  </a:lnTo>
                  <a:lnTo>
                    <a:pt x="f196" y="f30"/>
                  </a:lnTo>
                  <a:lnTo>
                    <a:pt x="f10" y="f30"/>
                  </a:lnTo>
                  <a:lnTo>
                    <a:pt x="f17" y="f32"/>
                  </a:lnTo>
                  <a:lnTo>
                    <a:pt x="f120" y="f32"/>
                  </a:lnTo>
                  <a:lnTo>
                    <a:pt x="f197" y="f198"/>
                  </a:lnTo>
                  <a:lnTo>
                    <a:pt x="f34" y="f199"/>
                  </a:lnTo>
                  <a:lnTo>
                    <a:pt x="f100" y="f188"/>
                  </a:lnTo>
                  <a:close/>
                  <a:moveTo>
                    <a:pt x="f200" y="f201"/>
                  </a:moveTo>
                  <a:lnTo>
                    <a:pt x="f112" y="f171"/>
                  </a:lnTo>
                  <a:lnTo>
                    <a:pt x="f110" y="f92"/>
                  </a:lnTo>
                  <a:lnTo>
                    <a:pt x="f26" y="f93"/>
                  </a:lnTo>
                  <a:lnTo>
                    <a:pt x="f200" y="f201"/>
                  </a:lnTo>
                  <a:close/>
                  <a:moveTo>
                    <a:pt x="f60" y="f91"/>
                  </a:moveTo>
                  <a:lnTo>
                    <a:pt x="f59" y="f91"/>
                  </a:lnTo>
                  <a:lnTo>
                    <a:pt x="f58" y="f181"/>
                  </a:lnTo>
                  <a:lnTo>
                    <a:pt x="f60" y="f91"/>
                  </a:lnTo>
                  <a:close/>
                  <a:moveTo>
                    <a:pt x="f202" y="f91"/>
                  </a:moveTo>
                  <a:lnTo>
                    <a:pt x="f64" y="f91"/>
                  </a:lnTo>
                  <a:lnTo>
                    <a:pt x="f63" y="f201"/>
                  </a:lnTo>
                  <a:lnTo>
                    <a:pt x="f203" y="f183"/>
                  </a:lnTo>
                  <a:lnTo>
                    <a:pt x="f204" y="f182"/>
                  </a:lnTo>
                  <a:lnTo>
                    <a:pt x="f204" y="f205"/>
                  </a:lnTo>
                  <a:lnTo>
                    <a:pt x="f204" y="f92"/>
                  </a:lnTo>
                  <a:lnTo>
                    <a:pt x="f204" y="f20"/>
                  </a:lnTo>
                  <a:lnTo>
                    <a:pt x="f203" y="f170"/>
                  </a:lnTo>
                  <a:lnTo>
                    <a:pt x="f206" y="f207"/>
                  </a:lnTo>
                  <a:lnTo>
                    <a:pt x="f62" y="f175"/>
                  </a:lnTo>
                  <a:lnTo>
                    <a:pt x="f208" y="f165"/>
                  </a:lnTo>
                  <a:lnTo>
                    <a:pt x="f209" y="f163"/>
                  </a:lnTo>
                  <a:lnTo>
                    <a:pt x="f77" y="f163"/>
                  </a:lnTo>
                  <a:lnTo>
                    <a:pt x="f76" y="f165"/>
                  </a:lnTo>
                  <a:lnTo>
                    <a:pt x="f74" y="f165"/>
                  </a:lnTo>
                  <a:lnTo>
                    <a:pt x="f210" y="f175"/>
                  </a:lnTo>
                  <a:lnTo>
                    <a:pt x="f71" y="f170"/>
                  </a:lnTo>
                  <a:lnTo>
                    <a:pt x="f58" y="f211"/>
                  </a:lnTo>
                  <a:lnTo>
                    <a:pt x="f79" y="f199"/>
                  </a:lnTo>
                  <a:lnTo>
                    <a:pt x="f78" y="f25"/>
                  </a:lnTo>
                  <a:lnTo>
                    <a:pt x="f202" y="f25"/>
                  </a:lnTo>
                  <a:lnTo>
                    <a:pt x="f70" y="f25"/>
                  </a:lnTo>
                  <a:lnTo>
                    <a:pt x="f69" y="f199"/>
                  </a:lnTo>
                  <a:lnTo>
                    <a:pt x="f212" y="f170"/>
                  </a:lnTo>
                  <a:lnTo>
                    <a:pt x="f213" y="f20"/>
                  </a:lnTo>
                  <a:lnTo>
                    <a:pt x="f214" y="f92"/>
                  </a:lnTo>
                  <a:lnTo>
                    <a:pt x="f213" y="f182"/>
                  </a:lnTo>
                  <a:lnTo>
                    <a:pt x="f212" y="f183"/>
                  </a:lnTo>
                  <a:lnTo>
                    <a:pt x="f80" y="f91"/>
                  </a:lnTo>
                  <a:lnTo>
                    <a:pt x="f202" y="f91"/>
                  </a:lnTo>
                  <a:close/>
                  <a:moveTo>
                    <a:pt x="f85" y="f215"/>
                  </a:moveTo>
                  <a:lnTo>
                    <a:pt x="f216" y="f217"/>
                  </a:lnTo>
                  <a:lnTo>
                    <a:pt x="f66" y="f97"/>
                  </a:lnTo>
                  <a:lnTo>
                    <a:pt x="f82" y="f97"/>
                  </a:lnTo>
                  <a:lnTo>
                    <a:pt x="f85" y="f215"/>
                  </a:lnTo>
                  <a:close/>
                  <a:moveTo>
                    <a:pt x="f108" y="f218"/>
                  </a:moveTo>
                  <a:lnTo>
                    <a:pt x="f33" y="f218"/>
                  </a:lnTo>
                  <a:lnTo>
                    <a:pt x="f219" y="f5"/>
                  </a:lnTo>
                  <a:lnTo>
                    <a:pt x="f220" y="f5"/>
                  </a:lnTo>
                  <a:lnTo>
                    <a:pt x="f110" y="f221"/>
                  </a:lnTo>
                  <a:lnTo>
                    <a:pt x="f112" y="f222"/>
                  </a:lnTo>
                  <a:lnTo>
                    <a:pt x="f71" y="f223"/>
                  </a:lnTo>
                  <a:lnTo>
                    <a:pt x="f72" y="f224"/>
                  </a:lnTo>
                  <a:lnTo>
                    <a:pt x="f74" y="f225"/>
                  </a:lnTo>
                  <a:lnTo>
                    <a:pt x="f76" y="f226"/>
                  </a:lnTo>
                  <a:lnTo>
                    <a:pt x="f77" y="f218"/>
                  </a:lnTo>
                  <a:lnTo>
                    <a:pt x="f61" y="f218"/>
                  </a:lnTo>
                  <a:lnTo>
                    <a:pt x="f227" y="f5"/>
                  </a:lnTo>
                  <a:lnTo>
                    <a:pt x="f228" y="f5"/>
                  </a:lnTo>
                  <a:lnTo>
                    <a:pt x="f67" y="f229"/>
                  </a:lnTo>
                  <a:lnTo>
                    <a:pt x="f230" y="f5"/>
                  </a:lnTo>
                  <a:lnTo>
                    <a:pt x="f231" y="f5"/>
                  </a:lnTo>
                  <a:lnTo>
                    <a:pt x="f87" y="f221"/>
                  </a:lnTo>
                  <a:lnTo>
                    <a:pt x="f88" y="f222"/>
                  </a:lnTo>
                  <a:lnTo>
                    <a:pt x="f6" y="f232"/>
                  </a:lnTo>
                  <a:lnTo>
                    <a:pt x="f6" y="f233"/>
                  </a:lnTo>
                  <a:lnTo>
                    <a:pt x="f83" y="f143"/>
                  </a:lnTo>
                  <a:lnTo>
                    <a:pt x="f6" y="f143"/>
                  </a:lnTo>
                  <a:lnTo>
                    <a:pt x="f6" y="f119"/>
                  </a:lnTo>
                  <a:lnTo>
                    <a:pt x="f83" y="f119"/>
                  </a:lnTo>
                  <a:lnTo>
                    <a:pt x="f6" y="f234"/>
                  </a:lnTo>
                  <a:lnTo>
                    <a:pt x="f6" y="f235"/>
                  </a:lnTo>
                  <a:lnTo>
                    <a:pt x="f88" y="f115"/>
                  </a:lnTo>
                  <a:lnTo>
                    <a:pt x="f236" y="f131"/>
                  </a:lnTo>
                  <a:lnTo>
                    <a:pt x="f237" y="f113"/>
                  </a:lnTo>
                  <a:lnTo>
                    <a:pt x="f6" y="f238"/>
                  </a:lnTo>
                  <a:lnTo>
                    <a:pt x="f6" y="f239"/>
                  </a:lnTo>
                  <a:lnTo>
                    <a:pt x="f240" y="f97"/>
                  </a:lnTo>
                  <a:lnTo>
                    <a:pt x="f6" y="f97"/>
                  </a:lnTo>
                  <a:lnTo>
                    <a:pt x="f6" y="f91"/>
                  </a:lnTo>
                  <a:lnTo>
                    <a:pt x="f240" y="f91"/>
                  </a:lnTo>
                  <a:lnTo>
                    <a:pt x="f6" y="f241"/>
                  </a:lnTo>
                  <a:lnTo>
                    <a:pt x="f6" y="f242"/>
                  </a:lnTo>
                  <a:lnTo>
                    <a:pt x="f237" y="f171"/>
                  </a:lnTo>
                  <a:lnTo>
                    <a:pt x="f236" y="f199"/>
                  </a:lnTo>
                  <a:lnTo>
                    <a:pt x="f88" y="f243"/>
                  </a:lnTo>
                  <a:lnTo>
                    <a:pt x="f6" y="f244"/>
                  </a:lnTo>
                  <a:lnTo>
                    <a:pt x="f6" y="f245"/>
                  </a:lnTo>
                  <a:lnTo>
                    <a:pt x="f83" y="f25"/>
                  </a:lnTo>
                  <a:lnTo>
                    <a:pt x="f6" y="f25"/>
                  </a:lnTo>
                  <a:lnTo>
                    <a:pt x="f6" y="f30"/>
                  </a:lnTo>
                  <a:lnTo>
                    <a:pt x="f83" y="f30"/>
                  </a:lnTo>
                  <a:lnTo>
                    <a:pt x="f6" y="f246"/>
                  </a:lnTo>
                  <a:lnTo>
                    <a:pt x="f6" y="f247"/>
                  </a:lnTo>
                  <a:lnTo>
                    <a:pt x="f88" y="f37"/>
                  </a:lnTo>
                  <a:lnTo>
                    <a:pt x="f236" y="f35"/>
                  </a:lnTo>
                  <a:lnTo>
                    <a:pt x="f84" y="f50"/>
                  </a:lnTo>
                  <a:lnTo>
                    <a:pt x="f6" y="f248"/>
                  </a:lnTo>
                  <a:lnTo>
                    <a:pt x="f6" y="f249"/>
                  </a:lnTo>
                  <a:lnTo>
                    <a:pt x="f250" y="f21"/>
                  </a:lnTo>
                  <a:lnTo>
                    <a:pt x="f237" y="f23"/>
                  </a:lnTo>
                  <a:lnTo>
                    <a:pt x="f6" y="f251"/>
                  </a:lnTo>
                  <a:lnTo>
                    <a:pt x="f6" y="f252"/>
                  </a:lnTo>
                  <a:lnTo>
                    <a:pt x="f240" y="f14"/>
                  </a:lnTo>
                  <a:lnTo>
                    <a:pt x="f6" y="f14"/>
                  </a:lnTo>
                  <a:lnTo>
                    <a:pt x="f6" y="f9"/>
                  </a:lnTo>
                  <a:lnTo>
                    <a:pt x="f240" y="f9"/>
                  </a:lnTo>
                  <a:lnTo>
                    <a:pt x="f6" y="f253"/>
                  </a:lnTo>
                  <a:lnTo>
                    <a:pt x="f6" y="f7"/>
                  </a:lnTo>
                  <a:lnTo>
                    <a:pt x="f254" y="f7"/>
                  </a:lnTo>
                  <a:lnTo>
                    <a:pt x="f237" y="f255"/>
                  </a:lnTo>
                  <a:lnTo>
                    <a:pt x="f250" y="f256"/>
                  </a:lnTo>
                  <a:lnTo>
                    <a:pt x="f82" y="f7"/>
                  </a:lnTo>
                  <a:lnTo>
                    <a:pt x="f257" y="f7"/>
                  </a:lnTo>
                  <a:lnTo>
                    <a:pt x="f84" y="f258"/>
                  </a:lnTo>
                  <a:lnTo>
                    <a:pt x="f259" y="f7"/>
                  </a:lnTo>
                  <a:lnTo>
                    <a:pt x="f83" y="f7"/>
                  </a:lnTo>
                  <a:lnTo>
                    <a:pt x="f89" y="f256"/>
                  </a:lnTo>
                  <a:lnTo>
                    <a:pt x="f88" y="f255"/>
                  </a:lnTo>
                  <a:lnTo>
                    <a:pt x="f260" y="f7"/>
                  </a:lnTo>
                  <a:lnTo>
                    <a:pt x="f261" y="f7"/>
                  </a:lnTo>
                  <a:lnTo>
                    <a:pt x="f80" y="f9"/>
                  </a:lnTo>
                  <a:lnTo>
                    <a:pt x="f66" y="f9"/>
                  </a:lnTo>
                  <a:lnTo>
                    <a:pt x="f262" y="f7"/>
                  </a:lnTo>
                  <a:lnTo>
                    <a:pt x="f263" y="f7"/>
                  </a:lnTo>
                  <a:lnTo>
                    <a:pt x="f65" y="f9"/>
                  </a:lnTo>
                  <a:lnTo>
                    <a:pt x="f64" y="f9"/>
                  </a:lnTo>
                  <a:lnTo>
                    <a:pt x="f63" y="f256"/>
                  </a:lnTo>
                  <a:lnTo>
                    <a:pt x="f60" y="f7"/>
                  </a:lnTo>
                  <a:lnTo>
                    <a:pt x="f264" y="f7"/>
                  </a:lnTo>
                  <a:lnTo>
                    <a:pt x="f58" y="f258"/>
                  </a:lnTo>
                  <a:lnTo>
                    <a:pt x="f265" y="f7"/>
                  </a:lnTo>
                  <a:lnTo>
                    <a:pt x="f59" y="f7"/>
                  </a:lnTo>
                  <a:lnTo>
                    <a:pt x="f200" y="f256"/>
                  </a:lnTo>
                  <a:lnTo>
                    <a:pt x="f112" y="f255"/>
                  </a:lnTo>
                  <a:lnTo>
                    <a:pt x="f266" y="f7"/>
                  </a:lnTo>
                  <a:lnTo>
                    <a:pt x="f267" y="f7"/>
                  </a:lnTo>
                  <a:lnTo>
                    <a:pt x="f268" y="f269"/>
                  </a:lnTo>
                  <a:lnTo>
                    <a:pt x="f200" y="f21"/>
                  </a:lnTo>
                  <a:lnTo>
                    <a:pt x="f26" y="f86"/>
                  </a:lnTo>
                  <a:lnTo>
                    <a:pt x="f270" y="f40"/>
                  </a:lnTo>
                  <a:lnTo>
                    <a:pt x="f271" y="f272"/>
                  </a:lnTo>
                  <a:lnTo>
                    <a:pt x="f273" y="f274"/>
                  </a:lnTo>
                  <a:lnTo>
                    <a:pt x="f275" y="f274"/>
                  </a:lnTo>
                  <a:lnTo>
                    <a:pt x="f276" y="f16"/>
                  </a:lnTo>
                  <a:lnTo>
                    <a:pt x="f277" y="f16"/>
                  </a:lnTo>
                  <a:lnTo>
                    <a:pt x="f109" y="f14"/>
                  </a:lnTo>
                  <a:lnTo>
                    <a:pt x="f196" y="f14"/>
                  </a:lnTo>
                  <a:lnTo>
                    <a:pt x="f195" y="f278"/>
                  </a:lnTo>
                  <a:lnTo>
                    <a:pt x="f193" y="f278"/>
                  </a:lnTo>
                  <a:lnTo>
                    <a:pt x="f191" y="f279"/>
                  </a:lnTo>
                  <a:lnTo>
                    <a:pt x="f189" y="f269"/>
                  </a:lnTo>
                  <a:lnTo>
                    <a:pt x="f123" y="f7"/>
                  </a:lnTo>
                  <a:lnTo>
                    <a:pt x="f280" y="f7"/>
                  </a:lnTo>
                  <a:lnTo>
                    <a:pt x="f30" y="f9"/>
                  </a:lnTo>
                  <a:lnTo>
                    <a:pt x="f109" y="f9"/>
                  </a:lnTo>
                  <a:lnTo>
                    <a:pt x="f281" y="f7"/>
                  </a:lnTo>
                  <a:lnTo>
                    <a:pt x="f282" y="f7"/>
                  </a:lnTo>
                  <a:lnTo>
                    <a:pt x="f22" y="f255"/>
                  </a:lnTo>
                  <a:lnTo>
                    <a:pt x="f20" y="f256"/>
                  </a:lnTo>
                  <a:lnTo>
                    <a:pt x="f8" y="f7"/>
                  </a:lnTo>
                  <a:lnTo>
                    <a:pt x="f283" y="f7"/>
                  </a:lnTo>
                  <a:lnTo>
                    <a:pt x="f11" y="f258"/>
                  </a:lnTo>
                  <a:lnTo>
                    <a:pt x="f284" y="f7"/>
                  </a:lnTo>
                  <a:lnTo>
                    <a:pt x="f10" y="f7"/>
                  </a:lnTo>
                  <a:lnTo>
                    <a:pt x="f54" y="f256"/>
                  </a:lnTo>
                  <a:lnTo>
                    <a:pt x="f52" y="f9"/>
                  </a:lnTo>
                  <a:lnTo>
                    <a:pt x="f186" y="f9"/>
                  </a:lnTo>
                  <a:lnTo>
                    <a:pt x="f285" y="f9"/>
                  </a:lnTo>
                  <a:lnTo>
                    <a:pt x="f286" y="f7"/>
                  </a:lnTo>
                  <a:lnTo>
                    <a:pt x="f287" y="f7"/>
                  </a:lnTo>
                  <a:lnTo>
                    <a:pt x="f288" y="f255"/>
                  </a:lnTo>
                  <a:lnTo>
                    <a:pt x="f289" y="f7"/>
                  </a:lnTo>
                  <a:lnTo>
                    <a:pt x="f290" y="f7"/>
                  </a:lnTo>
                  <a:lnTo>
                    <a:pt x="f291" y="f9"/>
                  </a:lnTo>
                  <a:lnTo>
                    <a:pt x="f292" y="f9"/>
                  </a:lnTo>
                  <a:lnTo>
                    <a:pt x="f293" y="f9"/>
                  </a:lnTo>
                  <a:lnTo>
                    <a:pt x="f294" y="f7"/>
                  </a:lnTo>
                  <a:lnTo>
                    <a:pt x="f295" y="f7"/>
                  </a:lnTo>
                  <a:lnTo>
                    <a:pt x="f296" y="f255"/>
                  </a:lnTo>
                  <a:lnTo>
                    <a:pt x="f297" y="f7"/>
                  </a:lnTo>
                  <a:lnTo>
                    <a:pt x="f5" y="f7"/>
                  </a:lnTo>
                  <a:lnTo>
                    <a:pt x="f298" y="f269"/>
                  </a:lnTo>
                  <a:lnTo>
                    <a:pt x="f299" y="f279"/>
                  </a:lnTo>
                  <a:lnTo>
                    <a:pt x="f300" y="f278"/>
                  </a:lnTo>
                  <a:lnTo>
                    <a:pt x="f301" y="f278"/>
                  </a:lnTo>
                  <a:lnTo>
                    <a:pt x="f296" y="f14"/>
                  </a:lnTo>
                  <a:lnTo>
                    <a:pt x="f302" y="f14"/>
                  </a:lnTo>
                  <a:lnTo>
                    <a:pt x="f291" y="f14"/>
                  </a:lnTo>
                  <a:lnTo>
                    <a:pt x="f303" y="f304"/>
                  </a:lnTo>
                  <a:lnTo>
                    <a:pt x="f302" y="f190"/>
                  </a:lnTo>
                  <a:lnTo>
                    <a:pt x="f302" y="f305"/>
                  </a:lnTo>
                  <a:lnTo>
                    <a:pt x="f306" y="f95"/>
                  </a:lnTo>
                  <a:lnTo>
                    <a:pt x="f306" y="f158"/>
                  </a:lnTo>
                  <a:lnTo>
                    <a:pt x="f302" y="f307"/>
                  </a:lnTo>
                  <a:lnTo>
                    <a:pt x="f308" y="f183"/>
                  </a:lnTo>
                  <a:lnTo>
                    <a:pt x="f309" y="f310"/>
                  </a:lnTo>
                  <a:lnTo>
                    <a:pt x="f311" y="f312"/>
                  </a:lnTo>
                  <a:lnTo>
                    <a:pt x="f313" y="f314"/>
                  </a:lnTo>
                  <a:lnTo>
                    <a:pt x="f315" y="f97"/>
                  </a:lnTo>
                  <a:lnTo>
                    <a:pt x="f288" y="f97"/>
                  </a:lnTo>
                  <a:lnTo>
                    <a:pt x="f316" y="f97"/>
                  </a:lnTo>
                  <a:lnTo>
                    <a:pt x="f52" y="f97"/>
                  </a:lnTo>
                  <a:lnTo>
                    <a:pt x="f51" y="f111"/>
                  </a:lnTo>
                  <a:lnTo>
                    <a:pt x="f162" y="f115"/>
                  </a:lnTo>
                  <a:lnTo>
                    <a:pt x="f172" y="f217"/>
                  </a:lnTo>
                  <a:lnTo>
                    <a:pt x="f173" y="f39"/>
                  </a:lnTo>
                  <a:lnTo>
                    <a:pt x="f174" y="f317"/>
                  </a:lnTo>
                  <a:lnTo>
                    <a:pt x="f176" y="f99"/>
                  </a:lnTo>
                  <a:lnTo>
                    <a:pt x="f177" y="f99"/>
                  </a:lnTo>
                  <a:lnTo>
                    <a:pt x="f178" y="f99"/>
                  </a:lnTo>
                  <a:lnTo>
                    <a:pt x="f155" y="f317"/>
                  </a:lnTo>
                  <a:lnTo>
                    <a:pt x="f179" y="f39"/>
                  </a:lnTo>
                  <a:lnTo>
                    <a:pt x="f180" y="f217"/>
                  </a:lnTo>
                  <a:lnTo>
                    <a:pt x="f181" y="f318"/>
                  </a:lnTo>
                  <a:lnTo>
                    <a:pt x="f181" y="f111"/>
                  </a:lnTo>
                  <a:lnTo>
                    <a:pt x="f181" y="f319"/>
                  </a:lnTo>
                  <a:lnTo>
                    <a:pt x="f180" y="f320"/>
                  </a:lnTo>
                  <a:lnTo>
                    <a:pt x="f154" y="f119"/>
                  </a:lnTo>
                  <a:lnTo>
                    <a:pt x="f186" y="f119"/>
                  </a:lnTo>
                  <a:lnTo>
                    <a:pt x="f321" y="f119"/>
                  </a:lnTo>
                  <a:lnTo>
                    <a:pt x="f322" y="f323"/>
                  </a:lnTo>
                  <a:lnTo>
                    <a:pt x="f324" y="f325"/>
                  </a:lnTo>
                  <a:lnTo>
                    <a:pt x="f326" y="f133"/>
                  </a:lnTo>
                  <a:lnTo>
                    <a:pt x="f39" y="f327"/>
                  </a:lnTo>
                  <a:lnTo>
                    <a:pt x="f41" y="f328"/>
                  </a:lnTo>
                  <a:lnTo>
                    <a:pt x="f41" y="f221"/>
                  </a:lnTo>
                  <a:lnTo>
                    <a:pt x="f41" y="f329"/>
                  </a:lnTo>
                  <a:lnTo>
                    <a:pt x="f39" y="f223"/>
                  </a:lnTo>
                  <a:lnTo>
                    <a:pt x="f317" y="f224"/>
                  </a:lnTo>
                  <a:lnTo>
                    <a:pt x="f330" y="f225"/>
                  </a:lnTo>
                  <a:lnTo>
                    <a:pt x="f331" y="f226"/>
                  </a:lnTo>
                  <a:lnTo>
                    <a:pt x="f332" y="f226"/>
                  </a:lnTo>
                  <a:lnTo>
                    <a:pt x="f333" y="f218"/>
                  </a:lnTo>
                  <a:lnTo>
                    <a:pt x="f334" y="f218"/>
                  </a:lnTo>
                  <a:lnTo>
                    <a:pt x="f176" y="f226"/>
                  </a:lnTo>
                  <a:lnTo>
                    <a:pt x="f335" y="f225"/>
                  </a:lnTo>
                  <a:lnTo>
                    <a:pt x="f173" y="f224"/>
                  </a:lnTo>
                  <a:lnTo>
                    <a:pt x="f172" y="f223"/>
                  </a:lnTo>
                  <a:lnTo>
                    <a:pt x="f162" y="f222"/>
                  </a:lnTo>
                  <a:lnTo>
                    <a:pt x="f51" y="f221"/>
                  </a:lnTo>
                  <a:lnTo>
                    <a:pt x="f336" y="f5"/>
                  </a:lnTo>
                  <a:lnTo>
                    <a:pt x="f337" y="f5"/>
                  </a:lnTo>
                  <a:lnTo>
                    <a:pt x="f157" y="f229"/>
                  </a:lnTo>
                  <a:lnTo>
                    <a:pt x="f338" y="f339"/>
                  </a:lnTo>
                  <a:lnTo>
                    <a:pt x="f18" y="f5"/>
                  </a:lnTo>
                  <a:lnTo>
                    <a:pt x="f340" y="f5"/>
                  </a:lnTo>
                  <a:lnTo>
                    <a:pt x="f341" y="f342"/>
                  </a:lnTo>
                  <a:lnTo>
                    <a:pt x="f343" y="f5"/>
                  </a:lnTo>
                  <a:lnTo>
                    <a:pt x="f344" y="f5"/>
                  </a:lnTo>
                  <a:lnTo>
                    <a:pt x="f345" y="f339"/>
                  </a:lnTo>
                  <a:lnTo>
                    <a:pt x="f108" y="f218"/>
                  </a:lnTo>
                  <a:close/>
                  <a:moveTo>
                    <a:pt x="f159" y="f218"/>
                  </a:moveTo>
                  <a:lnTo>
                    <a:pt x="f15" y="f218"/>
                  </a:lnTo>
                  <a:lnTo>
                    <a:pt x="f341" y="f346"/>
                  </a:lnTo>
                  <a:lnTo>
                    <a:pt x="f159" y="f218"/>
                  </a:lnTo>
                  <a:close/>
                </a:path>
              </a:pathLst>
            </a:custGeom>
            <a:solidFill>
              <a:srgbClr val="B4D35E"/>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333F48"/>
                </a:solidFill>
                <a:uFillTx/>
                <a:latin typeface="Arial"/>
              </a:endParaRPr>
            </a:p>
          </p:txBody>
        </p:sp>
      </p:grpSp>
      <p:sp useBgFill="1">
        <p:nvSpPr>
          <p:cNvPr id="18" name="Téglalap 17">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Cím 1">
            <a:extLst>
              <a:ext uri="{FF2B5EF4-FFF2-40B4-BE49-F238E27FC236}">
                <a16:creationId xmlns:a16="http://schemas.microsoft.com/office/drawing/2014/main" id="{1C21E816-31F5-48BB-BD02-D15F2F18B48A}"/>
              </a:ext>
            </a:extLst>
          </p:cNvPr>
          <p:cNvSpPr>
            <a:spLocks noGrp="1"/>
          </p:cNvSpPr>
          <p:nvPr>
            <p:ph type="ctrTitle"/>
          </p:nvPr>
        </p:nvSpPr>
        <p:spPr>
          <a:xfrm>
            <a:off x="581191" y="1020431"/>
            <a:ext cx="10993549" cy="1475013"/>
          </a:xfrm>
        </p:spPr>
        <p:txBody>
          <a:bodyPr rtlCol="0">
            <a:normAutofit/>
          </a:bodyPr>
          <a:lstStyle/>
          <a:p>
            <a:pPr rtl="0"/>
            <a:r>
              <a:rPr lang="hu" dirty="0"/>
              <a:t>Elektronikus építési napló Aktuális kérdései</a:t>
            </a:r>
          </a:p>
        </p:txBody>
      </p:sp>
      <p:sp>
        <p:nvSpPr>
          <p:cNvPr id="3" name="Alcím 2">
            <a:extLst>
              <a:ext uri="{FF2B5EF4-FFF2-40B4-BE49-F238E27FC236}">
                <a16:creationId xmlns:a16="http://schemas.microsoft.com/office/drawing/2014/main" id="{835D6E6B-3353-491C-A3C6-F278D6CED8B3}"/>
              </a:ext>
            </a:extLst>
          </p:cNvPr>
          <p:cNvSpPr>
            <a:spLocks noGrp="1"/>
          </p:cNvSpPr>
          <p:nvPr>
            <p:ph type="subTitle" idx="1"/>
          </p:nvPr>
        </p:nvSpPr>
        <p:spPr>
          <a:xfrm>
            <a:off x="581194" y="2495445"/>
            <a:ext cx="10993546" cy="468233"/>
          </a:xfrm>
        </p:spPr>
        <p:txBody>
          <a:bodyPr rtlCol="0">
            <a:normAutofit/>
          </a:bodyPr>
          <a:lstStyle/>
          <a:p>
            <a:pPr rtl="0"/>
            <a:r>
              <a:rPr lang="hu" dirty="0"/>
              <a:t>Juhász Tamás (tel.: 06-70-33-44-212; email: jt.vcomplex@gmail.com)</a:t>
            </a:r>
          </a:p>
        </p:txBody>
      </p:sp>
      <p:sp>
        <p:nvSpPr>
          <p:cNvPr id="20" name="Téglalap 19">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Téglalap 21">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Téglalap 23">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Kép 5" descr="Egy embléma közelképe&#10;&#10;Automatikusan létrehozott leírás">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3081867"/>
            <a:ext cx="11260667" cy="3310466"/>
          </a:xfrm>
          <a:prstGeom prst="rect">
            <a:avLst/>
          </a:prstGeom>
        </p:spPr>
      </p:pic>
      <p:sp>
        <p:nvSpPr>
          <p:cNvPr id="4" name="Dia számának helye 3">
            <a:extLst>
              <a:ext uri="{FF2B5EF4-FFF2-40B4-BE49-F238E27FC236}">
                <a16:creationId xmlns:a16="http://schemas.microsoft.com/office/drawing/2014/main" id="{4D44BFDE-70E5-4EDF-BD86-3053F1D53910}"/>
              </a:ext>
            </a:extLst>
          </p:cNvPr>
          <p:cNvSpPr>
            <a:spLocks noGrp="1"/>
          </p:cNvSpPr>
          <p:nvPr>
            <p:ph type="sldNum" sz="quarter" idx="12"/>
          </p:nvPr>
        </p:nvSpPr>
        <p:spPr/>
        <p:txBody>
          <a:bodyPr/>
          <a:lstStyle/>
          <a:p>
            <a:pPr rtl="0"/>
            <a:fld id="{3A98EE3D-8CD1-4C3F-BD1C-C98C9596463C}" type="slidenum">
              <a:rPr lang="en-US" smtClean="0"/>
              <a:t>2</a:t>
            </a:fld>
            <a:endParaRPr lang="en-US" dirty="0"/>
          </a:p>
        </p:txBody>
      </p:sp>
    </p:spTree>
    <p:extLst>
      <p:ext uri="{BB962C8B-B14F-4D97-AF65-F5344CB8AC3E}">
        <p14:creationId xmlns:p14="http://schemas.microsoft.com/office/powerpoint/2010/main" val="2418072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a:extLst>
              <a:ext uri="{FF2B5EF4-FFF2-40B4-BE49-F238E27FC236}">
                <a16:creationId xmlns:a16="http://schemas.microsoft.com/office/drawing/2014/main" id="{54A921B8-81A7-42F8-8C01-15CF2A267B8A}"/>
              </a:ext>
            </a:extLst>
          </p:cNvPr>
          <p:cNvSpPr>
            <a:spLocks noGrp="1"/>
          </p:cNvSpPr>
          <p:nvPr>
            <p:ph type="title"/>
          </p:nvPr>
        </p:nvSpPr>
        <p:spPr>
          <a:xfrm>
            <a:off x="581192" y="702156"/>
            <a:ext cx="11029616" cy="1188720"/>
          </a:xfrm>
        </p:spPr>
        <p:txBody>
          <a:bodyPr anchor="b">
            <a:normAutofit/>
          </a:bodyPr>
          <a:lstStyle/>
          <a:p>
            <a:r>
              <a:rPr lang="hu-HU" dirty="0"/>
              <a:t>Üvegkapu rendszer kapcsolatok (forrás datrak.hu)</a:t>
            </a:r>
          </a:p>
        </p:txBody>
      </p:sp>
      <p:pic>
        <p:nvPicPr>
          <p:cNvPr id="5" name="Kép 4">
            <a:extLst>
              <a:ext uri="{FF2B5EF4-FFF2-40B4-BE49-F238E27FC236}">
                <a16:creationId xmlns:a16="http://schemas.microsoft.com/office/drawing/2014/main" id="{94F1741C-E01A-496A-9EC1-E21150F8399D}"/>
              </a:ext>
            </a:extLst>
          </p:cNvPr>
          <p:cNvPicPr>
            <a:picLocks noChangeAspect="1"/>
          </p:cNvPicPr>
          <p:nvPr/>
        </p:nvPicPr>
        <p:blipFill>
          <a:blip r:embed="rId2"/>
          <a:stretch>
            <a:fillRect/>
          </a:stretch>
        </p:blipFill>
        <p:spPr>
          <a:xfrm>
            <a:off x="2646772" y="2340864"/>
            <a:ext cx="6898454" cy="3634486"/>
          </a:xfrm>
          <a:prstGeom prst="rect">
            <a:avLst/>
          </a:prstGeom>
          <a:noFill/>
        </p:spPr>
      </p:pic>
      <p:sp>
        <p:nvSpPr>
          <p:cNvPr id="2" name="Dia számának helye 1">
            <a:extLst>
              <a:ext uri="{FF2B5EF4-FFF2-40B4-BE49-F238E27FC236}">
                <a16:creationId xmlns:a16="http://schemas.microsoft.com/office/drawing/2014/main" id="{09D4EAC9-D0AA-4818-BE9D-617EAAFB60F1}"/>
              </a:ext>
            </a:extLst>
          </p:cNvPr>
          <p:cNvSpPr>
            <a:spLocks noGrp="1"/>
          </p:cNvSpPr>
          <p:nvPr>
            <p:ph type="sldNum" sz="quarter" idx="12"/>
          </p:nvPr>
        </p:nvSpPr>
        <p:spPr>
          <a:xfrm>
            <a:off x="10558300" y="6423914"/>
            <a:ext cx="1052510" cy="365125"/>
          </a:xfrm>
        </p:spPr>
        <p:txBody>
          <a:bodyPr anchor="ctr">
            <a:normAutofit/>
          </a:bodyPr>
          <a:lstStyle/>
          <a:p>
            <a:pPr rtl="0">
              <a:spcAft>
                <a:spcPts val="600"/>
              </a:spcAft>
            </a:pPr>
            <a:fld id="{3A98EE3D-8CD1-4C3F-BD1C-C98C9596463C}" type="slidenum">
              <a:rPr lang="en-US" smtClean="0"/>
              <a:pPr rtl="0">
                <a:spcAft>
                  <a:spcPts val="600"/>
                </a:spcAft>
              </a:pPr>
              <a:t>20</a:t>
            </a:fld>
            <a:endParaRPr lang="en-US"/>
          </a:p>
        </p:txBody>
      </p:sp>
    </p:spTree>
    <p:extLst>
      <p:ext uri="{BB962C8B-B14F-4D97-AF65-F5344CB8AC3E}">
        <p14:creationId xmlns:p14="http://schemas.microsoft.com/office/powerpoint/2010/main" val="140364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8A6E28A-A083-40B5-97C8-944F1B3A8994}"/>
              </a:ext>
            </a:extLst>
          </p:cNvPr>
          <p:cNvSpPr>
            <a:spLocks noGrp="1"/>
          </p:cNvSpPr>
          <p:nvPr>
            <p:ph type="title"/>
          </p:nvPr>
        </p:nvSpPr>
        <p:spPr/>
        <p:txBody>
          <a:bodyPr/>
          <a:lstStyle/>
          <a:p>
            <a:r>
              <a:rPr lang="hu-HU" dirty="0"/>
              <a:t>Mikor kötelező a naplóvezetés, mikor az elektronikus forma?</a:t>
            </a:r>
          </a:p>
        </p:txBody>
      </p:sp>
      <p:sp>
        <p:nvSpPr>
          <p:cNvPr id="3" name="Szöveg helye 2">
            <a:extLst>
              <a:ext uri="{FF2B5EF4-FFF2-40B4-BE49-F238E27FC236}">
                <a16:creationId xmlns:a16="http://schemas.microsoft.com/office/drawing/2014/main" id="{628ED5A7-FAF5-4A59-B5CC-69A0F86FD998}"/>
              </a:ext>
            </a:extLst>
          </p:cNvPr>
          <p:cNvSpPr>
            <a:spLocks noGrp="1"/>
          </p:cNvSpPr>
          <p:nvPr>
            <p:ph type="body" idx="1"/>
          </p:nvPr>
        </p:nvSpPr>
        <p:spPr>
          <a:xfrm>
            <a:off x="581193" y="1933666"/>
            <a:ext cx="5194769" cy="557784"/>
          </a:xfrm>
        </p:spPr>
        <p:txBody>
          <a:bodyPr/>
          <a:lstStyle/>
          <a:p>
            <a:r>
              <a:rPr lang="hu-HU" dirty="0"/>
              <a:t>Mikor kötelező a naplóvezetés</a:t>
            </a:r>
          </a:p>
        </p:txBody>
      </p:sp>
      <p:sp>
        <p:nvSpPr>
          <p:cNvPr id="4" name="Tartalom helye 3">
            <a:extLst>
              <a:ext uri="{FF2B5EF4-FFF2-40B4-BE49-F238E27FC236}">
                <a16:creationId xmlns:a16="http://schemas.microsoft.com/office/drawing/2014/main" id="{94549E68-5AAB-4D38-A8D4-2ED7DD8321FB}"/>
              </a:ext>
            </a:extLst>
          </p:cNvPr>
          <p:cNvSpPr>
            <a:spLocks noGrp="1"/>
          </p:cNvSpPr>
          <p:nvPr>
            <p:ph sz="half" idx="2"/>
          </p:nvPr>
        </p:nvSpPr>
        <p:spPr>
          <a:xfrm>
            <a:off x="581196" y="2608827"/>
            <a:ext cx="5194766" cy="2934999"/>
          </a:xfr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r>
              <a:rPr lang="hu-HU" dirty="0"/>
              <a:t>Engedély esetei</a:t>
            </a:r>
          </a:p>
          <a:p>
            <a:r>
              <a:rPr lang="hu-HU" dirty="0"/>
              <a:t>Bejelentés esetei</a:t>
            </a:r>
          </a:p>
          <a:p>
            <a:r>
              <a:rPr lang="hu-HU" dirty="0"/>
              <a:t>Bontás esetei</a:t>
            </a:r>
          </a:p>
          <a:p>
            <a:endParaRPr lang="hu-HU" dirty="0"/>
          </a:p>
          <a:p>
            <a:pPr>
              <a:buFont typeface="Wingdings" panose="05000000000000000000" pitchFamily="2" charset="2"/>
              <a:buChar char="Ø"/>
            </a:pPr>
            <a:r>
              <a:rPr lang="hu-HU" dirty="0"/>
              <a:t>Nem kell naplót vezetni:</a:t>
            </a:r>
          </a:p>
          <a:p>
            <a:pPr lvl="1"/>
            <a:r>
              <a:rPr lang="hu-HU" dirty="0"/>
              <a:t>2019. október 24.-t követően megkezdett magánberuházásoknál</a:t>
            </a:r>
          </a:p>
          <a:p>
            <a:pPr lvl="2"/>
            <a:r>
              <a:rPr lang="hu-HU" dirty="0"/>
              <a:t>Magánokirat</a:t>
            </a:r>
          </a:p>
          <a:p>
            <a:pPr lvl="2"/>
            <a:r>
              <a:rPr lang="hu-HU" dirty="0"/>
              <a:t>Bankok kérik</a:t>
            </a:r>
          </a:p>
          <a:p>
            <a:endParaRPr lang="hu-HU" dirty="0"/>
          </a:p>
        </p:txBody>
      </p:sp>
      <p:sp>
        <p:nvSpPr>
          <p:cNvPr id="5" name="Szöveg helye 4">
            <a:extLst>
              <a:ext uri="{FF2B5EF4-FFF2-40B4-BE49-F238E27FC236}">
                <a16:creationId xmlns:a16="http://schemas.microsoft.com/office/drawing/2014/main" id="{58974758-6498-40C6-998F-0D2ABCADF771}"/>
              </a:ext>
            </a:extLst>
          </p:cNvPr>
          <p:cNvSpPr>
            <a:spLocks noGrp="1"/>
          </p:cNvSpPr>
          <p:nvPr>
            <p:ph type="body" sz="quarter" idx="3"/>
          </p:nvPr>
        </p:nvSpPr>
        <p:spPr>
          <a:xfrm>
            <a:off x="6416041" y="1933667"/>
            <a:ext cx="5194770" cy="553373"/>
          </a:xfrm>
        </p:spPr>
        <p:txBody>
          <a:bodyPr/>
          <a:lstStyle/>
          <a:p>
            <a:r>
              <a:rPr lang="hu-HU" dirty="0"/>
              <a:t>Mikor </a:t>
            </a:r>
            <a:r>
              <a:rPr lang="hu-HU" u="sng" dirty="0"/>
              <a:t>kell</a:t>
            </a:r>
            <a:r>
              <a:rPr lang="hu-HU" dirty="0"/>
              <a:t> ELEKTRONIKUSAN vezetni a naplót</a:t>
            </a:r>
          </a:p>
        </p:txBody>
      </p:sp>
      <p:sp>
        <p:nvSpPr>
          <p:cNvPr id="6" name="Tartalom helye 5">
            <a:extLst>
              <a:ext uri="{FF2B5EF4-FFF2-40B4-BE49-F238E27FC236}">
                <a16:creationId xmlns:a16="http://schemas.microsoft.com/office/drawing/2014/main" id="{3B7F1044-C1C9-4C5E-9452-9AEFAF8671B0}"/>
              </a:ext>
            </a:extLst>
          </p:cNvPr>
          <p:cNvSpPr>
            <a:spLocks noGrp="1"/>
          </p:cNvSpPr>
          <p:nvPr>
            <p:ph sz="quarter" idx="4"/>
          </p:nvPr>
        </p:nvSpPr>
        <p:spPr>
          <a:xfrm>
            <a:off x="6416039" y="2608827"/>
            <a:ext cx="5194771" cy="1462125"/>
          </a:xfrm>
        </p:spPr>
        <p:style>
          <a:lnRef idx="2">
            <a:schemeClr val="accent1"/>
          </a:lnRef>
          <a:fillRef idx="1">
            <a:schemeClr val="lt1"/>
          </a:fillRef>
          <a:effectRef idx="0">
            <a:schemeClr val="accent1"/>
          </a:effectRef>
          <a:fontRef idx="minor">
            <a:schemeClr val="dk1"/>
          </a:fontRef>
        </p:style>
        <p:txBody>
          <a:bodyPr/>
          <a:lstStyle/>
          <a:p>
            <a:r>
              <a:rPr lang="hu-HU" dirty="0"/>
              <a:t>Határnapot követő készenlétbe helyezés</a:t>
            </a:r>
          </a:p>
        </p:txBody>
      </p:sp>
      <p:sp>
        <p:nvSpPr>
          <p:cNvPr id="8" name="Dia számának helye 7">
            <a:extLst>
              <a:ext uri="{FF2B5EF4-FFF2-40B4-BE49-F238E27FC236}">
                <a16:creationId xmlns:a16="http://schemas.microsoft.com/office/drawing/2014/main" id="{740D40F4-790D-4987-87F4-ADA35E280A76}"/>
              </a:ext>
            </a:extLst>
          </p:cNvPr>
          <p:cNvSpPr>
            <a:spLocks noGrp="1"/>
          </p:cNvSpPr>
          <p:nvPr>
            <p:ph type="sldNum" sz="quarter" idx="12"/>
          </p:nvPr>
        </p:nvSpPr>
        <p:spPr/>
        <p:txBody>
          <a:bodyPr/>
          <a:lstStyle/>
          <a:p>
            <a:pPr rtl="0"/>
            <a:fld id="{3A98EE3D-8CD1-4C3F-BD1C-C98C9596463C}" type="slidenum">
              <a:rPr lang="en-US" smtClean="0"/>
              <a:t>21</a:t>
            </a:fld>
            <a:endParaRPr lang="en-US" dirty="0"/>
          </a:p>
        </p:txBody>
      </p:sp>
      <p:sp>
        <p:nvSpPr>
          <p:cNvPr id="7" name="Szöveg helye 4">
            <a:extLst>
              <a:ext uri="{FF2B5EF4-FFF2-40B4-BE49-F238E27FC236}">
                <a16:creationId xmlns:a16="http://schemas.microsoft.com/office/drawing/2014/main" id="{FCADBC7A-25F7-8890-524A-58BEB3623107}"/>
              </a:ext>
            </a:extLst>
          </p:cNvPr>
          <p:cNvSpPr txBox="1">
            <a:spLocks/>
          </p:cNvSpPr>
          <p:nvPr/>
        </p:nvSpPr>
        <p:spPr>
          <a:xfrm>
            <a:off x="6416038" y="4070952"/>
            <a:ext cx="5194770" cy="553373"/>
          </a:xfrm>
          <a:prstGeom prst="rect">
            <a:avLst/>
          </a:prstGeom>
        </p:spPr>
        <p:txBody>
          <a:bodyPr vert="horz" lIns="91440" tIns="45720" rIns="91440" bIns="45720"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kern="1200">
                <a:solidFill>
                  <a:schemeClr val="tx1">
                    <a:lumMod val="75000"/>
                    <a:lumOff val="25000"/>
                  </a:schemeClr>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r>
              <a:rPr lang="hu-HU" dirty="0"/>
              <a:t>Mikor </a:t>
            </a:r>
            <a:r>
              <a:rPr lang="hu-HU" u="sng" dirty="0"/>
              <a:t>lehet</a:t>
            </a:r>
            <a:r>
              <a:rPr lang="hu-HU" dirty="0"/>
              <a:t> ELEKTRONIKUSAN vezetni …</a:t>
            </a:r>
          </a:p>
        </p:txBody>
      </p:sp>
      <p:sp>
        <p:nvSpPr>
          <p:cNvPr id="9" name="Tartalom helye 5">
            <a:extLst>
              <a:ext uri="{FF2B5EF4-FFF2-40B4-BE49-F238E27FC236}">
                <a16:creationId xmlns:a16="http://schemas.microsoft.com/office/drawing/2014/main" id="{15284C19-ACFD-8806-EBB2-B68AA4200DBC}"/>
              </a:ext>
            </a:extLst>
          </p:cNvPr>
          <p:cNvSpPr txBox="1">
            <a:spLocks/>
          </p:cNvSpPr>
          <p:nvPr/>
        </p:nvSpPr>
        <p:spPr>
          <a:xfrm>
            <a:off x="6416036" y="4746112"/>
            <a:ext cx="5194771" cy="146212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dk1"/>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dk1"/>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dk1"/>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dk1"/>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dk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9pPr>
          </a:lstStyle>
          <a:p>
            <a:r>
              <a:rPr lang="hu-HU"/>
              <a:t>Határnapot követő készenlétbe helyezés</a:t>
            </a:r>
            <a:endParaRPr lang="hu-HU" dirty="0"/>
          </a:p>
        </p:txBody>
      </p:sp>
    </p:spTree>
    <p:extLst>
      <p:ext uri="{BB962C8B-B14F-4D97-AF65-F5344CB8AC3E}">
        <p14:creationId xmlns:p14="http://schemas.microsoft.com/office/powerpoint/2010/main" val="3290686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E562972-3449-42D1-8185-B4BEFD52AB44}"/>
              </a:ext>
            </a:extLst>
          </p:cNvPr>
          <p:cNvSpPr>
            <a:spLocks noGrp="1"/>
          </p:cNvSpPr>
          <p:nvPr>
            <p:ph type="title"/>
          </p:nvPr>
        </p:nvSpPr>
        <p:spPr>
          <a:xfrm>
            <a:off x="581192" y="702156"/>
            <a:ext cx="11029616" cy="631181"/>
          </a:xfrm>
        </p:spPr>
        <p:txBody>
          <a:bodyPr rtlCol="0"/>
          <a:lstStyle/>
          <a:p>
            <a:pPr rtl="0"/>
            <a:r>
              <a:rPr lang="hu" dirty="0"/>
              <a:t>Építési napló „korszakai” – főbb váltázosai</a:t>
            </a:r>
          </a:p>
        </p:txBody>
      </p:sp>
      <p:graphicFrame>
        <p:nvGraphicFramePr>
          <p:cNvPr id="4" name="Tartalom helye 2">
            <a:extLst>
              <a:ext uri="{FF2B5EF4-FFF2-40B4-BE49-F238E27FC236}">
                <a16:creationId xmlns:a16="http://schemas.microsoft.com/office/drawing/2014/main" id="{FF3F0D82-0AA6-45C3-8367-955CBFA02ED6}"/>
              </a:ext>
            </a:extLst>
          </p:cNvPr>
          <p:cNvGraphicFramePr>
            <a:graphicFrameLocks noGrp="1"/>
          </p:cNvGraphicFramePr>
          <p:nvPr>
            <p:ph idx="1"/>
            <p:extLst>
              <p:ext uri="{D42A27DB-BD31-4B8C-83A1-F6EECF244321}">
                <p14:modId xmlns:p14="http://schemas.microsoft.com/office/powerpoint/2010/main" val="2851247597"/>
              </p:ext>
            </p:extLst>
          </p:nvPr>
        </p:nvGraphicFramePr>
        <p:xfrm>
          <a:off x="668908" y="1333338"/>
          <a:ext cx="11029950" cy="3783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ia számának helye 2">
            <a:extLst>
              <a:ext uri="{FF2B5EF4-FFF2-40B4-BE49-F238E27FC236}">
                <a16:creationId xmlns:a16="http://schemas.microsoft.com/office/drawing/2014/main" id="{76ED57D7-CCAA-4266-AD10-2FA762B7A16C}"/>
              </a:ext>
            </a:extLst>
          </p:cNvPr>
          <p:cNvSpPr>
            <a:spLocks noGrp="1"/>
          </p:cNvSpPr>
          <p:nvPr>
            <p:ph type="sldNum" sz="quarter" idx="12"/>
          </p:nvPr>
        </p:nvSpPr>
        <p:spPr/>
        <p:txBody>
          <a:bodyPr/>
          <a:lstStyle/>
          <a:p>
            <a:pPr rtl="0"/>
            <a:fld id="{3A98EE3D-8CD1-4C3F-BD1C-C98C9596463C}" type="slidenum">
              <a:rPr lang="en-US" smtClean="0"/>
              <a:t>22</a:t>
            </a:fld>
            <a:endParaRPr lang="en-US" dirty="0"/>
          </a:p>
        </p:txBody>
      </p:sp>
    </p:spTree>
    <p:extLst>
      <p:ext uri="{BB962C8B-B14F-4D97-AF65-F5344CB8AC3E}">
        <p14:creationId xmlns:p14="http://schemas.microsoft.com/office/powerpoint/2010/main" val="263784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9DA4CB8-CF6B-4130-908C-BA39E8F25885}"/>
              </a:ext>
            </a:extLst>
          </p:cNvPr>
          <p:cNvSpPr>
            <a:spLocks noGrp="1"/>
          </p:cNvSpPr>
          <p:nvPr>
            <p:ph type="title"/>
          </p:nvPr>
        </p:nvSpPr>
        <p:spPr/>
        <p:txBody>
          <a:bodyPr/>
          <a:lstStyle/>
          <a:p>
            <a:r>
              <a:rPr lang="hu-HU" dirty="0"/>
              <a:t>Rendszerhasználati díj</a:t>
            </a:r>
          </a:p>
        </p:txBody>
      </p:sp>
      <p:sp>
        <p:nvSpPr>
          <p:cNvPr id="3" name="Szöveg helye 2">
            <a:extLst>
              <a:ext uri="{FF2B5EF4-FFF2-40B4-BE49-F238E27FC236}">
                <a16:creationId xmlns:a16="http://schemas.microsoft.com/office/drawing/2014/main" id="{87111DDD-55D1-4ABC-AB17-F3F67DEFD448}"/>
              </a:ext>
            </a:extLst>
          </p:cNvPr>
          <p:cNvSpPr>
            <a:spLocks noGrp="1"/>
          </p:cNvSpPr>
          <p:nvPr>
            <p:ph type="body" idx="1"/>
          </p:nvPr>
        </p:nvSpPr>
        <p:spPr/>
        <p:txBody>
          <a:bodyPr/>
          <a:lstStyle/>
          <a:p>
            <a:r>
              <a:rPr lang="hu-HU" sz="2000" b="1" dirty="0"/>
              <a:t>2021. Október </a:t>
            </a:r>
            <a:r>
              <a:rPr lang="hu-HU" b="1" dirty="0"/>
              <a:t>3-ig</a:t>
            </a:r>
            <a:endParaRPr lang="hu-HU" sz="2000" b="1" dirty="0"/>
          </a:p>
        </p:txBody>
      </p:sp>
      <p:sp>
        <p:nvSpPr>
          <p:cNvPr id="4" name="Tartalom helye 3">
            <a:extLst>
              <a:ext uri="{FF2B5EF4-FFF2-40B4-BE49-F238E27FC236}">
                <a16:creationId xmlns:a16="http://schemas.microsoft.com/office/drawing/2014/main" id="{D093BCBB-9426-49A6-B49D-FA0CB536D24B}"/>
              </a:ext>
            </a:extLst>
          </p:cNvPr>
          <p:cNvSpPr>
            <a:spLocks noGrp="1"/>
          </p:cNvSpPr>
          <p:nvPr>
            <p:ph sz="half" idx="2"/>
          </p:nvPr>
        </p:nvSpPr>
        <p:spPr/>
        <p:style>
          <a:lnRef idx="2">
            <a:schemeClr val="accent1"/>
          </a:lnRef>
          <a:fillRef idx="1">
            <a:schemeClr val="lt1"/>
          </a:fillRef>
          <a:effectRef idx="0">
            <a:schemeClr val="accent1"/>
          </a:effectRef>
          <a:fontRef idx="minor">
            <a:schemeClr val="dk1"/>
          </a:fontRef>
        </p:style>
        <p:txBody>
          <a:bodyPr>
            <a:normAutofit/>
          </a:bodyPr>
          <a:lstStyle/>
          <a:p>
            <a:endParaRPr lang="hu-HU" sz="1800" dirty="0"/>
          </a:p>
          <a:p>
            <a:pPr marL="0" indent="0">
              <a:buNone/>
              <a:tabLst>
                <a:tab pos="3405188" algn="l"/>
              </a:tabLst>
            </a:pPr>
            <a:r>
              <a:rPr lang="hu-HU" sz="1600" dirty="0"/>
              <a:t>0 – 50 000 000 Ft 		</a:t>
            </a:r>
            <a:r>
              <a:rPr lang="hu-HU" b="1" dirty="0"/>
              <a:t>2 620Ft </a:t>
            </a:r>
          </a:p>
          <a:p>
            <a:pPr marL="0" indent="0">
              <a:buNone/>
              <a:tabLst>
                <a:tab pos="3405188" algn="l"/>
              </a:tabLst>
            </a:pPr>
            <a:r>
              <a:rPr lang="hu-HU" sz="1600" dirty="0"/>
              <a:t>50 000 001 – 100 000 000 Ft 		</a:t>
            </a:r>
            <a:r>
              <a:rPr lang="hu-HU" b="1" dirty="0"/>
              <a:t>3 930Ft </a:t>
            </a:r>
          </a:p>
          <a:p>
            <a:pPr marL="0" indent="0">
              <a:buNone/>
              <a:tabLst>
                <a:tab pos="3405188" algn="l"/>
              </a:tabLst>
            </a:pPr>
            <a:r>
              <a:rPr lang="hu-HU" sz="1600" dirty="0"/>
              <a:t>100 000 001 – 250 000 000 Ft 		</a:t>
            </a:r>
            <a:r>
              <a:rPr lang="hu-HU" b="1" dirty="0"/>
              <a:t>7 860Ft </a:t>
            </a:r>
          </a:p>
          <a:p>
            <a:pPr marL="0" indent="0">
              <a:buNone/>
              <a:tabLst>
                <a:tab pos="3405188" algn="l"/>
              </a:tabLst>
            </a:pPr>
            <a:r>
              <a:rPr lang="hu-HU" sz="1600" dirty="0"/>
              <a:t>250 000 001 – 500 000 000 Ft 		</a:t>
            </a:r>
            <a:r>
              <a:rPr lang="hu-HU" b="1" dirty="0"/>
              <a:t>11 790Ft </a:t>
            </a:r>
          </a:p>
          <a:p>
            <a:pPr marL="0" indent="0">
              <a:buNone/>
              <a:tabLst>
                <a:tab pos="3405188" algn="l"/>
              </a:tabLst>
            </a:pPr>
            <a:r>
              <a:rPr lang="hu-HU" sz="1600" dirty="0"/>
              <a:t>500 000 001 – 1 000 000 000 Ft 		</a:t>
            </a:r>
            <a:r>
              <a:rPr lang="hu-HU" b="1" dirty="0"/>
              <a:t>18 340Ft </a:t>
            </a:r>
          </a:p>
          <a:p>
            <a:pPr marL="0" indent="0">
              <a:buNone/>
              <a:tabLst>
                <a:tab pos="3405188" algn="l"/>
              </a:tabLst>
            </a:pPr>
            <a:r>
              <a:rPr lang="hu-HU" sz="1600" dirty="0"/>
              <a:t>1 000 000 001 Ft felett 		</a:t>
            </a:r>
            <a:r>
              <a:rPr lang="hu-HU" b="1" dirty="0"/>
              <a:t>23 580Ft</a:t>
            </a:r>
          </a:p>
        </p:txBody>
      </p:sp>
      <p:sp>
        <p:nvSpPr>
          <p:cNvPr id="5" name="Szöveg helye 4">
            <a:extLst>
              <a:ext uri="{FF2B5EF4-FFF2-40B4-BE49-F238E27FC236}">
                <a16:creationId xmlns:a16="http://schemas.microsoft.com/office/drawing/2014/main" id="{1B405DB0-102F-45EF-91A6-630371E38376}"/>
              </a:ext>
            </a:extLst>
          </p:cNvPr>
          <p:cNvSpPr>
            <a:spLocks noGrp="1"/>
          </p:cNvSpPr>
          <p:nvPr>
            <p:ph type="body" sz="quarter" idx="3"/>
          </p:nvPr>
        </p:nvSpPr>
        <p:spPr/>
        <p:txBody>
          <a:bodyPr/>
          <a:lstStyle/>
          <a:p>
            <a:r>
              <a:rPr lang="hu-HU" sz="2000" b="1" dirty="0">
                <a:solidFill>
                  <a:srgbClr val="FF0000"/>
                </a:solidFill>
              </a:rPr>
              <a:t>2021. Október </a:t>
            </a:r>
            <a:r>
              <a:rPr lang="hu-HU" b="1" dirty="0">
                <a:solidFill>
                  <a:srgbClr val="FF0000"/>
                </a:solidFill>
              </a:rPr>
              <a:t>4</a:t>
            </a:r>
            <a:r>
              <a:rPr lang="hu-HU" sz="2000" b="1" dirty="0">
                <a:solidFill>
                  <a:srgbClr val="FF0000"/>
                </a:solidFill>
              </a:rPr>
              <a:t>-től</a:t>
            </a:r>
          </a:p>
        </p:txBody>
      </p:sp>
      <p:sp>
        <p:nvSpPr>
          <p:cNvPr id="6" name="Tartalom helye 5">
            <a:extLst>
              <a:ext uri="{FF2B5EF4-FFF2-40B4-BE49-F238E27FC236}">
                <a16:creationId xmlns:a16="http://schemas.microsoft.com/office/drawing/2014/main" id="{967569E1-1C3F-4AF7-9A45-2FF1A99BC61E}"/>
              </a:ext>
            </a:extLst>
          </p:cNvPr>
          <p:cNvSpPr>
            <a:spLocks noGrp="1"/>
          </p:cNvSpPr>
          <p:nvPr>
            <p:ph sz="quarter" idx="4"/>
          </p:nvPr>
        </p:nvSpPr>
        <p:spPr/>
        <p:style>
          <a:lnRef idx="2">
            <a:schemeClr val="accent1"/>
          </a:lnRef>
          <a:fillRef idx="1">
            <a:schemeClr val="lt1"/>
          </a:fillRef>
          <a:effectRef idx="0">
            <a:schemeClr val="accent1"/>
          </a:effectRef>
          <a:fontRef idx="minor">
            <a:schemeClr val="dk1"/>
          </a:fontRef>
        </p:style>
        <p:txBody>
          <a:bodyPr>
            <a:normAutofit/>
          </a:bodyPr>
          <a:lstStyle/>
          <a:p>
            <a:endParaRPr lang="hu-HU" dirty="0"/>
          </a:p>
          <a:p>
            <a:pPr marL="0" indent="0">
              <a:buNone/>
              <a:tabLst>
                <a:tab pos="3405188" algn="l"/>
              </a:tabLst>
            </a:pPr>
            <a:r>
              <a:rPr lang="hu-HU" sz="1600" dirty="0"/>
              <a:t>0 – 50 000 000 Ft 		</a:t>
            </a:r>
            <a:r>
              <a:rPr lang="hu-HU" b="1" dirty="0"/>
              <a:t>1 310 Ft </a:t>
            </a:r>
          </a:p>
          <a:p>
            <a:pPr marL="0" indent="0">
              <a:buNone/>
              <a:tabLst>
                <a:tab pos="3405188" algn="l"/>
              </a:tabLst>
            </a:pPr>
            <a:r>
              <a:rPr lang="hu-HU" sz="1600" dirty="0"/>
              <a:t>50 000 001 – 100 000 000 Ft 		</a:t>
            </a:r>
            <a:r>
              <a:rPr lang="hu-HU" b="1" dirty="0"/>
              <a:t>1 965 Ft </a:t>
            </a:r>
          </a:p>
          <a:p>
            <a:pPr marL="0" indent="0">
              <a:buNone/>
              <a:tabLst>
                <a:tab pos="3405188" algn="l"/>
              </a:tabLst>
            </a:pPr>
            <a:r>
              <a:rPr lang="hu-HU" sz="1600" dirty="0"/>
              <a:t>100 000 001 – 250 000 000 Ft 		</a:t>
            </a:r>
            <a:r>
              <a:rPr lang="hu-HU" b="1" dirty="0"/>
              <a:t>50 000 Ft </a:t>
            </a:r>
          </a:p>
          <a:p>
            <a:pPr marL="0" indent="0">
              <a:buNone/>
              <a:tabLst>
                <a:tab pos="3405188" algn="l"/>
              </a:tabLst>
            </a:pPr>
            <a:r>
              <a:rPr lang="hu-HU" sz="1600" dirty="0"/>
              <a:t>250 000 001 – 500 000 000 Ft 		</a:t>
            </a:r>
            <a:r>
              <a:rPr lang="hu-HU" b="1" dirty="0"/>
              <a:t>125 000 Ft </a:t>
            </a:r>
          </a:p>
          <a:p>
            <a:pPr marL="0" indent="0">
              <a:buNone/>
              <a:tabLst>
                <a:tab pos="3405188" algn="l"/>
              </a:tabLst>
            </a:pPr>
            <a:r>
              <a:rPr lang="hu-HU" sz="1600" dirty="0"/>
              <a:t>500 000 001 – 1 000 000 000 Ft 		</a:t>
            </a:r>
            <a:r>
              <a:rPr lang="hu-HU" b="1" dirty="0"/>
              <a:t>250 000 Ft </a:t>
            </a:r>
          </a:p>
          <a:p>
            <a:pPr marL="0" indent="0">
              <a:buNone/>
              <a:tabLst>
                <a:tab pos="3405188" algn="l"/>
              </a:tabLst>
            </a:pPr>
            <a:r>
              <a:rPr lang="hu-HU" sz="1600" dirty="0"/>
              <a:t>1 000 000 001 Ft felett</a:t>
            </a:r>
            <a:r>
              <a:rPr lang="hu-HU" sz="1800" dirty="0"/>
              <a:t> 		</a:t>
            </a:r>
            <a:r>
              <a:rPr lang="hu-HU" b="1" dirty="0"/>
              <a:t>500 000 Ft</a:t>
            </a:r>
          </a:p>
        </p:txBody>
      </p:sp>
      <p:sp>
        <p:nvSpPr>
          <p:cNvPr id="7" name="Dia számának helye 6">
            <a:extLst>
              <a:ext uri="{FF2B5EF4-FFF2-40B4-BE49-F238E27FC236}">
                <a16:creationId xmlns:a16="http://schemas.microsoft.com/office/drawing/2014/main" id="{F421F605-E321-4FEE-BD55-8C42C40D24ED}"/>
              </a:ext>
            </a:extLst>
          </p:cNvPr>
          <p:cNvSpPr>
            <a:spLocks noGrp="1"/>
          </p:cNvSpPr>
          <p:nvPr>
            <p:ph type="sldNum" sz="quarter" idx="12"/>
          </p:nvPr>
        </p:nvSpPr>
        <p:spPr/>
        <p:txBody>
          <a:bodyPr/>
          <a:lstStyle/>
          <a:p>
            <a:pPr rtl="0"/>
            <a:fld id="{3A98EE3D-8CD1-4C3F-BD1C-C98C9596463C}" type="slidenum">
              <a:rPr lang="en-US" smtClean="0"/>
              <a:t>23</a:t>
            </a:fld>
            <a:endParaRPr lang="en-US" dirty="0"/>
          </a:p>
        </p:txBody>
      </p:sp>
      <p:sp>
        <p:nvSpPr>
          <p:cNvPr id="8" name="Szövegdoboz 7">
            <a:extLst>
              <a:ext uri="{FF2B5EF4-FFF2-40B4-BE49-F238E27FC236}">
                <a16:creationId xmlns:a16="http://schemas.microsoft.com/office/drawing/2014/main" id="{BFA31EDC-87D6-4120-ACE9-0DE97E67D39D}"/>
              </a:ext>
            </a:extLst>
          </p:cNvPr>
          <p:cNvSpPr txBox="1"/>
          <p:nvPr/>
        </p:nvSpPr>
        <p:spPr>
          <a:xfrm>
            <a:off x="659013" y="5993390"/>
            <a:ext cx="10644528" cy="830997"/>
          </a:xfrm>
          <a:prstGeom prst="rect">
            <a:avLst/>
          </a:prstGeom>
          <a:noFill/>
        </p:spPr>
        <p:txBody>
          <a:bodyPr wrap="square" rtlCol="0">
            <a:spAutoFit/>
          </a:bodyPr>
          <a:lstStyle/>
          <a:p>
            <a:pPr marL="373063" indent="-285750" algn="l">
              <a:buFont typeface="Wingdings" panose="05000000000000000000" pitchFamily="2" charset="2"/>
              <a:buChar char="Ø"/>
            </a:pPr>
            <a:r>
              <a:rPr lang="hu-HU" sz="1600" b="0" i="0" dirty="0">
                <a:solidFill>
                  <a:srgbClr val="282828"/>
                </a:solidFill>
                <a:effectLst/>
                <a:latin typeface="Brandon Text"/>
              </a:rPr>
              <a:t>A rendszerhasználati díj mértékét a </a:t>
            </a:r>
            <a:r>
              <a:rPr lang="hu-HU" sz="1600" b="0" i="0" u="none" strike="noStrike" dirty="0">
                <a:solidFill>
                  <a:srgbClr val="008080"/>
                </a:solidFill>
                <a:effectLst/>
                <a:latin typeface="Brandon Text"/>
                <a:hlinkClick r:id="rId2"/>
              </a:rPr>
              <a:t>313/2012. (XI. 8.) Korm. rendelet</a:t>
            </a:r>
            <a:r>
              <a:rPr lang="hu-HU" sz="1600" b="0" i="0" dirty="0">
                <a:solidFill>
                  <a:srgbClr val="282828"/>
                </a:solidFill>
                <a:effectLst/>
                <a:latin typeface="Brandon Text"/>
              </a:rPr>
              <a:t> 1. sz. melléklete szabályozza.</a:t>
            </a:r>
          </a:p>
          <a:p>
            <a:pPr marL="373063" indent="-285750" algn="l">
              <a:buFont typeface="Wingdings" panose="05000000000000000000" pitchFamily="2" charset="2"/>
              <a:buChar char="Ø"/>
            </a:pPr>
            <a:r>
              <a:rPr lang="hu-HU" sz="1600" b="0" i="0" dirty="0">
                <a:solidFill>
                  <a:srgbClr val="282828"/>
                </a:solidFill>
                <a:effectLst/>
                <a:latin typeface="Brandon Text"/>
              </a:rPr>
              <a:t>Az </a:t>
            </a:r>
            <a:r>
              <a:rPr lang="hu-HU" sz="1600" b="1" i="0" dirty="0">
                <a:solidFill>
                  <a:srgbClr val="282828"/>
                </a:solidFill>
                <a:effectLst/>
                <a:latin typeface="Brandon Text"/>
              </a:rPr>
              <a:t>építmény számított értékét</a:t>
            </a:r>
            <a:r>
              <a:rPr lang="hu-HU" sz="1600" b="0" i="0" dirty="0">
                <a:solidFill>
                  <a:srgbClr val="282828"/>
                </a:solidFill>
                <a:effectLst/>
                <a:latin typeface="Brandon Text"/>
              </a:rPr>
              <a:t> az építésügyi bírság megállapításának részletes szabályairól szóló</a:t>
            </a:r>
            <a:br>
              <a:rPr lang="hu-HU" sz="1600" b="0" i="0" dirty="0">
                <a:solidFill>
                  <a:srgbClr val="282828"/>
                </a:solidFill>
                <a:effectLst/>
                <a:latin typeface="Brandon Text"/>
              </a:rPr>
            </a:br>
            <a:r>
              <a:rPr lang="hu-HU" sz="1600" b="0" i="0" u="none" strike="noStrike" dirty="0">
                <a:solidFill>
                  <a:srgbClr val="008080"/>
                </a:solidFill>
                <a:effectLst/>
                <a:latin typeface="Brandon Text"/>
                <a:hlinkClick r:id="rId3"/>
              </a:rPr>
              <a:t>245/2006. (XII. 5.) Korm. rendelet</a:t>
            </a:r>
            <a:r>
              <a:rPr lang="hu-HU" sz="1600" b="0" i="0" dirty="0">
                <a:solidFill>
                  <a:srgbClr val="282828"/>
                </a:solidFill>
                <a:effectLst/>
                <a:latin typeface="Brandon Text"/>
              </a:rPr>
              <a:t> 1. melléklete alapján kell megállapítani.</a:t>
            </a:r>
          </a:p>
        </p:txBody>
      </p:sp>
    </p:spTree>
    <p:extLst>
      <p:ext uri="{BB962C8B-B14F-4D97-AF65-F5344CB8AC3E}">
        <p14:creationId xmlns:p14="http://schemas.microsoft.com/office/powerpoint/2010/main" val="4106467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3878597-170F-80C3-4D80-3E7EBB15EA07}"/>
              </a:ext>
            </a:extLst>
          </p:cNvPr>
          <p:cNvSpPr>
            <a:spLocks noGrp="1"/>
          </p:cNvSpPr>
          <p:nvPr>
            <p:ph type="title"/>
          </p:nvPr>
        </p:nvSpPr>
        <p:spPr/>
        <p:txBody>
          <a:bodyPr/>
          <a:lstStyle/>
          <a:p>
            <a:r>
              <a:rPr lang="hu-HU" dirty="0"/>
              <a:t>Elektronikus felület belépés</a:t>
            </a:r>
            <a:br>
              <a:rPr lang="hu-HU" dirty="0"/>
            </a:br>
            <a:r>
              <a:rPr lang="hu-HU" cap="none" dirty="0"/>
              <a:t>www.e-epites.hu</a:t>
            </a:r>
            <a:endParaRPr lang="hu-HU" dirty="0">
              <a:latin typeface="Georgia" panose="02040502050405020303" pitchFamily="18" charset="0"/>
            </a:endParaRPr>
          </a:p>
        </p:txBody>
      </p:sp>
      <p:pic>
        <p:nvPicPr>
          <p:cNvPr id="6" name="Tartalom helye 5">
            <a:extLst>
              <a:ext uri="{FF2B5EF4-FFF2-40B4-BE49-F238E27FC236}">
                <a16:creationId xmlns:a16="http://schemas.microsoft.com/office/drawing/2014/main" id="{2DF421C6-7BD3-0AD8-3130-F46FFE993802}"/>
              </a:ext>
            </a:extLst>
          </p:cNvPr>
          <p:cNvPicPr>
            <a:picLocks noGrp="1" noChangeAspect="1"/>
          </p:cNvPicPr>
          <p:nvPr>
            <p:ph idx="1"/>
          </p:nvPr>
        </p:nvPicPr>
        <p:blipFill rotWithShape="1">
          <a:blip r:embed="rId2"/>
          <a:srcRect b="9746"/>
          <a:stretch/>
        </p:blipFill>
        <p:spPr>
          <a:xfrm>
            <a:off x="3064747" y="2110451"/>
            <a:ext cx="8546061" cy="4338649"/>
          </a:xfrm>
        </p:spPr>
      </p:pic>
      <p:sp>
        <p:nvSpPr>
          <p:cNvPr id="4" name="Dia számának helye 3">
            <a:extLst>
              <a:ext uri="{FF2B5EF4-FFF2-40B4-BE49-F238E27FC236}">
                <a16:creationId xmlns:a16="http://schemas.microsoft.com/office/drawing/2014/main" id="{BC613F5D-51BF-1CA0-D77A-C588D528C84D}"/>
              </a:ext>
            </a:extLst>
          </p:cNvPr>
          <p:cNvSpPr>
            <a:spLocks noGrp="1"/>
          </p:cNvSpPr>
          <p:nvPr>
            <p:ph type="sldNum" sz="quarter" idx="12"/>
          </p:nvPr>
        </p:nvSpPr>
        <p:spPr/>
        <p:txBody>
          <a:bodyPr/>
          <a:lstStyle/>
          <a:p>
            <a:pPr rtl="0"/>
            <a:fld id="{3A98EE3D-8CD1-4C3F-BD1C-C98C9596463C}" type="slidenum">
              <a:rPr lang="en-US" smtClean="0"/>
              <a:t>24</a:t>
            </a:fld>
            <a:endParaRPr lang="en-US" dirty="0"/>
          </a:p>
        </p:txBody>
      </p:sp>
    </p:spTree>
    <p:extLst>
      <p:ext uri="{BB962C8B-B14F-4D97-AF65-F5344CB8AC3E}">
        <p14:creationId xmlns:p14="http://schemas.microsoft.com/office/powerpoint/2010/main" val="3507782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3878597-170F-80C3-4D80-3E7EBB15EA07}"/>
              </a:ext>
            </a:extLst>
          </p:cNvPr>
          <p:cNvSpPr>
            <a:spLocks noGrp="1"/>
          </p:cNvSpPr>
          <p:nvPr>
            <p:ph type="title"/>
          </p:nvPr>
        </p:nvSpPr>
        <p:spPr/>
        <p:txBody>
          <a:bodyPr/>
          <a:lstStyle/>
          <a:p>
            <a:r>
              <a:rPr lang="hu-HU" dirty="0"/>
              <a:t>Lehetőségek az OÉNY felületen</a:t>
            </a:r>
          </a:p>
        </p:txBody>
      </p:sp>
      <p:sp>
        <p:nvSpPr>
          <p:cNvPr id="3" name="Szöveg helye 2">
            <a:extLst>
              <a:ext uri="{FF2B5EF4-FFF2-40B4-BE49-F238E27FC236}">
                <a16:creationId xmlns:a16="http://schemas.microsoft.com/office/drawing/2014/main" id="{C2CE5588-9F05-9564-7112-76D93D7B6F30}"/>
              </a:ext>
            </a:extLst>
          </p:cNvPr>
          <p:cNvSpPr>
            <a:spLocks noGrp="1"/>
          </p:cNvSpPr>
          <p:nvPr>
            <p:ph type="body" idx="1"/>
          </p:nvPr>
        </p:nvSpPr>
        <p:spPr>
          <a:xfrm>
            <a:off x="6253486" y="2230702"/>
            <a:ext cx="5194769" cy="557784"/>
          </a:xfrm>
        </p:spPr>
        <p:txBody>
          <a:bodyPr/>
          <a:lstStyle/>
          <a:p>
            <a:r>
              <a:rPr lang="hu-HU" dirty="0"/>
              <a:t>ÉTDR</a:t>
            </a:r>
          </a:p>
        </p:txBody>
      </p:sp>
      <p:pic>
        <p:nvPicPr>
          <p:cNvPr id="6" name="Tartalom helye 5">
            <a:extLst>
              <a:ext uri="{FF2B5EF4-FFF2-40B4-BE49-F238E27FC236}">
                <a16:creationId xmlns:a16="http://schemas.microsoft.com/office/drawing/2014/main" id="{2DF421C6-7BD3-0AD8-3130-F46FFE993802}"/>
              </a:ext>
            </a:extLst>
          </p:cNvPr>
          <p:cNvPicPr>
            <a:picLocks noGrp="1" noChangeAspect="1"/>
          </p:cNvPicPr>
          <p:nvPr>
            <p:ph sz="half" idx="2"/>
          </p:nvPr>
        </p:nvPicPr>
        <p:blipFill rotWithShape="1">
          <a:blip r:embed="rId2"/>
          <a:stretch/>
        </p:blipFill>
        <p:spPr>
          <a:xfrm>
            <a:off x="581193" y="2230702"/>
            <a:ext cx="5194300" cy="2921793"/>
          </a:xfrm>
        </p:spPr>
      </p:pic>
      <p:sp>
        <p:nvSpPr>
          <p:cNvPr id="7" name="Tartalom helye 6">
            <a:extLst>
              <a:ext uri="{FF2B5EF4-FFF2-40B4-BE49-F238E27FC236}">
                <a16:creationId xmlns:a16="http://schemas.microsoft.com/office/drawing/2014/main" id="{9E4C2C55-7639-7ECD-3024-C0F1C2F235B9}"/>
              </a:ext>
            </a:extLst>
          </p:cNvPr>
          <p:cNvSpPr>
            <a:spLocks noGrp="1"/>
          </p:cNvSpPr>
          <p:nvPr>
            <p:ph sz="quarter" idx="4"/>
          </p:nvPr>
        </p:nvSpPr>
        <p:spPr>
          <a:xfrm>
            <a:off x="6253018" y="2976202"/>
            <a:ext cx="5194771" cy="2934999"/>
          </a:xfrm>
        </p:spPr>
        <p:txBody>
          <a:bodyPr/>
          <a:lstStyle/>
          <a:p>
            <a:pPr marL="0" indent="0">
              <a:buNone/>
            </a:pPr>
            <a:r>
              <a:rPr lang="hu-HU" b="1" i="0" dirty="0">
                <a:solidFill>
                  <a:srgbClr val="282828"/>
                </a:solidFill>
                <a:effectLst/>
                <a:latin typeface="Brandon Text"/>
              </a:rPr>
              <a:t>É</a:t>
            </a:r>
            <a:r>
              <a:rPr lang="hu-HU" b="0" i="0" dirty="0">
                <a:solidFill>
                  <a:srgbClr val="282828"/>
                </a:solidFill>
                <a:effectLst/>
                <a:latin typeface="Brandon Text"/>
              </a:rPr>
              <a:t>pítésügyi hatósági engedélyezési eljárásokat </a:t>
            </a:r>
            <a:r>
              <a:rPr lang="hu-HU" b="1" i="0" dirty="0">
                <a:solidFill>
                  <a:srgbClr val="282828"/>
                </a:solidFill>
                <a:effectLst/>
                <a:latin typeface="Brandon Text"/>
              </a:rPr>
              <a:t>T</a:t>
            </a:r>
            <a:r>
              <a:rPr lang="hu-HU" b="0" i="0" dirty="0">
                <a:solidFill>
                  <a:srgbClr val="282828"/>
                </a:solidFill>
                <a:effectLst/>
                <a:latin typeface="Brandon Text"/>
              </a:rPr>
              <a:t>ámogató elektronikus </a:t>
            </a:r>
            <a:r>
              <a:rPr lang="hu-HU" b="1" i="0" dirty="0">
                <a:solidFill>
                  <a:srgbClr val="282828"/>
                </a:solidFill>
                <a:effectLst/>
                <a:latin typeface="Brandon Text"/>
              </a:rPr>
              <a:t>D</a:t>
            </a:r>
            <a:r>
              <a:rPr lang="hu-HU" b="0" i="0" dirty="0">
                <a:solidFill>
                  <a:srgbClr val="282828"/>
                </a:solidFill>
                <a:effectLst/>
                <a:latin typeface="Brandon Text"/>
              </a:rPr>
              <a:t>okumentációs </a:t>
            </a:r>
            <a:r>
              <a:rPr lang="hu-HU" b="1" i="0" dirty="0">
                <a:solidFill>
                  <a:srgbClr val="282828"/>
                </a:solidFill>
                <a:effectLst/>
                <a:latin typeface="Brandon Text"/>
              </a:rPr>
              <a:t>R</a:t>
            </a:r>
            <a:r>
              <a:rPr lang="hu-HU" b="0" i="0" dirty="0">
                <a:solidFill>
                  <a:srgbClr val="282828"/>
                </a:solidFill>
                <a:effectLst/>
                <a:latin typeface="Brandon Text"/>
              </a:rPr>
              <a:t>endszer</a:t>
            </a:r>
            <a:endParaRPr lang="hu-HU" dirty="0"/>
          </a:p>
        </p:txBody>
      </p:sp>
      <p:sp>
        <p:nvSpPr>
          <p:cNvPr id="4" name="Dia számának helye 3">
            <a:extLst>
              <a:ext uri="{FF2B5EF4-FFF2-40B4-BE49-F238E27FC236}">
                <a16:creationId xmlns:a16="http://schemas.microsoft.com/office/drawing/2014/main" id="{BC613F5D-51BF-1CA0-D77A-C588D528C84D}"/>
              </a:ext>
            </a:extLst>
          </p:cNvPr>
          <p:cNvSpPr>
            <a:spLocks noGrp="1"/>
          </p:cNvSpPr>
          <p:nvPr>
            <p:ph type="sldNum" sz="quarter" idx="12"/>
          </p:nvPr>
        </p:nvSpPr>
        <p:spPr/>
        <p:txBody>
          <a:bodyPr/>
          <a:lstStyle/>
          <a:p>
            <a:pPr rtl="0"/>
            <a:fld id="{3A98EE3D-8CD1-4C3F-BD1C-C98C9596463C}" type="slidenum">
              <a:rPr lang="en-US" smtClean="0"/>
              <a:t>25</a:t>
            </a:fld>
            <a:endParaRPr lang="en-US" dirty="0"/>
          </a:p>
        </p:txBody>
      </p:sp>
    </p:spTree>
    <p:extLst>
      <p:ext uri="{BB962C8B-B14F-4D97-AF65-F5344CB8AC3E}">
        <p14:creationId xmlns:p14="http://schemas.microsoft.com/office/powerpoint/2010/main" val="1800784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3878597-170F-80C3-4D80-3E7EBB15EA07}"/>
              </a:ext>
            </a:extLst>
          </p:cNvPr>
          <p:cNvSpPr>
            <a:spLocks noGrp="1"/>
          </p:cNvSpPr>
          <p:nvPr>
            <p:ph type="title"/>
          </p:nvPr>
        </p:nvSpPr>
        <p:spPr/>
        <p:txBody>
          <a:bodyPr/>
          <a:lstStyle/>
          <a:p>
            <a:r>
              <a:rPr lang="hu-HU" dirty="0"/>
              <a:t>Lehetőségek az OÉNY felületen</a:t>
            </a:r>
          </a:p>
        </p:txBody>
      </p:sp>
      <p:sp>
        <p:nvSpPr>
          <p:cNvPr id="3" name="Szöveg helye 2">
            <a:extLst>
              <a:ext uri="{FF2B5EF4-FFF2-40B4-BE49-F238E27FC236}">
                <a16:creationId xmlns:a16="http://schemas.microsoft.com/office/drawing/2014/main" id="{C2CE5588-9F05-9564-7112-76D93D7B6F30}"/>
              </a:ext>
            </a:extLst>
          </p:cNvPr>
          <p:cNvSpPr>
            <a:spLocks noGrp="1"/>
          </p:cNvSpPr>
          <p:nvPr>
            <p:ph type="body" idx="1"/>
          </p:nvPr>
        </p:nvSpPr>
        <p:spPr>
          <a:xfrm>
            <a:off x="6253486" y="2230702"/>
            <a:ext cx="5194769" cy="557784"/>
          </a:xfrm>
        </p:spPr>
        <p:txBody>
          <a:bodyPr/>
          <a:lstStyle/>
          <a:p>
            <a:r>
              <a:rPr lang="hu-HU" dirty="0"/>
              <a:t>E-KÖZMŰ</a:t>
            </a:r>
          </a:p>
        </p:txBody>
      </p:sp>
      <p:pic>
        <p:nvPicPr>
          <p:cNvPr id="6" name="Tartalom helye 5">
            <a:extLst>
              <a:ext uri="{FF2B5EF4-FFF2-40B4-BE49-F238E27FC236}">
                <a16:creationId xmlns:a16="http://schemas.microsoft.com/office/drawing/2014/main" id="{2DF421C6-7BD3-0AD8-3130-F46FFE993802}"/>
              </a:ext>
            </a:extLst>
          </p:cNvPr>
          <p:cNvPicPr>
            <a:picLocks noGrp="1" noChangeAspect="1"/>
          </p:cNvPicPr>
          <p:nvPr>
            <p:ph sz="half" idx="2"/>
          </p:nvPr>
        </p:nvPicPr>
        <p:blipFill rotWithShape="1">
          <a:blip r:embed="rId2"/>
          <a:stretch/>
        </p:blipFill>
        <p:spPr>
          <a:xfrm>
            <a:off x="581193" y="2230702"/>
            <a:ext cx="5194300" cy="2921793"/>
          </a:xfrm>
        </p:spPr>
      </p:pic>
      <p:sp>
        <p:nvSpPr>
          <p:cNvPr id="7" name="Tartalom helye 6">
            <a:extLst>
              <a:ext uri="{FF2B5EF4-FFF2-40B4-BE49-F238E27FC236}">
                <a16:creationId xmlns:a16="http://schemas.microsoft.com/office/drawing/2014/main" id="{9E4C2C55-7639-7ECD-3024-C0F1C2F235B9}"/>
              </a:ext>
            </a:extLst>
          </p:cNvPr>
          <p:cNvSpPr>
            <a:spLocks noGrp="1"/>
          </p:cNvSpPr>
          <p:nvPr>
            <p:ph sz="quarter" idx="4"/>
          </p:nvPr>
        </p:nvSpPr>
        <p:spPr>
          <a:xfrm>
            <a:off x="6253018" y="2976202"/>
            <a:ext cx="5194771" cy="2934999"/>
          </a:xfrm>
        </p:spPr>
        <p:txBody>
          <a:bodyPr/>
          <a:lstStyle/>
          <a:p>
            <a:endParaRPr lang="hu-HU" dirty="0"/>
          </a:p>
        </p:txBody>
      </p:sp>
      <p:sp>
        <p:nvSpPr>
          <p:cNvPr id="4" name="Dia számának helye 3">
            <a:extLst>
              <a:ext uri="{FF2B5EF4-FFF2-40B4-BE49-F238E27FC236}">
                <a16:creationId xmlns:a16="http://schemas.microsoft.com/office/drawing/2014/main" id="{BC613F5D-51BF-1CA0-D77A-C588D528C84D}"/>
              </a:ext>
            </a:extLst>
          </p:cNvPr>
          <p:cNvSpPr>
            <a:spLocks noGrp="1"/>
          </p:cNvSpPr>
          <p:nvPr>
            <p:ph type="sldNum" sz="quarter" idx="12"/>
          </p:nvPr>
        </p:nvSpPr>
        <p:spPr/>
        <p:txBody>
          <a:bodyPr/>
          <a:lstStyle/>
          <a:p>
            <a:pPr rtl="0"/>
            <a:fld id="{3A98EE3D-8CD1-4C3F-BD1C-C98C9596463C}" type="slidenum">
              <a:rPr lang="en-US" smtClean="0"/>
              <a:t>26</a:t>
            </a:fld>
            <a:endParaRPr lang="en-US" dirty="0"/>
          </a:p>
        </p:txBody>
      </p:sp>
    </p:spTree>
    <p:extLst>
      <p:ext uri="{BB962C8B-B14F-4D97-AF65-F5344CB8AC3E}">
        <p14:creationId xmlns:p14="http://schemas.microsoft.com/office/powerpoint/2010/main" val="1659021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3878597-170F-80C3-4D80-3E7EBB15EA07}"/>
              </a:ext>
            </a:extLst>
          </p:cNvPr>
          <p:cNvSpPr>
            <a:spLocks noGrp="1"/>
          </p:cNvSpPr>
          <p:nvPr>
            <p:ph type="title"/>
          </p:nvPr>
        </p:nvSpPr>
        <p:spPr/>
        <p:txBody>
          <a:bodyPr/>
          <a:lstStyle/>
          <a:p>
            <a:r>
              <a:rPr lang="hu-HU" dirty="0"/>
              <a:t>Lehetőségek az OÉNY felületen</a:t>
            </a:r>
          </a:p>
        </p:txBody>
      </p:sp>
      <p:sp>
        <p:nvSpPr>
          <p:cNvPr id="3" name="Szöveg helye 2">
            <a:extLst>
              <a:ext uri="{FF2B5EF4-FFF2-40B4-BE49-F238E27FC236}">
                <a16:creationId xmlns:a16="http://schemas.microsoft.com/office/drawing/2014/main" id="{C2CE5588-9F05-9564-7112-76D93D7B6F30}"/>
              </a:ext>
            </a:extLst>
          </p:cNvPr>
          <p:cNvSpPr>
            <a:spLocks noGrp="1"/>
          </p:cNvSpPr>
          <p:nvPr>
            <p:ph type="body" idx="1"/>
          </p:nvPr>
        </p:nvSpPr>
        <p:spPr>
          <a:xfrm>
            <a:off x="6253486" y="2230702"/>
            <a:ext cx="5194769" cy="557784"/>
          </a:xfrm>
        </p:spPr>
        <p:txBody>
          <a:bodyPr/>
          <a:lstStyle/>
          <a:p>
            <a:r>
              <a:rPr lang="hu-HU" dirty="0"/>
              <a:t>Keresés helyrajzi szám alapján</a:t>
            </a:r>
          </a:p>
        </p:txBody>
      </p:sp>
      <p:pic>
        <p:nvPicPr>
          <p:cNvPr id="6" name="Tartalom helye 5">
            <a:extLst>
              <a:ext uri="{FF2B5EF4-FFF2-40B4-BE49-F238E27FC236}">
                <a16:creationId xmlns:a16="http://schemas.microsoft.com/office/drawing/2014/main" id="{2DF421C6-7BD3-0AD8-3130-F46FFE993802}"/>
              </a:ext>
            </a:extLst>
          </p:cNvPr>
          <p:cNvPicPr>
            <a:picLocks noGrp="1" noChangeAspect="1"/>
          </p:cNvPicPr>
          <p:nvPr>
            <p:ph sz="half" idx="2"/>
          </p:nvPr>
        </p:nvPicPr>
        <p:blipFill rotWithShape="1">
          <a:blip r:embed="rId2"/>
          <a:stretch/>
        </p:blipFill>
        <p:spPr>
          <a:xfrm>
            <a:off x="581193" y="2230702"/>
            <a:ext cx="5194300" cy="2921793"/>
          </a:xfrm>
        </p:spPr>
      </p:pic>
      <p:sp>
        <p:nvSpPr>
          <p:cNvPr id="7" name="Tartalom helye 6">
            <a:extLst>
              <a:ext uri="{FF2B5EF4-FFF2-40B4-BE49-F238E27FC236}">
                <a16:creationId xmlns:a16="http://schemas.microsoft.com/office/drawing/2014/main" id="{9E4C2C55-7639-7ECD-3024-C0F1C2F235B9}"/>
              </a:ext>
            </a:extLst>
          </p:cNvPr>
          <p:cNvSpPr>
            <a:spLocks noGrp="1"/>
          </p:cNvSpPr>
          <p:nvPr>
            <p:ph sz="quarter" idx="4"/>
          </p:nvPr>
        </p:nvSpPr>
        <p:spPr>
          <a:xfrm>
            <a:off x="6253018" y="2976202"/>
            <a:ext cx="5194771" cy="2934999"/>
          </a:xfrm>
        </p:spPr>
        <p:txBody>
          <a:bodyPr/>
          <a:lstStyle/>
          <a:p>
            <a:r>
              <a:rPr lang="hu-HU" dirty="0"/>
              <a:t>Adott hrsz.-re adtak-e ki ~engedélyt, ~bejelentést</a:t>
            </a:r>
          </a:p>
          <a:p>
            <a:r>
              <a:rPr lang="hu-HU" dirty="0"/>
              <a:t>Áll-e valamilyen védettség alapján</a:t>
            </a:r>
          </a:p>
          <a:p>
            <a:r>
              <a:rPr lang="hu-HU" dirty="0"/>
              <a:t>Része-e pl. régészeti oltalomnak</a:t>
            </a:r>
          </a:p>
          <a:p>
            <a:endParaRPr lang="hu-HU" dirty="0"/>
          </a:p>
          <a:p>
            <a:r>
              <a:rPr lang="hu-HU" dirty="0"/>
              <a:t>Más: </a:t>
            </a:r>
            <a:r>
              <a:rPr lang="hu-HU" dirty="0">
                <a:hlinkClick r:id="rId3"/>
              </a:rPr>
              <a:t>https://oroksegvedelem.e-epites.hu/</a:t>
            </a:r>
            <a:endParaRPr lang="hu-HU" dirty="0"/>
          </a:p>
          <a:p>
            <a:endParaRPr lang="hu-HU" dirty="0"/>
          </a:p>
        </p:txBody>
      </p:sp>
      <p:sp>
        <p:nvSpPr>
          <p:cNvPr id="4" name="Dia számának helye 3">
            <a:extLst>
              <a:ext uri="{FF2B5EF4-FFF2-40B4-BE49-F238E27FC236}">
                <a16:creationId xmlns:a16="http://schemas.microsoft.com/office/drawing/2014/main" id="{BC613F5D-51BF-1CA0-D77A-C588D528C84D}"/>
              </a:ext>
            </a:extLst>
          </p:cNvPr>
          <p:cNvSpPr>
            <a:spLocks noGrp="1"/>
          </p:cNvSpPr>
          <p:nvPr>
            <p:ph type="sldNum" sz="quarter" idx="12"/>
          </p:nvPr>
        </p:nvSpPr>
        <p:spPr/>
        <p:txBody>
          <a:bodyPr/>
          <a:lstStyle/>
          <a:p>
            <a:pPr rtl="0"/>
            <a:fld id="{3A98EE3D-8CD1-4C3F-BD1C-C98C9596463C}" type="slidenum">
              <a:rPr lang="en-US" smtClean="0"/>
              <a:t>27</a:t>
            </a:fld>
            <a:endParaRPr lang="en-US" dirty="0"/>
          </a:p>
        </p:txBody>
      </p:sp>
    </p:spTree>
    <p:extLst>
      <p:ext uri="{BB962C8B-B14F-4D97-AF65-F5344CB8AC3E}">
        <p14:creationId xmlns:p14="http://schemas.microsoft.com/office/powerpoint/2010/main" val="2610429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3878597-170F-80C3-4D80-3E7EBB15EA07}"/>
              </a:ext>
            </a:extLst>
          </p:cNvPr>
          <p:cNvSpPr>
            <a:spLocks noGrp="1"/>
          </p:cNvSpPr>
          <p:nvPr>
            <p:ph type="title"/>
          </p:nvPr>
        </p:nvSpPr>
        <p:spPr/>
        <p:txBody>
          <a:bodyPr/>
          <a:lstStyle/>
          <a:p>
            <a:pPr algn="ctr"/>
            <a:r>
              <a:rPr lang="hu-HU" b="1" i="0" cap="all" dirty="0">
                <a:solidFill>
                  <a:srgbClr val="282828"/>
                </a:solidFill>
                <a:effectLst/>
                <a:latin typeface="Brandon Text"/>
              </a:rPr>
              <a:t>KIVITELEZÉS / E-ÉPÍTÉSI NAPLÓ – napló típusok (általános/sajátos)</a:t>
            </a:r>
          </a:p>
        </p:txBody>
      </p:sp>
      <p:sp>
        <p:nvSpPr>
          <p:cNvPr id="7" name="Tartalom helye 6">
            <a:extLst>
              <a:ext uri="{FF2B5EF4-FFF2-40B4-BE49-F238E27FC236}">
                <a16:creationId xmlns:a16="http://schemas.microsoft.com/office/drawing/2014/main" id="{9E4C2C55-7639-7ECD-3024-C0F1C2F235B9}"/>
              </a:ext>
            </a:extLst>
          </p:cNvPr>
          <p:cNvSpPr>
            <a:spLocks noGrp="1"/>
          </p:cNvSpPr>
          <p:nvPr>
            <p:ph sz="quarter" idx="4"/>
          </p:nvPr>
        </p:nvSpPr>
        <p:spPr>
          <a:xfrm>
            <a:off x="6234164" y="1976658"/>
            <a:ext cx="5194771" cy="4193211"/>
          </a:xfrm>
        </p:spPr>
        <p:txBody>
          <a:bodyPr>
            <a:normAutofit fontScale="77500" lnSpcReduction="20000"/>
          </a:bodyPr>
          <a:lstStyle/>
          <a:p>
            <a:pPr>
              <a:buFont typeface="Wingdings" panose="05000000000000000000" pitchFamily="2" charset="2"/>
              <a:buChar char="Ø"/>
            </a:pPr>
            <a:r>
              <a:rPr lang="hu-HU" sz="1800" dirty="0"/>
              <a:t>általános építmények</a:t>
            </a:r>
          </a:p>
          <a:p>
            <a:pPr>
              <a:buFont typeface="Wingdings" panose="05000000000000000000" pitchFamily="2" charset="2"/>
              <a:buChar char="Ø"/>
            </a:pPr>
            <a:r>
              <a:rPr lang="hu-HU" sz="1800" dirty="0"/>
              <a:t>víziközmű és vízgazdálkodási építmények </a:t>
            </a:r>
          </a:p>
          <a:p>
            <a:pPr>
              <a:buFont typeface="Wingdings" panose="05000000000000000000" pitchFamily="2" charset="2"/>
              <a:buChar char="Ø"/>
            </a:pPr>
            <a:r>
              <a:rPr lang="hu-HU" sz="1800" dirty="0"/>
              <a:t>a 365/2016. (XI. 29.) Korm. rendelet szerinti sajátos építményfajták</a:t>
            </a:r>
          </a:p>
          <a:p>
            <a:pPr>
              <a:buFont typeface="Wingdings" panose="05000000000000000000" pitchFamily="2" charset="2"/>
              <a:buChar char="Ø"/>
            </a:pPr>
            <a:r>
              <a:rPr lang="hu-HU" sz="1800" dirty="0"/>
              <a:t>közlekedési építmények</a:t>
            </a:r>
          </a:p>
          <a:p>
            <a:pPr>
              <a:buFont typeface="Wingdings" panose="05000000000000000000" pitchFamily="2" charset="2"/>
              <a:buChar char="Ø"/>
            </a:pPr>
            <a:r>
              <a:rPr lang="hu-HU" sz="1800" dirty="0"/>
              <a:t>elektronikus hírközlési építmények</a:t>
            </a:r>
          </a:p>
          <a:p>
            <a:pPr>
              <a:buFont typeface="Wingdings" panose="05000000000000000000" pitchFamily="2" charset="2"/>
              <a:buChar char="Ø"/>
            </a:pPr>
            <a:r>
              <a:rPr lang="hu-HU" sz="1800" dirty="0"/>
              <a:t>az 53/2012. (III. 28.) Korm. rendelet szerint a bányafelügyelet hatáskörébe tartozó egyes sajátos építmények</a:t>
            </a:r>
          </a:p>
          <a:p>
            <a:pPr>
              <a:buFont typeface="Wingdings" panose="05000000000000000000" pitchFamily="2" charset="2"/>
              <a:buChar char="Ø"/>
            </a:pPr>
            <a:r>
              <a:rPr lang="hu-HU" sz="1800" dirty="0"/>
              <a:t>honvédelmi építmények</a:t>
            </a:r>
          </a:p>
          <a:p>
            <a:pPr>
              <a:buFont typeface="Wingdings" panose="05000000000000000000" pitchFamily="2" charset="2"/>
              <a:buChar char="Ø"/>
            </a:pPr>
            <a:r>
              <a:rPr lang="hu-HU" sz="1800" dirty="0"/>
              <a:t>a 112/2011. (VII. 4.) Korm. rendelet szerint az atomenergia-felügyeleti szerv hatáskörébe tartozó nem sajátos építmények</a:t>
            </a:r>
          </a:p>
          <a:p>
            <a:pPr>
              <a:buFont typeface="Wingdings" panose="05000000000000000000" pitchFamily="2" charset="2"/>
              <a:buChar char="Ø"/>
            </a:pPr>
            <a:r>
              <a:rPr lang="hu-HU" sz="1800" dirty="0"/>
              <a:t>a 118/2011. (VII. 11.) és a 155/2014. (VI.30.) Korm. rendeletek szerint az atomenergia-felügyeleti szerv hatáskörébe tartozó sajátos építmények</a:t>
            </a:r>
          </a:p>
        </p:txBody>
      </p:sp>
      <p:sp>
        <p:nvSpPr>
          <p:cNvPr id="4" name="Dia számának helye 3">
            <a:extLst>
              <a:ext uri="{FF2B5EF4-FFF2-40B4-BE49-F238E27FC236}">
                <a16:creationId xmlns:a16="http://schemas.microsoft.com/office/drawing/2014/main" id="{BC613F5D-51BF-1CA0-D77A-C588D528C84D}"/>
              </a:ext>
            </a:extLst>
          </p:cNvPr>
          <p:cNvSpPr>
            <a:spLocks noGrp="1"/>
          </p:cNvSpPr>
          <p:nvPr>
            <p:ph type="sldNum" sz="quarter" idx="12"/>
          </p:nvPr>
        </p:nvSpPr>
        <p:spPr/>
        <p:txBody>
          <a:bodyPr/>
          <a:lstStyle/>
          <a:p>
            <a:pPr rtl="0"/>
            <a:fld id="{3A98EE3D-8CD1-4C3F-BD1C-C98C9596463C}" type="slidenum">
              <a:rPr lang="en-US" smtClean="0"/>
              <a:t>28</a:t>
            </a:fld>
            <a:endParaRPr lang="en-US" dirty="0"/>
          </a:p>
        </p:txBody>
      </p:sp>
      <p:pic>
        <p:nvPicPr>
          <p:cNvPr id="10" name="Kép 9">
            <a:extLst>
              <a:ext uri="{FF2B5EF4-FFF2-40B4-BE49-F238E27FC236}">
                <a16:creationId xmlns:a16="http://schemas.microsoft.com/office/drawing/2014/main" id="{C42A26E8-79EF-4B9F-B850-94F47602C455}"/>
              </a:ext>
            </a:extLst>
          </p:cNvPr>
          <p:cNvPicPr>
            <a:picLocks noChangeAspect="1"/>
          </p:cNvPicPr>
          <p:nvPr/>
        </p:nvPicPr>
        <p:blipFill rotWithShape="1">
          <a:blip r:embed="rId2"/>
          <a:srcRect l="7384" t="18144" r="4768" b="32165"/>
          <a:stretch/>
        </p:blipFill>
        <p:spPr>
          <a:xfrm>
            <a:off x="900260" y="2999300"/>
            <a:ext cx="5194771" cy="1652828"/>
          </a:xfrm>
          <a:prstGeom prst="rect">
            <a:avLst/>
          </a:prstGeom>
        </p:spPr>
      </p:pic>
    </p:spTree>
    <p:extLst>
      <p:ext uri="{BB962C8B-B14F-4D97-AF65-F5344CB8AC3E}">
        <p14:creationId xmlns:p14="http://schemas.microsoft.com/office/powerpoint/2010/main" val="2444426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8A6E28A-A083-40B5-97C8-944F1B3A8994}"/>
              </a:ext>
            </a:extLst>
          </p:cNvPr>
          <p:cNvSpPr>
            <a:spLocks noGrp="1"/>
          </p:cNvSpPr>
          <p:nvPr>
            <p:ph type="title"/>
          </p:nvPr>
        </p:nvSpPr>
        <p:spPr/>
        <p:txBody>
          <a:bodyPr/>
          <a:lstStyle/>
          <a:p>
            <a:r>
              <a:rPr lang="hu-HU" dirty="0"/>
              <a:t>Elvi alapok</a:t>
            </a:r>
          </a:p>
        </p:txBody>
      </p:sp>
      <p:sp>
        <p:nvSpPr>
          <p:cNvPr id="4" name="Tartalom helye 3">
            <a:extLst>
              <a:ext uri="{FF2B5EF4-FFF2-40B4-BE49-F238E27FC236}">
                <a16:creationId xmlns:a16="http://schemas.microsoft.com/office/drawing/2014/main" id="{94549E68-5AAB-4D38-A8D4-2ED7DD8321FB}"/>
              </a:ext>
            </a:extLst>
          </p:cNvPr>
          <p:cNvSpPr>
            <a:spLocks noGrp="1"/>
          </p:cNvSpPr>
          <p:nvPr>
            <p:ph sz="half" idx="2"/>
          </p:nvPr>
        </p:nvSpPr>
        <p:spPr>
          <a:xfrm>
            <a:off x="581194" y="2250892"/>
            <a:ext cx="5194766" cy="3610159"/>
          </a:xfrm>
        </p:spPr>
        <p:style>
          <a:lnRef idx="2">
            <a:schemeClr val="accent1"/>
          </a:lnRef>
          <a:fillRef idx="1">
            <a:schemeClr val="lt1"/>
          </a:fillRef>
          <a:effectRef idx="0">
            <a:schemeClr val="accent1"/>
          </a:effectRef>
          <a:fontRef idx="minor">
            <a:schemeClr val="dk1"/>
          </a:fontRef>
        </p:style>
        <p:txBody>
          <a:bodyPr>
            <a:normAutofit/>
          </a:bodyPr>
          <a:lstStyle/>
          <a:p>
            <a:r>
              <a:rPr lang="hu-HU" dirty="0"/>
              <a:t>Betekintés</a:t>
            </a:r>
          </a:p>
          <a:p>
            <a:r>
              <a:rPr lang="hu-HU" dirty="0"/>
              <a:t>Bejegyzés</a:t>
            </a:r>
          </a:p>
          <a:p>
            <a:pPr marL="0" indent="0">
              <a:buNone/>
            </a:pPr>
            <a:endParaRPr lang="hu-HU" dirty="0"/>
          </a:p>
          <a:p>
            <a:pPr lvl="1"/>
            <a:r>
              <a:rPr lang="hu-HU" dirty="0"/>
              <a:t>Nem látok semmit (megtagadja a rendszer)</a:t>
            </a:r>
          </a:p>
          <a:p>
            <a:pPr lvl="1"/>
            <a:r>
              <a:rPr lang="hu-HU" dirty="0"/>
              <a:t>Látom, de nem tudom elolvasni</a:t>
            </a:r>
          </a:p>
          <a:p>
            <a:pPr lvl="1"/>
            <a:r>
              <a:rPr lang="hu-HU" dirty="0"/>
              <a:t>Látom, el tudom olvasni, de nem tudok feltölteni</a:t>
            </a:r>
          </a:p>
          <a:p>
            <a:pPr lvl="1"/>
            <a:r>
              <a:rPr lang="hu-HU" dirty="0"/>
              <a:t>Fel is tudok tölteni</a:t>
            </a:r>
          </a:p>
          <a:p>
            <a:pPr lvl="1"/>
            <a:r>
              <a:rPr lang="hu-HU" dirty="0">
                <a:highlight>
                  <a:srgbClr val="FFFF00"/>
                </a:highlight>
              </a:rPr>
              <a:t>Feltöltött dolog nem törölhető</a:t>
            </a:r>
          </a:p>
          <a:p>
            <a:endParaRPr lang="hu-HU" dirty="0"/>
          </a:p>
        </p:txBody>
      </p:sp>
      <p:sp>
        <p:nvSpPr>
          <p:cNvPr id="6" name="Tartalom helye 5">
            <a:extLst>
              <a:ext uri="{FF2B5EF4-FFF2-40B4-BE49-F238E27FC236}">
                <a16:creationId xmlns:a16="http://schemas.microsoft.com/office/drawing/2014/main" id="{3B7F1044-C1C9-4C5E-9452-9AEFAF8671B0}"/>
              </a:ext>
            </a:extLst>
          </p:cNvPr>
          <p:cNvSpPr>
            <a:spLocks noGrp="1"/>
          </p:cNvSpPr>
          <p:nvPr>
            <p:ph sz="quarter" idx="4"/>
          </p:nvPr>
        </p:nvSpPr>
        <p:spPr>
          <a:xfrm>
            <a:off x="6416037" y="2250892"/>
            <a:ext cx="5194771" cy="3610159"/>
          </a:xfrm>
        </p:spPr>
        <p:style>
          <a:lnRef idx="2">
            <a:schemeClr val="accent1"/>
          </a:lnRef>
          <a:fillRef idx="1">
            <a:schemeClr val="lt1"/>
          </a:fillRef>
          <a:effectRef idx="0">
            <a:schemeClr val="accent1"/>
          </a:effectRef>
          <a:fontRef idx="minor">
            <a:schemeClr val="dk1"/>
          </a:fontRef>
        </p:style>
        <p:txBody>
          <a:bodyPr>
            <a:normAutofit/>
          </a:bodyPr>
          <a:lstStyle/>
          <a:p>
            <a:r>
              <a:rPr lang="hu-HU" dirty="0"/>
              <a:t>Online vezetés</a:t>
            </a:r>
          </a:p>
          <a:p>
            <a:r>
              <a:rPr lang="hu-HU" dirty="0"/>
              <a:t>OFFLINE bejegyzések (közlekedésiben nincs)</a:t>
            </a:r>
          </a:p>
          <a:p>
            <a:pPr lvl="1"/>
            <a:r>
              <a:rPr lang="hu-HU" dirty="0"/>
              <a:t>JAVA környezet</a:t>
            </a:r>
          </a:p>
          <a:p>
            <a:pPr lvl="1"/>
            <a:r>
              <a:rPr lang="hu-HU" dirty="0"/>
              <a:t>JAVA biztonsági szint beállítások</a:t>
            </a:r>
          </a:p>
          <a:p>
            <a:pPr lvl="1"/>
            <a:r>
              <a:rPr lang="hu-HU" dirty="0"/>
              <a:t>ÁNYK</a:t>
            </a:r>
          </a:p>
          <a:p>
            <a:pPr lvl="1"/>
            <a:endParaRPr lang="hu-HU" dirty="0"/>
          </a:p>
          <a:p>
            <a:pPr lvl="1"/>
            <a:r>
              <a:rPr lang="hu-HU" dirty="0"/>
              <a:t>Naplószinten sablonok letöltése</a:t>
            </a:r>
          </a:p>
          <a:p>
            <a:pPr lvl="1"/>
            <a:r>
              <a:rPr lang="hu-HU" dirty="0"/>
              <a:t>Sablonok kitöltése</a:t>
            </a:r>
          </a:p>
          <a:p>
            <a:pPr lvl="1"/>
            <a:r>
              <a:rPr lang="hu-HU" dirty="0"/>
              <a:t>Kitöltött sablonok (jelentések) bemutathatósága</a:t>
            </a:r>
          </a:p>
          <a:p>
            <a:pPr lvl="1"/>
            <a:r>
              <a:rPr lang="hu-HU" dirty="0"/>
              <a:t>Kitöltött sablonok (jelentések) feltöltése</a:t>
            </a:r>
          </a:p>
        </p:txBody>
      </p:sp>
      <p:sp>
        <p:nvSpPr>
          <p:cNvPr id="12" name="Dia számának helye 11">
            <a:extLst>
              <a:ext uri="{FF2B5EF4-FFF2-40B4-BE49-F238E27FC236}">
                <a16:creationId xmlns:a16="http://schemas.microsoft.com/office/drawing/2014/main" id="{7DE97543-6744-423F-B065-4503EACDF235}"/>
              </a:ext>
            </a:extLst>
          </p:cNvPr>
          <p:cNvSpPr>
            <a:spLocks noGrp="1"/>
          </p:cNvSpPr>
          <p:nvPr>
            <p:ph type="sldNum" sz="quarter" idx="12"/>
          </p:nvPr>
        </p:nvSpPr>
        <p:spPr/>
        <p:txBody>
          <a:bodyPr/>
          <a:lstStyle/>
          <a:p>
            <a:pPr rtl="0"/>
            <a:fld id="{3A98EE3D-8CD1-4C3F-BD1C-C98C9596463C}" type="slidenum">
              <a:rPr lang="en-US" smtClean="0"/>
              <a:t>29</a:t>
            </a:fld>
            <a:endParaRPr lang="en-US" dirty="0"/>
          </a:p>
        </p:txBody>
      </p:sp>
    </p:spTree>
    <p:extLst>
      <p:ext uri="{BB962C8B-B14F-4D97-AF65-F5344CB8AC3E}">
        <p14:creationId xmlns:p14="http://schemas.microsoft.com/office/powerpoint/2010/main" val="1709634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6180170-880F-440B-B35E-71C7B0C1723B}"/>
              </a:ext>
            </a:extLst>
          </p:cNvPr>
          <p:cNvSpPr>
            <a:spLocks noGrp="1"/>
          </p:cNvSpPr>
          <p:nvPr>
            <p:ph type="title"/>
          </p:nvPr>
        </p:nvSpPr>
        <p:spPr/>
        <p:txBody>
          <a:bodyPr/>
          <a:lstStyle/>
          <a:p>
            <a:r>
              <a:rPr lang="hu-HU" dirty="0"/>
              <a:t>Általános rész</a:t>
            </a:r>
          </a:p>
        </p:txBody>
      </p:sp>
      <p:sp>
        <p:nvSpPr>
          <p:cNvPr id="3" name="Tartalom helye 2">
            <a:extLst>
              <a:ext uri="{FF2B5EF4-FFF2-40B4-BE49-F238E27FC236}">
                <a16:creationId xmlns:a16="http://schemas.microsoft.com/office/drawing/2014/main" id="{29D5CD72-C149-4755-B4A7-395B8BC75ED2}"/>
              </a:ext>
            </a:extLst>
          </p:cNvPr>
          <p:cNvSpPr>
            <a:spLocks noGrp="1"/>
          </p:cNvSpPr>
          <p:nvPr>
            <p:ph idx="1"/>
          </p:nvPr>
        </p:nvSpPr>
        <p:spPr/>
        <p:txBody>
          <a:bodyPr/>
          <a:lstStyle/>
          <a:p>
            <a:r>
              <a:rPr lang="hu-HU" dirty="0"/>
              <a:t>Jogszabályok</a:t>
            </a:r>
          </a:p>
          <a:p>
            <a:r>
              <a:rPr lang="hu-HU" dirty="0"/>
              <a:t>Naplók sajátos építményekhez</a:t>
            </a:r>
          </a:p>
          <a:p>
            <a:r>
              <a:rPr lang="hu-HU" dirty="0"/>
              <a:t>Mikor kell építési naplót vezetni …</a:t>
            </a:r>
          </a:p>
          <a:p>
            <a:r>
              <a:rPr lang="hu-HU" dirty="0"/>
              <a:t>Mikor kell elektronikusan vezetni az építési naplót</a:t>
            </a:r>
          </a:p>
          <a:p>
            <a:r>
              <a:rPr lang="hu" dirty="0"/>
              <a:t>Építési napló „korszakai” – főbb váltázosai</a:t>
            </a:r>
          </a:p>
          <a:p>
            <a:r>
              <a:rPr lang="hu" dirty="0"/>
              <a:t>„egy napló élete” – elvi ábra</a:t>
            </a:r>
            <a:endParaRPr lang="hu-HU" dirty="0"/>
          </a:p>
          <a:p>
            <a:endParaRPr lang="hu-HU" dirty="0"/>
          </a:p>
          <a:p>
            <a:endParaRPr lang="hu-HU" dirty="0"/>
          </a:p>
        </p:txBody>
      </p:sp>
      <p:sp>
        <p:nvSpPr>
          <p:cNvPr id="6" name="Szöveg helye 5">
            <a:extLst>
              <a:ext uri="{FF2B5EF4-FFF2-40B4-BE49-F238E27FC236}">
                <a16:creationId xmlns:a16="http://schemas.microsoft.com/office/drawing/2014/main" id="{D8E2FD9D-6925-4193-81F3-A76F9F69E2E4}"/>
              </a:ext>
            </a:extLst>
          </p:cNvPr>
          <p:cNvSpPr>
            <a:spLocks noGrp="1"/>
          </p:cNvSpPr>
          <p:nvPr>
            <p:ph type="body" sz="half" idx="2"/>
          </p:nvPr>
        </p:nvSpPr>
        <p:spPr/>
        <p:txBody>
          <a:bodyPr/>
          <a:lstStyle/>
          <a:p>
            <a:endParaRPr lang="hu-HU"/>
          </a:p>
        </p:txBody>
      </p:sp>
      <p:sp>
        <p:nvSpPr>
          <p:cNvPr id="7" name="Dia számának helye 6">
            <a:extLst>
              <a:ext uri="{FF2B5EF4-FFF2-40B4-BE49-F238E27FC236}">
                <a16:creationId xmlns:a16="http://schemas.microsoft.com/office/drawing/2014/main" id="{B95607A3-364A-49AF-9446-7AC82815A212}"/>
              </a:ext>
            </a:extLst>
          </p:cNvPr>
          <p:cNvSpPr>
            <a:spLocks noGrp="1"/>
          </p:cNvSpPr>
          <p:nvPr>
            <p:ph type="sldNum" sz="quarter" idx="12"/>
          </p:nvPr>
        </p:nvSpPr>
        <p:spPr/>
        <p:txBody>
          <a:bodyPr/>
          <a:lstStyle/>
          <a:p>
            <a:pPr rtl="0"/>
            <a:fld id="{3A98EE3D-8CD1-4C3F-BD1C-C98C9596463C}" type="slidenum">
              <a:rPr lang="en-US" smtClean="0"/>
              <a:pPr rtl="0"/>
              <a:t>3</a:t>
            </a:fld>
            <a:endParaRPr lang="en-US" dirty="0"/>
          </a:p>
        </p:txBody>
      </p:sp>
    </p:spTree>
    <p:extLst>
      <p:ext uri="{BB962C8B-B14F-4D97-AF65-F5344CB8AC3E}">
        <p14:creationId xmlns:p14="http://schemas.microsoft.com/office/powerpoint/2010/main" val="2632558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8C6F198-9B26-4372-B091-C5A08AD0167E}"/>
              </a:ext>
            </a:extLst>
          </p:cNvPr>
          <p:cNvSpPr>
            <a:spLocks noGrp="1"/>
          </p:cNvSpPr>
          <p:nvPr>
            <p:ph type="title"/>
          </p:nvPr>
        </p:nvSpPr>
        <p:spPr/>
        <p:txBody>
          <a:bodyPr>
            <a:normAutofit/>
          </a:bodyPr>
          <a:lstStyle/>
          <a:p>
            <a:r>
              <a:rPr lang="hu-HU" dirty="0"/>
              <a:t>Elvi alapok </a:t>
            </a:r>
            <a:br>
              <a:rPr lang="hu-HU" dirty="0"/>
            </a:br>
            <a:r>
              <a:rPr lang="hu-HU" cap="none" dirty="0"/>
              <a:t>„Egy napló élete” elvi ábra – 2019. Márciustól csak részben igaz</a:t>
            </a:r>
            <a:endParaRPr lang="hu-HU" dirty="0"/>
          </a:p>
        </p:txBody>
      </p:sp>
      <p:graphicFrame>
        <p:nvGraphicFramePr>
          <p:cNvPr id="5" name="Tartalom helye 4">
            <a:extLst>
              <a:ext uri="{FF2B5EF4-FFF2-40B4-BE49-F238E27FC236}">
                <a16:creationId xmlns:a16="http://schemas.microsoft.com/office/drawing/2014/main" id="{E6CD8535-289F-414E-BD7C-F176B09E5FF5}"/>
              </a:ext>
            </a:extLst>
          </p:cNvPr>
          <p:cNvGraphicFramePr>
            <a:graphicFrameLocks noGrp="1"/>
          </p:cNvGraphicFramePr>
          <p:nvPr>
            <p:ph idx="1"/>
            <p:extLst>
              <p:ext uri="{D42A27DB-BD31-4B8C-83A1-F6EECF244321}">
                <p14:modId xmlns:p14="http://schemas.microsoft.com/office/powerpoint/2010/main" val="3640608541"/>
              </p:ext>
            </p:extLst>
          </p:nvPr>
        </p:nvGraphicFramePr>
        <p:xfrm>
          <a:off x="581192" y="2329032"/>
          <a:ext cx="5514808" cy="3633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Tartalom helye 4">
            <a:extLst>
              <a:ext uri="{FF2B5EF4-FFF2-40B4-BE49-F238E27FC236}">
                <a16:creationId xmlns:a16="http://schemas.microsoft.com/office/drawing/2014/main" id="{44F9EA87-A02A-4658-8BB8-AA1340C366C9}"/>
              </a:ext>
            </a:extLst>
          </p:cNvPr>
          <p:cNvGraphicFramePr>
            <a:graphicFrameLocks/>
          </p:cNvGraphicFramePr>
          <p:nvPr>
            <p:extLst>
              <p:ext uri="{D42A27DB-BD31-4B8C-83A1-F6EECF244321}">
                <p14:modId xmlns:p14="http://schemas.microsoft.com/office/powerpoint/2010/main" val="1462736692"/>
              </p:ext>
            </p:extLst>
          </p:nvPr>
        </p:nvGraphicFramePr>
        <p:xfrm>
          <a:off x="5758774" y="2341563"/>
          <a:ext cx="5819540" cy="38142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0" name="Dia számának helye 19">
            <a:extLst>
              <a:ext uri="{FF2B5EF4-FFF2-40B4-BE49-F238E27FC236}">
                <a16:creationId xmlns:a16="http://schemas.microsoft.com/office/drawing/2014/main" id="{3A1C8707-181A-4ECA-9FA4-9D8AA5ACAE5B}"/>
              </a:ext>
            </a:extLst>
          </p:cNvPr>
          <p:cNvSpPr>
            <a:spLocks noGrp="1"/>
          </p:cNvSpPr>
          <p:nvPr>
            <p:ph type="sldNum" sz="quarter" idx="12"/>
          </p:nvPr>
        </p:nvSpPr>
        <p:spPr/>
        <p:txBody>
          <a:bodyPr/>
          <a:lstStyle/>
          <a:p>
            <a:pPr rtl="0"/>
            <a:fld id="{3A98EE3D-8CD1-4C3F-BD1C-C98C9596463C}" type="slidenum">
              <a:rPr lang="en-US" smtClean="0"/>
              <a:t>30</a:t>
            </a:fld>
            <a:endParaRPr lang="en-US" dirty="0"/>
          </a:p>
        </p:txBody>
      </p:sp>
    </p:spTree>
    <p:extLst>
      <p:ext uri="{BB962C8B-B14F-4D97-AF65-F5344CB8AC3E}">
        <p14:creationId xmlns:p14="http://schemas.microsoft.com/office/powerpoint/2010/main" val="3543692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55B95BC-C88D-4933-BD91-A58D4E54DE1A}"/>
              </a:ext>
            </a:extLst>
          </p:cNvPr>
          <p:cNvSpPr>
            <a:spLocks noGrp="1"/>
          </p:cNvSpPr>
          <p:nvPr>
            <p:ph type="title"/>
          </p:nvPr>
        </p:nvSpPr>
        <p:spPr>
          <a:xfrm>
            <a:off x="581192" y="702156"/>
            <a:ext cx="11029616" cy="572167"/>
          </a:xfrm>
        </p:spPr>
        <p:txBody>
          <a:bodyPr/>
          <a:lstStyle/>
          <a:p>
            <a:r>
              <a:rPr lang="hu-HU" sz="2800" i="1" cap="all" dirty="0">
                <a:solidFill>
                  <a:schemeClr val="tx1"/>
                </a:solidFill>
              </a:rPr>
              <a:t>E-építési napló (elméleti) felépítése</a:t>
            </a:r>
            <a:endParaRPr lang="hu-HU" dirty="0"/>
          </a:p>
        </p:txBody>
      </p:sp>
      <p:graphicFrame>
        <p:nvGraphicFramePr>
          <p:cNvPr id="5" name="Tartalom helye 4">
            <a:extLst>
              <a:ext uri="{FF2B5EF4-FFF2-40B4-BE49-F238E27FC236}">
                <a16:creationId xmlns:a16="http://schemas.microsoft.com/office/drawing/2014/main" id="{AAD3B6B3-B4DE-47FA-8292-9E72AE411623}"/>
              </a:ext>
            </a:extLst>
          </p:cNvPr>
          <p:cNvGraphicFramePr>
            <a:graphicFrameLocks noGrp="1"/>
          </p:cNvGraphicFramePr>
          <p:nvPr>
            <p:ph idx="1"/>
            <p:extLst>
              <p:ext uri="{D42A27DB-BD31-4B8C-83A1-F6EECF244321}">
                <p14:modId xmlns:p14="http://schemas.microsoft.com/office/powerpoint/2010/main" val="3431457245"/>
              </p:ext>
            </p:extLst>
          </p:nvPr>
        </p:nvGraphicFramePr>
        <p:xfrm>
          <a:off x="581025" y="1400783"/>
          <a:ext cx="7882039" cy="4574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4" descr="http://nivea.kepeslap.com/images/17472/7105.png">
            <a:extLst>
              <a:ext uri="{FF2B5EF4-FFF2-40B4-BE49-F238E27FC236}">
                <a16:creationId xmlns:a16="http://schemas.microsoft.com/office/drawing/2014/main" id="{82E699E5-4CEF-4D80-89C4-37C15D8FC19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53577" y="3340474"/>
            <a:ext cx="416583" cy="4165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gamegeek.hu/wp-content/uploads/2013/01/pipa.png">
            <a:extLst>
              <a:ext uri="{FF2B5EF4-FFF2-40B4-BE49-F238E27FC236}">
                <a16:creationId xmlns:a16="http://schemas.microsoft.com/office/drawing/2014/main" id="{CE15C824-B93C-478E-9BFF-438DA1057DD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10472" y="2922775"/>
            <a:ext cx="522259" cy="5062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gamegeek.hu/wp-content/uploads/2013/01/pipa.png">
            <a:extLst>
              <a:ext uri="{FF2B5EF4-FFF2-40B4-BE49-F238E27FC236}">
                <a16:creationId xmlns:a16="http://schemas.microsoft.com/office/drawing/2014/main" id="{09F0E8A3-C90B-4923-B6FB-381C5097A7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36529" y="3883517"/>
            <a:ext cx="522259" cy="5062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gamegeek.hu/wp-content/uploads/2013/01/pipa.png">
            <a:extLst>
              <a:ext uri="{FF2B5EF4-FFF2-40B4-BE49-F238E27FC236}">
                <a16:creationId xmlns:a16="http://schemas.microsoft.com/office/drawing/2014/main" id="{55E95634-E821-45A5-BEC6-D08E06A1E9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92191" y="5284300"/>
            <a:ext cx="522259" cy="5062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wolforda\AppData\Local\Microsoft\Windows\Temporary Internet Files\Content.IE5\QDRBIJ0Y\MC900240161[1].wmf">
            <a:extLst>
              <a:ext uri="{FF2B5EF4-FFF2-40B4-BE49-F238E27FC236}">
                <a16:creationId xmlns:a16="http://schemas.microsoft.com/office/drawing/2014/main" id="{073A8173-62D0-4D74-885D-5C90D2FAA4F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74731" y="1203850"/>
            <a:ext cx="1137289" cy="878501"/>
          </a:xfrm>
          <a:prstGeom prst="rect">
            <a:avLst/>
          </a:prstGeom>
          <a:noFill/>
          <a:extLst>
            <a:ext uri="{909E8E84-426E-40DD-AFC4-6F175D3DCCD1}">
              <a14:hiddenFill xmlns:a14="http://schemas.microsoft.com/office/drawing/2010/main">
                <a:solidFill>
                  <a:srgbClr val="FFFFFF"/>
                </a:solidFill>
              </a14:hiddenFill>
            </a:ext>
          </a:extLst>
        </p:spPr>
      </p:pic>
      <p:sp>
        <p:nvSpPr>
          <p:cNvPr id="11" name="Szövegdoboz 10">
            <a:extLst>
              <a:ext uri="{FF2B5EF4-FFF2-40B4-BE49-F238E27FC236}">
                <a16:creationId xmlns:a16="http://schemas.microsoft.com/office/drawing/2014/main" id="{B1CA3B7C-DD6E-4FFA-B571-E61E5F79B847}"/>
              </a:ext>
            </a:extLst>
          </p:cNvPr>
          <p:cNvSpPr txBox="1"/>
          <p:nvPr/>
        </p:nvSpPr>
        <p:spPr>
          <a:xfrm>
            <a:off x="10008749" y="1415725"/>
            <a:ext cx="1546382" cy="584775"/>
          </a:xfrm>
          <a:prstGeom prst="rect">
            <a:avLst/>
          </a:prstGeom>
          <a:noFill/>
        </p:spPr>
        <p:txBody>
          <a:bodyPr wrap="square" rtlCol="0">
            <a:spAutoFit/>
          </a:bodyPr>
          <a:lstStyle/>
          <a:p>
            <a:pPr algn="ctr"/>
            <a:r>
              <a:rPr lang="hu-HU" sz="1600" b="1" dirty="0">
                <a:solidFill>
                  <a:schemeClr val="accent1">
                    <a:lumMod val="50000"/>
                  </a:schemeClr>
                </a:solidFill>
              </a:rPr>
              <a:t>1 beruházás</a:t>
            </a:r>
          </a:p>
          <a:p>
            <a:pPr algn="ctr"/>
            <a:r>
              <a:rPr lang="hu-HU" sz="1600" b="1" dirty="0">
                <a:solidFill>
                  <a:schemeClr val="accent1">
                    <a:lumMod val="50000"/>
                  </a:schemeClr>
                </a:solidFill>
              </a:rPr>
              <a:t>1 napló</a:t>
            </a:r>
          </a:p>
        </p:txBody>
      </p:sp>
      <p:sp>
        <p:nvSpPr>
          <p:cNvPr id="12" name="Dia számának helye 11">
            <a:extLst>
              <a:ext uri="{FF2B5EF4-FFF2-40B4-BE49-F238E27FC236}">
                <a16:creationId xmlns:a16="http://schemas.microsoft.com/office/drawing/2014/main" id="{5CA6D53D-2E39-4F24-A33D-CBBE5E259F50}"/>
              </a:ext>
            </a:extLst>
          </p:cNvPr>
          <p:cNvSpPr>
            <a:spLocks noGrp="1"/>
          </p:cNvSpPr>
          <p:nvPr>
            <p:ph type="sldNum" sz="quarter" idx="12"/>
          </p:nvPr>
        </p:nvSpPr>
        <p:spPr/>
        <p:txBody>
          <a:bodyPr/>
          <a:lstStyle/>
          <a:p>
            <a:pPr rtl="0"/>
            <a:fld id="{3A98EE3D-8CD1-4C3F-BD1C-C98C9596463C}" type="slidenum">
              <a:rPr lang="en-US" smtClean="0"/>
              <a:t>31</a:t>
            </a:fld>
            <a:endParaRPr lang="en-US" dirty="0"/>
          </a:p>
        </p:txBody>
      </p:sp>
    </p:spTree>
    <p:extLst>
      <p:ext uri="{BB962C8B-B14F-4D97-AF65-F5344CB8AC3E}">
        <p14:creationId xmlns:p14="http://schemas.microsoft.com/office/powerpoint/2010/main" val="1637754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55B95BC-C88D-4933-BD91-A58D4E54DE1A}"/>
              </a:ext>
            </a:extLst>
          </p:cNvPr>
          <p:cNvSpPr>
            <a:spLocks noGrp="1"/>
          </p:cNvSpPr>
          <p:nvPr>
            <p:ph type="title"/>
          </p:nvPr>
        </p:nvSpPr>
        <p:spPr>
          <a:xfrm>
            <a:off x="581192" y="702156"/>
            <a:ext cx="11029616" cy="572167"/>
          </a:xfrm>
        </p:spPr>
        <p:txBody>
          <a:bodyPr>
            <a:normAutofit fontScale="90000"/>
          </a:bodyPr>
          <a:lstStyle/>
          <a:p>
            <a:r>
              <a:rPr lang="hu-HU" sz="2800" i="1" cap="all" dirty="0">
                <a:solidFill>
                  <a:schemeClr val="tx1"/>
                </a:solidFill>
              </a:rPr>
              <a:t>E-építési napló (elméleti) felépítése </a:t>
            </a:r>
            <a:r>
              <a:rPr lang="hu-HU" sz="2800" i="1" cap="none" dirty="0">
                <a:solidFill>
                  <a:srgbClr val="FF0000"/>
                </a:solidFill>
              </a:rPr>
              <a:t>– csak a közlekedési naplóban</a:t>
            </a:r>
            <a:endParaRPr lang="hu-HU" dirty="0"/>
          </a:p>
        </p:txBody>
      </p:sp>
      <p:graphicFrame>
        <p:nvGraphicFramePr>
          <p:cNvPr id="5" name="Tartalom helye 4">
            <a:extLst>
              <a:ext uri="{FF2B5EF4-FFF2-40B4-BE49-F238E27FC236}">
                <a16:creationId xmlns:a16="http://schemas.microsoft.com/office/drawing/2014/main" id="{AAD3B6B3-B4DE-47FA-8292-9E72AE411623}"/>
              </a:ext>
            </a:extLst>
          </p:cNvPr>
          <p:cNvGraphicFramePr>
            <a:graphicFrameLocks noGrp="1"/>
          </p:cNvGraphicFramePr>
          <p:nvPr>
            <p:ph idx="1"/>
            <p:extLst>
              <p:ext uri="{D42A27DB-BD31-4B8C-83A1-F6EECF244321}">
                <p14:modId xmlns:p14="http://schemas.microsoft.com/office/powerpoint/2010/main" val="910815842"/>
              </p:ext>
            </p:extLst>
          </p:nvPr>
        </p:nvGraphicFramePr>
        <p:xfrm>
          <a:off x="581025" y="702155"/>
          <a:ext cx="9427724" cy="6086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Szövegdoboz 10">
            <a:extLst>
              <a:ext uri="{FF2B5EF4-FFF2-40B4-BE49-F238E27FC236}">
                <a16:creationId xmlns:a16="http://schemas.microsoft.com/office/drawing/2014/main" id="{B1CA3B7C-DD6E-4FFA-B571-E61E5F79B847}"/>
              </a:ext>
            </a:extLst>
          </p:cNvPr>
          <p:cNvSpPr txBox="1"/>
          <p:nvPr/>
        </p:nvSpPr>
        <p:spPr>
          <a:xfrm>
            <a:off x="10008749" y="1415725"/>
            <a:ext cx="1546382" cy="584775"/>
          </a:xfrm>
          <a:prstGeom prst="rect">
            <a:avLst/>
          </a:prstGeom>
          <a:noFill/>
        </p:spPr>
        <p:txBody>
          <a:bodyPr wrap="square" rtlCol="0">
            <a:spAutoFit/>
          </a:bodyPr>
          <a:lstStyle/>
          <a:p>
            <a:pPr algn="ctr"/>
            <a:r>
              <a:rPr lang="hu-HU" sz="1600" b="1" dirty="0">
                <a:solidFill>
                  <a:schemeClr val="accent1">
                    <a:lumMod val="50000"/>
                  </a:schemeClr>
                </a:solidFill>
              </a:rPr>
              <a:t>1 beruházás</a:t>
            </a:r>
          </a:p>
          <a:p>
            <a:pPr algn="ctr"/>
            <a:r>
              <a:rPr lang="hu-HU" sz="1600" b="1" dirty="0">
                <a:solidFill>
                  <a:schemeClr val="accent1">
                    <a:lumMod val="50000"/>
                  </a:schemeClr>
                </a:solidFill>
              </a:rPr>
              <a:t>1 napló</a:t>
            </a:r>
          </a:p>
        </p:txBody>
      </p:sp>
      <p:pic>
        <p:nvPicPr>
          <p:cNvPr id="1026" name="Picture 2" descr="Road Infographic Icon - Download in Flat Style">
            <a:extLst>
              <a:ext uri="{FF2B5EF4-FFF2-40B4-BE49-F238E27FC236}">
                <a16:creationId xmlns:a16="http://schemas.microsoft.com/office/drawing/2014/main" id="{12434812-08CE-47FC-AB77-A10C4E0640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2346" y="1274324"/>
            <a:ext cx="1264596" cy="1264596"/>
          </a:xfrm>
          <a:prstGeom prst="rect">
            <a:avLst/>
          </a:prstGeom>
          <a:noFill/>
          <a:extLst>
            <a:ext uri="{909E8E84-426E-40DD-AFC4-6F175D3DCCD1}">
              <a14:hiddenFill xmlns:a14="http://schemas.microsoft.com/office/drawing/2010/main">
                <a:solidFill>
                  <a:srgbClr val="FFFFFF"/>
                </a:solidFill>
              </a14:hiddenFill>
            </a:ext>
          </a:extLst>
        </p:spPr>
      </p:pic>
      <p:sp>
        <p:nvSpPr>
          <p:cNvPr id="3" name="Dia számának helye 2">
            <a:extLst>
              <a:ext uri="{FF2B5EF4-FFF2-40B4-BE49-F238E27FC236}">
                <a16:creationId xmlns:a16="http://schemas.microsoft.com/office/drawing/2014/main" id="{D5C8AC4F-BBF1-405A-B094-C75989BF3630}"/>
              </a:ext>
            </a:extLst>
          </p:cNvPr>
          <p:cNvSpPr>
            <a:spLocks noGrp="1"/>
          </p:cNvSpPr>
          <p:nvPr>
            <p:ph type="sldNum" sz="quarter" idx="12"/>
          </p:nvPr>
        </p:nvSpPr>
        <p:spPr/>
        <p:txBody>
          <a:bodyPr/>
          <a:lstStyle/>
          <a:p>
            <a:pPr rtl="0"/>
            <a:fld id="{3A98EE3D-8CD1-4C3F-BD1C-C98C9596463C}" type="slidenum">
              <a:rPr lang="en-US" smtClean="0"/>
              <a:t>32</a:t>
            </a:fld>
            <a:endParaRPr lang="en-US" dirty="0"/>
          </a:p>
        </p:txBody>
      </p:sp>
    </p:spTree>
    <p:extLst>
      <p:ext uri="{BB962C8B-B14F-4D97-AF65-F5344CB8AC3E}">
        <p14:creationId xmlns:p14="http://schemas.microsoft.com/office/powerpoint/2010/main" val="3323825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55B95BC-C88D-4933-BD91-A58D4E54DE1A}"/>
              </a:ext>
            </a:extLst>
          </p:cNvPr>
          <p:cNvSpPr>
            <a:spLocks noGrp="1"/>
          </p:cNvSpPr>
          <p:nvPr>
            <p:ph type="title"/>
          </p:nvPr>
        </p:nvSpPr>
        <p:spPr>
          <a:xfrm>
            <a:off x="581192" y="702156"/>
            <a:ext cx="11029616" cy="572167"/>
          </a:xfrm>
        </p:spPr>
        <p:txBody>
          <a:bodyPr>
            <a:normAutofit fontScale="90000"/>
          </a:bodyPr>
          <a:lstStyle/>
          <a:p>
            <a:r>
              <a:rPr lang="hu-HU" sz="2800" i="1" cap="all" dirty="0">
                <a:solidFill>
                  <a:schemeClr val="tx1"/>
                </a:solidFill>
              </a:rPr>
              <a:t>E-építési napló (elméleti) felépítése </a:t>
            </a:r>
            <a:r>
              <a:rPr lang="hu-HU" sz="2800" i="1" cap="none" dirty="0">
                <a:solidFill>
                  <a:srgbClr val="FF0000"/>
                </a:solidFill>
              </a:rPr>
              <a:t>– csak a közlekedési naplóban</a:t>
            </a:r>
            <a:endParaRPr lang="hu-HU" dirty="0"/>
          </a:p>
        </p:txBody>
      </p:sp>
      <p:graphicFrame>
        <p:nvGraphicFramePr>
          <p:cNvPr id="5" name="Tartalom helye 4">
            <a:extLst>
              <a:ext uri="{FF2B5EF4-FFF2-40B4-BE49-F238E27FC236}">
                <a16:creationId xmlns:a16="http://schemas.microsoft.com/office/drawing/2014/main" id="{AAD3B6B3-B4DE-47FA-8292-9E72AE411623}"/>
              </a:ext>
            </a:extLst>
          </p:cNvPr>
          <p:cNvGraphicFramePr>
            <a:graphicFrameLocks noGrp="1"/>
          </p:cNvGraphicFramePr>
          <p:nvPr>
            <p:ph idx="1"/>
            <p:extLst>
              <p:ext uri="{D42A27DB-BD31-4B8C-83A1-F6EECF244321}">
                <p14:modId xmlns:p14="http://schemas.microsoft.com/office/powerpoint/2010/main" val="3330403644"/>
              </p:ext>
            </p:extLst>
          </p:nvPr>
        </p:nvGraphicFramePr>
        <p:xfrm>
          <a:off x="581025" y="1274323"/>
          <a:ext cx="9427724" cy="5514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Szövegdoboz 10">
            <a:extLst>
              <a:ext uri="{FF2B5EF4-FFF2-40B4-BE49-F238E27FC236}">
                <a16:creationId xmlns:a16="http://schemas.microsoft.com/office/drawing/2014/main" id="{B1CA3B7C-DD6E-4FFA-B571-E61E5F79B847}"/>
              </a:ext>
            </a:extLst>
          </p:cNvPr>
          <p:cNvSpPr txBox="1"/>
          <p:nvPr/>
        </p:nvSpPr>
        <p:spPr>
          <a:xfrm>
            <a:off x="10008749" y="1415725"/>
            <a:ext cx="1546382" cy="584775"/>
          </a:xfrm>
          <a:prstGeom prst="rect">
            <a:avLst/>
          </a:prstGeom>
          <a:noFill/>
        </p:spPr>
        <p:txBody>
          <a:bodyPr wrap="square" rtlCol="0">
            <a:spAutoFit/>
          </a:bodyPr>
          <a:lstStyle/>
          <a:p>
            <a:pPr algn="ctr"/>
            <a:r>
              <a:rPr lang="hu-HU" sz="1600" b="1" dirty="0">
                <a:solidFill>
                  <a:schemeClr val="accent1">
                    <a:lumMod val="50000"/>
                  </a:schemeClr>
                </a:solidFill>
              </a:rPr>
              <a:t>1 beruházás</a:t>
            </a:r>
          </a:p>
          <a:p>
            <a:pPr algn="ctr"/>
            <a:r>
              <a:rPr lang="hu-HU" sz="1600" b="1" dirty="0">
                <a:solidFill>
                  <a:schemeClr val="accent1">
                    <a:lumMod val="50000"/>
                  </a:schemeClr>
                </a:solidFill>
              </a:rPr>
              <a:t>1 napló</a:t>
            </a:r>
          </a:p>
        </p:txBody>
      </p:sp>
      <p:pic>
        <p:nvPicPr>
          <p:cNvPr id="1026" name="Picture 2" descr="Road Infographic Icon - Download in Flat Style">
            <a:extLst>
              <a:ext uri="{FF2B5EF4-FFF2-40B4-BE49-F238E27FC236}">
                <a16:creationId xmlns:a16="http://schemas.microsoft.com/office/drawing/2014/main" id="{12434812-08CE-47FC-AB77-A10C4E0640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2346" y="1274324"/>
            <a:ext cx="1264596" cy="1264596"/>
          </a:xfrm>
          <a:prstGeom prst="rect">
            <a:avLst/>
          </a:prstGeom>
          <a:noFill/>
          <a:extLst>
            <a:ext uri="{909E8E84-426E-40DD-AFC4-6F175D3DCCD1}">
              <a14:hiddenFill xmlns:a14="http://schemas.microsoft.com/office/drawing/2010/main">
                <a:solidFill>
                  <a:srgbClr val="FFFFFF"/>
                </a:solidFill>
              </a14:hiddenFill>
            </a:ext>
          </a:extLst>
        </p:spPr>
      </p:pic>
      <p:sp>
        <p:nvSpPr>
          <p:cNvPr id="3" name="Dia számának helye 2">
            <a:extLst>
              <a:ext uri="{FF2B5EF4-FFF2-40B4-BE49-F238E27FC236}">
                <a16:creationId xmlns:a16="http://schemas.microsoft.com/office/drawing/2014/main" id="{8DEBE48F-96B9-4774-AB38-790385E44602}"/>
              </a:ext>
            </a:extLst>
          </p:cNvPr>
          <p:cNvSpPr>
            <a:spLocks noGrp="1"/>
          </p:cNvSpPr>
          <p:nvPr>
            <p:ph type="sldNum" sz="quarter" idx="12"/>
          </p:nvPr>
        </p:nvSpPr>
        <p:spPr/>
        <p:txBody>
          <a:bodyPr/>
          <a:lstStyle/>
          <a:p>
            <a:pPr rtl="0"/>
            <a:fld id="{3A98EE3D-8CD1-4C3F-BD1C-C98C9596463C}" type="slidenum">
              <a:rPr lang="en-US" smtClean="0"/>
              <a:t>33</a:t>
            </a:fld>
            <a:endParaRPr lang="en-US" dirty="0"/>
          </a:p>
        </p:txBody>
      </p:sp>
    </p:spTree>
    <p:extLst>
      <p:ext uri="{BB962C8B-B14F-4D97-AF65-F5344CB8AC3E}">
        <p14:creationId xmlns:p14="http://schemas.microsoft.com/office/powerpoint/2010/main" val="2570079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 helye 1">
            <a:extLst>
              <a:ext uri="{FF2B5EF4-FFF2-40B4-BE49-F238E27FC236}">
                <a16:creationId xmlns:a16="http://schemas.microsoft.com/office/drawing/2014/main" id="{10B6B8A4-BD28-426A-A36E-678E94EFEAD7}"/>
              </a:ext>
            </a:extLst>
          </p:cNvPr>
          <p:cNvSpPr>
            <a:spLocks noGrp="1"/>
          </p:cNvSpPr>
          <p:nvPr>
            <p:ph type="body" idx="4294967295"/>
          </p:nvPr>
        </p:nvSpPr>
        <p:spPr>
          <a:xfrm>
            <a:off x="839794" y="1557342"/>
            <a:ext cx="3384002" cy="503505"/>
          </a:xfrm>
        </p:spPr>
        <p:txBody>
          <a:bodyPr/>
          <a:lstStyle/>
          <a:p>
            <a:pPr marL="0" indent="0">
              <a:buNone/>
            </a:pPr>
            <a:r>
              <a:rPr lang="hu-HU" sz="1600" b="1" dirty="0"/>
              <a:t>Építtető</a:t>
            </a:r>
          </a:p>
        </p:txBody>
      </p:sp>
      <p:sp>
        <p:nvSpPr>
          <p:cNvPr id="3" name="Tartalom helye 2">
            <a:extLst>
              <a:ext uri="{FF2B5EF4-FFF2-40B4-BE49-F238E27FC236}">
                <a16:creationId xmlns:a16="http://schemas.microsoft.com/office/drawing/2014/main" id="{71D58553-6EC1-4F20-BE10-F45C8310E925}"/>
              </a:ext>
            </a:extLst>
          </p:cNvPr>
          <p:cNvSpPr>
            <a:spLocks noGrp="1"/>
          </p:cNvSpPr>
          <p:nvPr>
            <p:ph idx="4294967295"/>
          </p:nvPr>
        </p:nvSpPr>
        <p:spPr>
          <a:xfrm>
            <a:off x="839784" y="2060847"/>
            <a:ext cx="3384002" cy="3889098"/>
          </a:xfrm>
        </p:spPr>
        <p:style>
          <a:lnRef idx="2">
            <a:schemeClr val="accent2"/>
          </a:lnRef>
          <a:fillRef idx="1">
            <a:schemeClr val="lt1"/>
          </a:fillRef>
          <a:effectRef idx="0">
            <a:schemeClr val="accent2"/>
          </a:effectRef>
          <a:fontRef idx="minor">
            <a:schemeClr val="dk1"/>
          </a:fontRef>
        </p:style>
        <p:txBody>
          <a:bodyPr anchor="t"/>
          <a:lstStyle/>
          <a:p>
            <a:r>
              <a:rPr lang="hu-HU" dirty="0"/>
              <a:t>7. §</a:t>
            </a:r>
          </a:p>
        </p:txBody>
      </p:sp>
      <p:sp>
        <p:nvSpPr>
          <p:cNvPr id="4" name="Szöveg helye 3">
            <a:extLst>
              <a:ext uri="{FF2B5EF4-FFF2-40B4-BE49-F238E27FC236}">
                <a16:creationId xmlns:a16="http://schemas.microsoft.com/office/drawing/2014/main" id="{52684960-CD39-407C-9CA9-283D06A0682C}"/>
              </a:ext>
            </a:extLst>
          </p:cNvPr>
          <p:cNvSpPr>
            <a:spLocks noGrp="1"/>
          </p:cNvSpPr>
          <p:nvPr>
            <p:ph type="body" idx="4294967295"/>
          </p:nvPr>
        </p:nvSpPr>
        <p:spPr>
          <a:xfrm>
            <a:off x="7968209" y="1557342"/>
            <a:ext cx="3387184" cy="503514"/>
          </a:xfrm>
        </p:spPr>
        <p:txBody>
          <a:bodyPr/>
          <a:lstStyle/>
          <a:p>
            <a:pPr marL="0" indent="0">
              <a:buNone/>
            </a:pPr>
            <a:r>
              <a:rPr lang="hu-HU" sz="1600" b="1" dirty="0"/>
              <a:t>Tervező, tervezői művezető</a:t>
            </a:r>
          </a:p>
        </p:txBody>
      </p:sp>
      <p:sp>
        <p:nvSpPr>
          <p:cNvPr id="5" name="Tartalom helye 4">
            <a:extLst>
              <a:ext uri="{FF2B5EF4-FFF2-40B4-BE49-F238E27FC236}">
                <a16:creationId xmlns:a16="http://schemas.microsoft.com/office/drawing/2014/main" id="{34506C45-8FA0-4922-9584-5F600DBE5EB9}"/>
              </a:ext>
            </a:extLst>
          </p:cNvPr>
          <p:cNvSpPr>
            <a:spLocks noGrp="1"/>
          </p:cNvSpPr>
          <p:nvPr>
            <p:ph idx="4294967295"/>
          </p:nvPr>
        </p:nvSpPr>
        <p:spPr>
          <a:xfrm>
            <a:off x="7968209" y="2060847"/>
            <a:ext cx="3387184" cy="3889098"/>
          </a:xfrm>
        </p:spPr>
        <p:style>
          <a:lnRef idx="2">
            <a:schemeClr val="accent2"/>
          </a:lnRef>
          <a:fillRef idx="1">
            <a:schemeClr val="lt1"/>
          </a:fillRef>
          <a:effectRef idx="0">
            <a:schemeClr val="accent2"/>
          </a:effectRef>
          <a:fontRef idx="minor">
            <a:schemeClr val="dk1"/>
          </a:fontRef>
        </p:style>
        <p:txBody>
          <a:bodyPr anchor="t"/>
          <a:lstStyle/>
          <a:p>
            <a:r>
              <a:rPr lang="hu-HU" dirty="0"/>
              <a:t>Tervező: 9. §</a:t>
            </a:r>
          </a:p>
          <a:p>
            <a:r>
              <a:rPr lang="hu-HU" dirty="0"/>
              <a:t>Tervezői művezető: 15. §</a:t>
            </a:r>
          </a:p>
        </p:txBody>
      </p:sp>
      <p:sp>
        <p:nvSpPr>
          <p:cNvPr id="6" name="Cím 5">
            <a:extLst>
              <a:ext uri="{FF2B5EF4-FFF2-40B4-BE49-F238E27FC236}">
                <a16:creationId xmlns:a16="http://schemas.microsoft.com/office/drawing/2014/main" id="{8D0B05C7-85CB-4C66-8221-A2893051395F}"/>
              </a:ext>
            </a:extLst>
          </p:cNvPr>
          <p:cNvSpPr>
            <a:spLocks noGrp="1"/>
          </p:cNvSpPr>
          <p:nvPr>
            <p:ph type="title"/>
          </p:nvPr>
        </p:nvSpPr>
        <p:spPr>
          <a:xfrm>
            <a:off x="836607" y="739303"/>
            <a:ext cx="10515599" cy="818040"/>
          </a:xfrm>
        </p:spPr>
        <p:txBody>
          <a:bodyPr>
            <a:normAutofit fontScale="90000"/>
          </a:bodyPr>
          <a:lstStyle/>
          <a:p>
            <a:r>
              <a:rPr lang="hu-HU" dirty="0"/>
              <a:t>E-napló szerepkörök</a:t>
            </a:r>
            <a:br>
              <a:rPr lang="hu-HU" dirty="0"/>
            </a:br>
            <a:r>
              <a:rPr lang="hu-HU" sz="2000" dirty="0"/>
              <a:t>191/2009. (IX. 15.) Kormány rendelet [</a:t>
            </a:r>
            <a:r>
              <a:rPr lang="hu-HU" sz="2000" dirty="0" err="1"/>
              <a:t>Épkiv</a:t>
            </a:r>
            <a:r>
              <a:rPr lang="hu-HU" sz="2000" dirty="0"/>
              <a:t>] az építőipari kivitelezési tevékenységről</a:t>
            </a:r>
          </a:p>
        </p:txBody>
      </p:sp>
      <p:sp>
        <p:nvSpPr>
          <p:cNvPr id="8" name="Szöveg helye 7">
            <a:extLst>
              <a:ext uri="{FF2B5EF4-FFF2-40B4-BE49-F238E27FC236}">
                <a16:creationId xmlns:a16="http://schemas.microsoft.com/office/drawing/2014/main" id="{0A3EEA74-C40A-4A71-B401-ADF8648B12A6}"/>
              </a:ext>
            </a:extLst>
          </p:cNvPr>
          <p:cNvSpPr>
            <a:spLocks noGrp="1"/>
          </p:cNvSpPr>
          <p:nvPr>
            <p:ph type="body" idx="4294967295"/>
          </p:nvPr>
        </p:nvSpPr>
        <p:spPr>
          <a:xfrm>
            <a:off x="4439814" y="1557342"/>
            <a:ext cx="3312368" cy="503514"/>
          </a:xfrm>
        </p:spPr>
        <p:txBody>
          <a:bodyPr/>
          <a:lstStyle/>
          <a:p>
            <a:pPr marL="0" indent="0">
              <a:buNone/>
            </a:pPr>
            <a:r>
              <a:rPr lang="hu-HU" sz="1600" b="1" dirty="0"/>
              <a:t>Építtető meghatalmazottja</a:t>
            </a:r>
          </a:p>
        </p:txBody>
      </p:sp>
      <p:sp>
        <p:nvSpPr>
          <p:cNvPr id="9" name="Tartalom helye 8">
            <a:extLst>
              <a:ext uri="{FF2B5EF4-FFF2-40B4-BE49-F238E27FC236}">
                <a16:creationId xmlns:a16="http://schemas.microsoft.com/office/drawing/2014/main" id="{87F67385-6C76-427C-8969-AC262BE91401}"/>
              </a:ext>
            </a:extLst>
          </p:cNvPr>
          <p:cNvSpPr>
            <a:spLocks noGrp="1"/>
          </p:cNvSpPr>
          <p:nvPr>
            <p:ph idx="4294967295"/>
          </p:nvPr>
        </p:nvSpPr>
        <p:spPr>
          <a:xfrm>
            <a:off x="4439814" y="2060847"/>
            <a:ext cx="3312368" cy="3889098"/>
          </a:xfrm>
        </p:spPr>
        <p:style>
          <a:lnRef idx="2">
            <a:schemeClr val="accent2"/>
          </a:lnRef>
          <a:fillRef idx="1">
            <a:schemeClr val="lt1"/>
          </a:fillRef>
          <a:effectRef idx="0">
            <a:schemeClr val="accent2"/>
          </a:effectRef>
          <a:fontRef idx="minor">
            <a:schemeClr val="dk1"/>
          </a:fontRef>
        </p:style>
        <p:txBody>
          <a:bodyPr anchor="t"/>
          <a:lstStyle/>
          <a:p>
            <a:r>
              <a:rPr lang="hu-HU" dirty="0"/>
              <a:t>Ua. az építtetővel, meghatalmazás finomítja</a:t>
            </a:r>
          </a:p>
        </p:txBody>
      </p:sp>
      <p:sp>
        <p:nvSpPr>
          <p:cNvPr id="10" name="Dia számának helye 9">
            <a:extLst>
              <a:ext uri="{FF2B5EF4-FFF2-40B4-BE49-F238E27FC236}">
                <a16:creationId xmlns:a16="http://schemas.microsoft.com/office/drawing/2014/main" id="{9802A6E5-F89F-4D0C-98BB-47858723356D}"/>
              </a:ext>
            </a:extLst>
          </p:cNvPr>
          <p:cNvSpPr>
            <a:spLocks noGrp="1"/>
          </p:cNvSpPr>
          <p:nvPr>
            <p:ph type="sldNum" sz="quarter" idx="8"/>
          </p:nvPr>
        </p:nvSpPr>
        <p:spPr/>
        <p:txBody>
          <a:bodyPr/>
          <a:lstStyle/>
          <a:p>
            <a:pPr lvl="0"/>
            <a:fld id="{606EC84E-F7F8-47CD-BE21-2D9B229FF61D}" type="slidenum">
              <a:rPr lang="hu-HU" smtClean="0"/>
              <a:t>34</a:t>
            </a:fld>
            <a:endParaRPr lang="hu-HU"/>
          </a:p>
        </p:txBody>
      </p:sp>
    </p:spTree>
    <p:extLst>
      <p:ext uri="{BB962C8B-B14F-4D97-AF65-F5344CB8AC3E}">
        <p14:creationId xmlns:p14="http://schemas.microsoft.com/office/powerpoint/2010/main" val="2992975006"/>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 helye 1">
            <a:extLst>
              <a:ext uri="{FF2B5EF4-FFF2-40B4-BE49-F238E27FC236}">
                <a16:creationId xmlns:a16="http://schemas.microsoft.com/office/drawing/2014/main" id="{10B6B8A4-BD28-426A-A36E-678E94EFEAD7}"/>
              </a:ext>
            </a:extLst>
          </p:cNvPr>
          <p:cNvSpPr>
            <a:spLocks noGrp="1"/>
          </p:cNvSpPr>
          <p:nvPr>
            <p:ph type="body" idx="4294967295"/>
          </p:nvPr>
        </p:nvSpPr>
        <p:spPr>
          <a:xfrm>
            <a:off x="839794" y="1557342"/>
            <a:ext cx="3384002" cy="503505"/>
          </a:xfrm>
        </p:spPr>
        <p:txBody>
          <a:bodyPr/>
          <a:lstStyle/>
          <a:p>
            <a:pPr marL="0" indent="0">
              <a:buNone/>
            </a:pPr>
            <a:r>
              <a:rPr lang="hu-HU" sz="1600" b="1" dirty="0"/>
              <a:t>Építési műszaki ellenőr</a:t>
            </a:r>
          </a:p>
        </p:txBody>
      </p:sp>
      <p:sp>
        <p:nvSpPr>
          <p:cNvPr id="3" name="Tartalom helye 2">
            <a:extLst>
              <a:ext uri="{FF2B5EF4-FFF2-40B4-BE49-F238E27FC236}">
                <a16:creationId xmlns:a16="http://schemas.microsoft.com/office/drawing/2014/main" id="{71D58553-6EC1-4F20-BE10-F45C8310E925}"/>
              </a:ext>
            </a:extLst>
          </p:cNvPr>
          <p:cNvSpPr>
            <a:spLocks noGrp="1"/>
          </p:cNvSpPr>
          <p:nvPr>
            <p:ph idx="4294967295"/>
          </p:nvPr>
        </p:nvSpPr>
        <p:spPr>
          <a:xfrm>
            <a:off x="839784" y="2060847"/>
            <a:ext cx="3384002" cy="3889098"/>
          </a:xfrm>
        </p:spPr>
        <p:style>
          <a:lnRef idx="2">
            <a:schemeClr val="accent2"/>
          </a:lnRef>
          <a:fillRef idx="1">
            <a:schemeClr val="lt1"/>
          </a:fillRef>
          <a:effectRef idx="0">
            <a:schemeClr val="accent2"/>
          </a:effectRef>
          <a:fontRef idx="minor">
            <a:schemeClr val="dk1"/>
          </a:fontRef>
        </p:style>
        <p:txBody>
          <a:bodyPr anchor="t"/>
          <a:lstStyle/>
          <a:p>
            <a:r>
              <a:rPr lang="hu-HU" dirty="0"/>
              <a:t>16. §</a:t>
            </a:r>
          </a:p>
          <a:p>
            <a:r>
              <a:rPr lang="hu-HU" dirty="0" err="1"/>
              <a:t>Étv</a:t>
            </a:r>
            <a:r>
              <a:rPr lang="hu-HU" dirty="0"/>
              <a:t>. 43. §</a:t>
            </a:r>
          </a:p>
          <a:p>
            <a:r>
              <a:rPr lang="hu-HU" dirty="0"/>
              <a:t>Mikor kell:</a:t>
            </a:r>
          </a:p>
          <a:p>
            <a:pPr lvl="1"/>
            <a:r>
              <a:rPr lang="hu-HU" dirty="0"/>
              <a:t>Közbeszerzés</a:t>
            </a:r>
          </a:p>
          <a:p>
            <a:pPr lvl="1"/>
            <a:r>
              <a:rPr lang="hu-HU" dirty="0"/>
              <a:t>Kiemelt beruházás</a:t>
            </a:r>
          </a:p>
          <a:p>
            <a:pPr lvl="1"/>
            <a:r>
              <a:rPr lang="hu-HU" dirty="0"/>
              <a:t>Fedezetkezelő működik közre</a:t>
            </a:r>
          </a:p>
          <a:p>
            <a:pPr lvl="1"/>
            <a:r>
              <a:rPr lang="hu-HU" dirty="0"/>
              <a:t>Több fővállalkozó</a:t>
            </a:r>
          </a:p>
          <a:p>
            <a:pPr marL="266704" lvl="1" indent="0">
              <a:buNone/>
            </a:pPr>
            <a:r>
              <a:rPr lang="hu-HU" dirty="0">
                <a:highlight>
                  <a:srgbClr val="FFFF00"/>
                </a:highlight>
              </a:rPr>
              <a:t>Nincs összefüggésben a naplóvezetéssel</a:t>
            </a:r>
          </a:p>
          <a:p>
            <a:pPr marL="266704" lvl="1" indent="0">
              <a:buNone/>
            </a:pPr>
            <a:r>
              <a:rPr lang="hu-HU" dirty="0"/>
              <a:t>Megrendelő érdekköre, felelőssége</a:t>
            </a:r>
          </a:p>
        </p:txBody>
      </p:sp>
      <p:sp>
        <p:nvSpPr>
          <p:cNvPr id="4" name="Szöveg helye 3">
            <a:extLst>
              <a:ext uri="{FF2B5EF4-FFF2-40B4-BE49-F238E27FC236}">
                <a16:creationId xmlns:a16="http://schemas.microsoft.com/office/drawing/2014/main" id="{52684960-CD39-407C-9CA9-283D06A0682C}"/>
              </a:ext>
            </a:extLst>
          </p:cNvPr>
          <p:cNvSpPr>
            <a:spLocks noGrp="1"/>
          </p:cNvSpPr>
          <p:nvPr>
            <p:ph type="body" idx="4294967295"/>
          </p:nvPr>
        </p:nvSpPr>
        <p:spPr>
          <a:xfrm>
            <a:off x="7968209" y="1557342"/>
            <a:ext cx="3387184" cy="503514"/>
          </a:xfrm>
        </p:spPr>
        <p:txBody>
          <a:bodyPr/>
          <a:lstStyle/>
          <a:p>
            <a:pPr marL="0" indent="0">
              <a:buNone/>
            </a:pPr>
            <a:r>
              <a:rPr lang="hu-HU" sz="1600" b="1" dirty="0"/>
              <a:t>Beruházási tanácsadó</a:t>
            </a:r>
          </a:p>
        </p:txBody>
      </p:sp>
      <p:sp>
        <p:nvSpPr>
          <p:cNvPr id="5" name="Tartalom helye 4">
            <a:extLst>
              <a:ext uri="{FF2B5EF4-FFF2-40B4-BE49-F238E27FC236}">
                <a16:creationId xmlns:a16="http://schemas.microsoft.com/office/drawing/2014/main" id="{34506C45-8FA0-4922-9584-5F600DBE5EB9}"/>
              </a:ext>
            </a:extLst>
          </p:cNvPr>
          <p:cNvSpPr>
            <a:spLocks noGrp="1"/>
          </p:cNvSpPr>
          <p:nvPr>
            <p:ph idx="4294967295"/>
          </p:nvPr>
        </p:nvSpPr>
        <p:spPr>
          <a:xfrm>
            <a:off x="7968209" y="2060847"/>
            <a:ext cx="3387184" cy="3889098"/>
          </a:xfrm>
        </p:spPr>
        <p:style>
          <a:lnRef idx="2">
            <a:schemeClr val="accent2"/>
          </a:lnRef>
          <a:fillRef idx="1">
            <a:schemeClr val="lt1"/>
          </a:fillRef>
          <a:effectRef idx="0">
            <a:schemeClr val="accent2"/>
          </a:effectRef>
          <a:fontRef idx="minor">
            <a:schemeClr val="dk1"/>
          </a:fontRef>
        </p:style>
        <p:txBody>
          <a:bodyPr anchor="t"/>
          <a:lstStyle/>
          <a:p>
            <a:r>
              <a:rPr lang="hu-HU" b="0" i="0" dirty="0">
                <a:solidFill>
                  <a:srgbClr val="57585B"/>
                </a:solidFill>
                <a:effectLst/>
                <a:latin typeface="MyriadPro"/>
              </a:rPr>
              <a:t>9. § (9)</a:t>
            </a:r>
          </a:p>
          <a:p>
            <a:r>
              <a:rPr lang="hu-HU" b="0" i="0" dirty="0">
                <a:solidFill>
                  <a:srgbClr val="57585B"/>
                </a:solidFill>
                <a:effectLst/>
                <a:latin typeface="MyriadPro"/>
              </a:rPr>
              <a:t>Beruházási tanácsadó az lehetett, aki</a:t>
            </a:r>
            <a:br>
              <a:rPr lang="hu-HU" dirty="0"/>
            </a:br>
            <a:r>
              <a:rPr lang="hu-HU" b="0" i="0" dirty="0">
                <a:solidFill>
                  <a:srgbClr val="57585B"/>
                </a:solidFill>
                <a:effectLst/>
                <a:latin typeface="MyriadPro"/>
              </a:rPr>
              <a:t>a) tervezői,</a:t>
            </a:r>
            <a:br>
              <a:rPr lang="hu-HU" dirty="0"/>
            </a:br>
            <a:r>
              <a:rPr lang="hu-HU" b="0" i="0" dirty="0">
                <a:solidFill>
                  <a:srgbClr val="57585B"/>
                </a:solidFill>
                <a:effectLst/>
                <a:latin typeface="MyriadPro"/>
              </a:rPr>
              <a:t>b) </a:t>
            </a:r>
            <a:r>
              <a:rPr lang="hu-HU" b="0" i="0" dirty="0">
                <a:solidFill>
                  <a:srgbClr val="57585B"/>
                </a:solidFill>
                <a:effectLst/>
                <a:highlight>
                  <a:srgbClr val="FFFF00"/>
                </a:highlight>
                <a:latin typeface="MyriadPro"/>
              </a:rPr>
              <a:t>beruházáslebonyolítói</a:t>
            </a:r>
            <a:r>
              <a:rPr lang="hu-HU" b="0" i="0" dirty="0">
                <a:solidFill>
                  <a:srgbClr val="57585B"/>
                </a:solidFill>
                <a:effectLst/>
                <a:latin typeface="MyriadPro"/>
              </a:rPr>
              <a:t> </a:t>
            </a:r>
            <a:r>
              <a:rPr lang="hu-HU" b="0" i="0" dirty="0">
                <a:solidFill>
                  <a:srgbClr val="FF0000"/>
                </a:solidFill>
                <a:effectLst/>
                <a:latin typeface="MyriadPro"/>
              </a:rPr>
              <a:t>és</a:t>
            </a:r>
            <a:br>
              <a:rPr lang="hu-HU" dirty="0"/>
            </a:br>
            <a:r>
              <a:rPr lang="hu-HU" b="0" i="0" dirty="0">
                <a:solidFill>
                  <a:srgbClr val="57585B"/>
                </a:solidFill>
                <a:effectLst/>
                <a:latin typeface="MyriadPro"/>
              </a:rPr>
              <a:t>c) építési műszaki ellenőri</a:t>
            </a:r>
            <a:br>
              <a:rPr lang="hu-HU" dirty="0"/>
            </a:br>
            <a:r>
              <a:rPr lang="hu-HU" b="0" i="0" dirty="0">
                <a:solidFill>
                  <a:srgbClr val="57585B"/>
                </a:solidFill>
                <a:effectLst/>
                <a:latin typeface="MyriadPro"/>
              </a:rPr>
              <a:t>jogosultsággal </a:t>
            </a:r>
            <a:r>
              <a:rPr lang="hu-HU" b="0" i="0" dirty="0">
                <a:solidFill>
                  <a:srgbClr val="FF0000"/>
                </a:solidFill>
                <a:effectLst/>
                <a:latin typeface="MyriadPro"/>
              </a:rPr>
              <a:t>is</a:t>
            </a:r>
            <a:r>
              <a:rPr lang="hu-HU" b="0" i="0" dirty="0">
                <a:solidFill>
                  <a:srgbClr val="57585B"/>
                </a:solidFill>
                <a:effectLst/>
                <a:latin typeface="MyriadPro"/>
              </a:rPr>
              <a:t> rendelkezik.</a:t>
            </a:r>
            <a:endParaRPr lang="hu-HU" dirty="0"/>
          </a:p>
        </p:txBody>
      </p:sp>
      <p:sp>
        <p:nvSpPr>
          <p:cNvPr id="8" name="Szöveg helye 7">
            <a:extLst>
              <a:ext uri="{FF2B5EF4-FFF2-40B4-BE49-F238E27FC236}">
                <a16:creationId xmlns:a16="http://schemas.microsoft.com/office/drawing/2014/main" id="{0A3EEA74-C40A-4A71-B401-ADF8648B12A6}"/>
              </a:ext>
            </a:extLst>
          </p:cNvPr>
          <p:cNvSpPr>
            <a:spLocks noGrp="1"/>
          </p:cNvSpPr>
          <p:nvPr>
            <p:ph type="body" idx="4294967295"/>
          </p:nvPr>
        </p:nvSpPr>
        <p:spPr>
          <a:xfrm>
            <a:off x="4439814" y="1557342"/>
            <a:ext cx="3312368" cy="503514"/>
          </a:xfrm>
        </p:spPr>
        <p:txBody>
          <a:bodyPr/>
          <a:lstStyle/>
          <a:p>
            <a:pPr marL="0" indent="0">
              <a:buNone/>
            </a:pPr>
            <a:r>
              <a:rPr lang="hu-HU" sz="1600" b="1" dirty="0"/>
              <a:t>Beruházáslebonyolító</a:t>
            </a:r>
          </a:p>
        </p:txBody>
      </p:sp>
      <p:sp>
        <p:nvSpPr>
          <p:cNvPr id="9" name="Tartalom helye 8">
            <a:extLst>
              <a:ext uri="{FF2B5EF4-FFF2-40B4-BE49-F238E27FC236}">
                <a16:creationId xmlns:a16="http://schemas.microsoft.com/office/drawing/2014/main" id="{87F67385-6C76-427C-8969-AC262BE91401}"/>
              </a:ext>
            </a:extLst>
          </p:cNvPr>
          <p:cNvSpPr>
            <a:spLocks noGrp="1"/>
          </p:cNvSpPr>
          <p:nvPr>
            <p:ph idx="4294967295"/>
          </p:nvPr>
        </p:nvSpPr>
        <p:spPr>
          <a:xfrm>
            <a:off x="4439814" y="2060847"/>
            <a:ext cx="3312368" cy="3889098"/>
          </a:xfrm>
        </p:spPr>
        <p:style>
          <a:lnRef idx="2">
            <a:schemeClr val="accent2"/>
          </a:lnRef>
          <a:fillRef idx="1">
            <a:schemeClr val="lt1"/>
          </a:fillRef>
          <a:effectRef idx="0">
            <a:schemeClr val="accent2"/>
          </a:effectRef>
          <a:fontRef idx="minor">
            <a:schemeClr val="dk1"/>
          </a:fontRef>
        </p:style>
        <p:txBody>
          <a:bodyPr anchor="t"/>
          <a:lstStyle/>
          <a:p>
            <a:r>
              <a:rPr lang="hu-HU" b="0" i="0" dirty="0">
                <a:solidFill>
                  <a:srgbClr val="57585B"/>
                </a:solidFill>
                <a:effectLst/>
                <a:latin typeface="MyriadPro"/>
              </a:rPr>
              <a:t>8. § (1) </a:t>
            </a:r>
            <a:r>
              <a:rPr lang="hu-HU" b="0" i="0" dirty="0">
                <a:solidFill>
                  <a:srgbClr val="57585B"/>
                </a:solidFill>
                <a:effectLst/>
                <a:highlight>
                  <a:srgbClr val="FFFF00"/>
                </a:highlight>
                <a:latin typeface="MyriadPro"/>
              </a:rPr>
              <a:t>hatályon kívül</a:t>
            </a:r>
          </a:p>
          <a:p>
            <a:r>
              <a:rPr lang="hu-HU" dirty="0">
                <a:solidFill>
                  <a:srgbClr val="57585B"/>
                </a:solidFill>
                <a:latin typeface="MyriadPro"/>
              </a:rPr>
              <a:t>Több jogszabály hivatkozza (egyben, kötőjellel és külön írva is)</a:t>
            </a:r>
            <a:endParaRPr lang="hu-HU" dirty="0"/>
          </a:p>
        </p:txBody>
      </p:sp>
      <p:sp>
        <p:nvSpPr>
          <p:cNvPr id="12" name="Cím 5">
            <a:extLst>
              <a:ext uri="{FF2B5EF4-FFF2-40B4-BE49-F238E27FC236}">
                <a16:creationId xmlns:a16="http://schemas.microsoft.com/office/drawing/2014/main" id="{3BD7A9B7-8199-4A4A-BA25-F1C58F7E883F}"/>
              </a:ext>
            </a:extLst>
          </p:cNvPr>
          <p:cNvSpPr>
            <a:spLocks noGrp="1"/>
          </p:cNvSpPr>
          <p:nvPr>
            <p:ph type="title"/>
          </p:nvPr>
        </p:nvSpPr>
        <p:spPr>
          <a:xfrm>
            <a:off x="836607" y="739303"/>
            <a:ext cx="10515599" cy="818040"/>
          </a:xfrm>
        </p:spPr>
        <p:txBody>
          <a:bodyPr>
            <a:normAutofit fontScale="90000"/>
          </a:bodyPr>
          <a:lstStyle/>
          <a:p>
            <a:r>
              <a:rPr lang="hu-HU" dirty="0"/>
              <a:t>E-napló szerepkörök</a:t>
            </a:r>
            <a:br>
              <a:rPr lang="hu-HU" dirty="0"/>
            </a:br>
            <a:r>
              <a:rPr lang="hu-HU" sz="2000" dirty="0"/>
              <a:t>191/2009. (IX. 15.) Kormány rendelet [</a:t>
            </a:r>
            <a:r>
              <a:rPr lang="hu-HU" sz="2000" dirty="0" err="1"/>
              <a:t>Épkiv</a:t>
            </a:r>
            <a:r>
              <a:rPr lang="hu-HU" sz="2000" dirty="0"/>
              <a:t>] az építőipari kivitelezési tevékenységről</a:t>
            </a:r>
          </a:p>
        </p:txBody>
      </p:sp>
      <p:sp>
        <p:nvSpPr>
          <p:cNvPr id="13" name="Dia számának helye 12">
            <a:extLst>
              <a:ext uri="{FF2B5EF4-FFF2-40B4-BE49-F238E27FC236}">
                <a16:creationId xmlns:a16="http://schemas.microsoft.com/office/drawing/2014/main" id="{25068483-CF89-4459-851F-ACF933C03B99}"/>
              </a:ext>
            </a:extLst>
          </p:cNvPr>
          <p:cNvSpPr>
            <a:spLocks noGrp="1"/>
          </p:cNvSpPr>
          <p:nvPr>
            <p:ph type="sldNum" sz="quarter" idx="8"/>
          </p:nvPr>
        </p:nvSpPr>
        <p:spPr/>
        <p:txBody>
          <a:bodyPr/>
          <a:lstStyle/>
          <a:p>
            <a:pPr lvl="0"/>
            <a:fld id="{606EC84E-F7F8-47CD-BE21-2D9B229FF61D}" type="slidenum">
              <a:rPr lang="hu-HU" smtClean="0"/>
              <a:t>35</a:t>
            </a:fld>
            <a:endParaRPr lang="hu-HU"/>
          </a:p>
        </p:txBody>
      </p:sp>
    </p:spTree>
    <p:extLst>
      <p:ext uri="{BB962C8B-B14F-4D97-AF65-F5344CB8AC3E}">
        <p14:creationId xmlns:p14="http://schemas.microsoft.com/office/powerpoint/2010/main" val="1578428032"/>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 helye 1">
            <a:extLst>
              <a:ext uri="{FF2B5EF4-FFF2-40B4-BE49-F238E27FC236}">
                <a16:creationId xmlns:a16="http://schemas.microsoft.com/office/drawing/2014/main" id="{10B6B8A4-BD28-426A-A36E-678E94EFEAD7}"/>
              </a:ext>
            </a:extLst>
          </p:cNvPr>
          <p:cNvSpPr>
            <a:spLocks noGrp="1"/>
          </p:cNvSpPr>
          <p:nvPr>
            <p:ph type="body" idx="4294967295"/>
          </p:nvPr>
        </p:nvSpPr>
        <p:spPr>
          <a:xfrm>
            <a:off x="839794" y="1557342"/>
            <a:ext cx="3384002" cy="503505"/>
          </a:xfrm>
        </p:spPr>
        <p:txBody>
          <a:bodyPr/>
          <a:lstStyle/>
          <a:p>
            <a:pPr marL="0" indent="0">
              <a:buNone/>
            </a:pPr>
            <a:r>
              <a:rPr lang="hu-HU" sz="1600" b="1" dirty="0"/>
              <a:t>Kivitelező napijelentésért felelős</a:t>
            </a:r>
          </a:p>
        </p:txBody>
      </p:sp>
      <p:sp>
        <p:nvSpPr>
          <p:cNvPr id="3" name="Tartalom helye 2">
            <a:extLst>
              <a:ext uri="{FF2B5EF4-FFF2-40B4-BE49-F238E27FC236}">
                <a16:creationId xmlns:a16="http://schemas.microsoft.com/office/drawing/2014/main" id="{71D58553-6EC1-4F20-BE10-F45C8310E925}"/>
              </a:ext>
            </a:extLst>
          </p:cNvPr>
          <p:cNvSpPr>
            <a:spLocks noGrp="1"/>
          </p:cNvSpPr>
          <p:nvPr>
            <p:ph idx="4294967295"/>
          </p:nvPr>
        </p:nvSpPr>
        <p:spPr>
          <a:xfrm>
            <a:off x="839784" y="2060847"/>
            <a:ext cx="3384002" cy="3889098"/>
          </a:xfrm>
        </p:spPr>
        <p:style>
          <a:lnRef idx="2">
            <a:schemeClr val="accent2"/>
          </a:lnRef>
          <a:fillRef idx="1">
            <a:schemeClr val="lt1"/>
          </a:fillRef>
          <a:effectRef idx="0">
            <a:schemeClr val="accent2"/>
          </a:effectRef>
          <a:fontRef idx="minor">
            <a:schemeClr val="dk1"/>
          </a:fontRef>
        </p:style>
        <p:txBody>
          <a:bodyPr anchor="t">
            <a:normAutofit lnSpcReduction="10000"/>
          </a:bodyPr>
          <a:lstStyle/>
          <a:p>
            <a:r>
              <a:rPr lang="hu-HU" dirty="0"/>
              <a:t>12. §</a:t>
            </a:r>
          </a:p>
          <a:p>
            <a:endParaRPr lang="hu-HU" dirty="0"/>
          </a:p>
          <a:p>
            <a:pPr>
              <a:buFont typeface="Wingdings" panose="05000000000000000000" pitchFamily="2" charset="2"/>
              <a:buChar char="ü"/>
            </a:pPr>
            <a:r>
              <a:rPr lang="hu-HU" dirty="0"/>
              <a:t>Minden napló „alap szerepköre”</a:t>
            </a:r>
          </a:p>
          <a:p>
            <a:pPr>
              <a:buFont typeface="Wingdings" panose="05000000000000000000" pitchFamily="2" charset="2"/>
              <a:buChar char="ü"/>
            </a:pPr>
            <a:r>
              <a:rPr lang="hu-HU" dirty="0"/>
              <a:t>A naplót nyitó (MEGRENDELŐ {építtető, építtető </a:t>
            </a:r>
            <a:r>
              <a:rPr lang="hu-HU" dirty="0" err="1"/>
              <a:t>mh</a:t>
            </a:r>
            <a:r>
              <a:rPr lang="hu-HU" dirty="0"/>
              <a:t>.; megrendelő kivitelező}) osztja ki</a:t>
            </a:r>
          </a:p>
          <a:p>
            <a:pPr>
              <a:buFont typeface="Wingdings" panose="05000000000000000000" pitchFamily="2" charset="2"/>
              <a:buChar char="ü"/>
            </a:pPr>
            <a:r>
              <a:rPr lang="hu-HU" dirty="0"/>
              <a:t>Ő oszthat ki szerepköröket</a:t>
            </a:r>
          </a:p>
          <a:p>
            <a:pPr>
              <a:buFont typeface="Wingdings" panose="05000000000000000000" pitchFamily="2" charset="2"/>
              <a:buChar char="ü"/>
            </a:pPr>
            <a:r>
              <a:rPr lang="hu-HU" dirty="0"/>
              <a:t>CSAK EGY LEHET</a:t>
            </a:r>
          </a:p>
          <a:p>
            <a:pPr>
              <a:buFont typeface="Wingdings" panose="05000000000000000000" pitchFamily="2" charset="2"/>
              <a:buChar char="ü"/>
            </a:pPr>
            <a:r>
              <a:rPr lang="hu-HU" dirty="0"/>
              <a:t>Alnaplók</a:t>
            </a:r>
          </a:p>
          <a:p>
            <a:pPr>
              <a:buFont typeface="Wingdings" panose="05000000000000000000" pitchFamily="2" charset="2"/>
              <a:buChar char="ü"/>
            </a:pPr>
            <a:endParaRPr lang="hu-HU" dirty="0"/>
          </a:p>
        </p:txBody>
      </p:sp>
      <p:sp>
        <p:nvSpPr>
          <p:cNvPr id="4" name="Szöveg helye 3">
            <a:extLst>
              <a:ext uri="{FF2B5EF4-FFF2-40B4-BE49-F238E27FC236}">
                <a16:creationId xmlns:a16="http://schemas.microsoft.com/office/drawing/2014/main" id="{52684960-CD39-407C-9CA9-283D06A0682C}"/>
              </a:ext>
            </a:extLst>
          </p:cNvPr>
          <p:cNvSpPr>
            <a:spLocks noGrp="1"/>
          </p:cNvSpPr>
          <p:nvPr>
            <p:ph type="body" idx="4294967295"/>
          </p:nvPr>
        </p:nvSpPr>
        <p:spPr>
          <a:xfrm>
            <a:off x="7968209" y="1557342"/>
            <a:ext cx="3387184" cy="503514"/>
          </a:xfrm>
        </p:spPr>
        <p:txBody>
          <a:bodyPr/>
          <a:lstStyle/>
          <a:p>
            <a:pPr marL="0" indent="0">
              <a:buNone/>
            </a:pPr>
            <a:r>
              <a:rPr lang="hu-HU" sz="1600" b="1" dirty="0"/>
              <a:t>Felelős műszaki vezető</a:t>
            </a:r>
          </a:p>
        </p:txBody>
      </p:sp>
      <p:sp>
        <p:nvSpPr>
          <p:cNvPr id="5" name="Tartalom helye 4">
            <a:extLst>
              <a:ext uri="{FF2B5EF4-FFF2-40B4-BE49-F238E27FC236}">
                <a16:creationId xmlns:a16="http://schemas.microsoft.com/office/drawing/2014/main" id="{34506C45-8FA0-4922-9584-5F600DBE5EB9}"/>
              </a:ext>
            </a:extLst>
          </p:cNvPr>
          <p:cNvSpPr>
            <a:spLocks noGrp="1"/>
          </p:cNvSpPr>
          <p:nvPr>
            <p:ph idx="4294967295"/>
          </p:nvPr>
        </p:nvSpPr>
        <p:spPr>
          <a:xfrm>
            <a:off x="7968209" y="2060847"/>
            <a:ext cx="3387184" cy="3889098"/>
          </a:xfrm>
        </p:spPr>
        <p:style>
          <a:lnRef idx="2">
            <a:schemeClr val="accent2"/>
          </a:lnRef>
          <a:fillRef idx="1">
            <a:schemeClr val="lt1"/>
          </a:fillRef>
          <a:effectRef idx="0">
            <a:schemeClr val="accent2"/>
          </a:effectRef>
          <a:fontRef idx="minor">
            <a:schemeClr val="dk1"/>
          </a:fontRef>
        </p:style>
        <p:txBody>
          <a:bodyPr anchor="t"/>
          <a:lstStyle/>
          <a:p>
            <a:r>
              <a:rPr lang="hu-HU" dirty="0"/>
              <a:t>13. §</a:t>
            </a:r>
          </a:p>
          <a:p>
            <a:r>
              <a:rPr lang="hu-HU" dirty="0"/>
              <a:t>14. § </a:t>
            </a:r>
          </a:p>
        </p:txBody>
      </p:sp>
      <p:sp>
        <p:nvSpPr>
          <p:cNvPr id="8" name="Szöveg helye 7">
            <a:extLst>
              <a:ext uri="{FF2B5EF4-FFF2-40B4-BE49-F238E27FC236}">
                <a16:creationId xmlns:a16="http://schemas.microsoft.com/office/drawing/2014/main" id="{0A3EEA74-C40A-4A71-B401-ADF8648B12A6}"/>
              </a:ext>
            </a:extLst>
          </p:cNvPr>
          <p:cNvSpPr>
            <a:spLocks noGrp="1"/>
          </p:cNvSpPr>
          <p:nvPr>
            <p:ph type="body" idx="4294967295"/>
          </p:nvPr>
        </p:nvSpPr>
        <p:spPr>
          <a:xfrm>
            <a:off x="4439814" y="1557342"/>
            <a:ext cx="3312368" cy="503514"/>
          </a:xfrm>
        </p:spPr>
        <p:txBody>
          <a:bodyPr/>
          <a:lstStyle/>
          <a:p>
            <a:pPr marL="0" indent="0">
              <a:buNone/>
            </a:pPr>
            <a:r>
              <a:rPr lang="hu-HU" sz="1600" b="1" dirty="0"/>
              <a:t>Kivitelező napijelentésre jogosult</a:t>
            </a:r>
          </a:p>
        </p:txBody>
      </p:sp>
      <p:sp>
        <p:nvSpPr>
          <p:cNvPr id="9" name="Tartalom helye 8">
            <a:extLst>
              <a:ext uri="{FF2B5EF4-FFF2-40B4-BE49-F238E27FC236}">
                <a16:creationId xmlns:a16="http://schemas.microsoft.com/office/drawing/2014/main" id="{87F67385-6C76-427C-8969-AC262BE91401}"/>
              </a:ext>
            </a:extLst>
          </p:cNvPr>
          <p:cNvSpPr>
            <a:spLocks noGrp="1"/>
          </p:cNvSpPr>
          <p:nvPr>
            <p:ph idx="4294967295"/>
          </p:nvPr>
        </p:nvSpPr>
        <p:spPr>
          <a:xfrm>
            <a:off x="4439814" y="2060847"/>
            <a:ext cx="3312368" cy="3889098"/>
          </a:xfrm>
        </p:spPr>
        <p:style>
          <a:lnRef idx="2">
            <a:schemeClr val="accent2"/>
          </a:lnRef>
          <a:fillRef idx="1">
            <a:schemeClr val="lt1"/>
          </a:fillRef>
          <a:effectRef idx="0">
            <a:schemeClr val="accent2"/>
          </a:effectRef>
          <a:fontRef idx="minor">
            <a:schemeClr val="dk1"/>
          </a:fontRef>
        </p:style>
        <p:txBody>
          <a:bodyPr anchor="t"/>
          <a:lstStyle/>
          <a:p>
            <a:r>
              <a:rPr lang="hu-HU" dirty="0"/>
              <a:t>~ felelős határozza meg</a:t>
            </a:r>
          </a:p>
          <a:p>
            <a:r>
              <a:rPr lang="hu-HU" dirty="0"/>
              <a:t>Célszerű a munkaköri leírásba vagy megbízási szerződésbe foglalni</a:t>
            </a:r>
          </a:p>
          <a:p>
            <a:pPr lvl="1"/>
            <a:r>
              <a:rPr lang="hu-HU" dirty="0"/>
              <a:t>Adott esetben projekt bontásban</a:t>
            </a:r>
          </a:p>
        </p:txBody>
      </p:sp>
      <p:sp>
        <p:nvSpPr>
          <p:cNvPr id="12" name="Cím 5">
            <a:extLst>
              <a:ext uri="{FF2B5EF4-FFF2-40B4-BE49-F238E27FC236}">
                <a16:creationId xmlns:a16="http://schemas.microsoft.com/office/drawing/2014/main" id="{3C92AA41-948C-44F0-8645-9C97639ECBDE}"/>
              </a:ext>
            </a:extLst>
          </p:cNvPr>
          <p:cNvSpPr>
            <a:spLocks noGrp="1"/>
          </p:cNvSpPr>
          <p:nvPr>
            <p:ph type="title"/>
          </p:nvPr>
        </p:nvSpPr>
        <p:spPr>
          <a:xfrm>
            <a:off x="836607" y="739303"/>
            <a:ext cx="10515599" cy="818040"/>
          </a:xfrm>
        </p:spPr>
        <p:txBody>
          <a:bodyPr>
            <a:normAutofit fontScale="90000"/>
          </a:bodyPr>
          <a:lstStyle/>
          <a:p>
            <a:r>
              <a:rPr lang="hu-HU" dirty="0"/>
              <a:t>E-napló szerepkörök</a:t>
            </a:r>
            <a:br>
              <a:rPr lang="hu-HU" dirty="0"/>
            </a:br>
            <a:r>
              <a:rPr lang="hu-HU" sz="2000" dirty="0"/>
              <a:t>191/2009. (IX. 15.) Kormány rendelet [</a:t>
            </a:r>
            <a:r>
              <a:rPr lang="hu-HU" sz="2000" dirty="0" err="1"/>
              <a:t>Épkiv</a:t>
            </a:r>
            <a:r>
              <a:rPr lang="hu-HU" sz="2000" dirty="0"/>
              <a:t>] az építőipari kivitelezési tevékenységről</a:t>
            </a:r>
          </a:p>
        </p:txBody>
      </p:sp>
      <p:sp>
        <p:nvSpPr>
          <p:cNvPr id="13" name="Dia számának helye 12">
            <a:extLst>
              <a:ext uri="{FF2B5EF4-FFF2-40B4-BE49-F238E27FC236}">
                <a16:creationId xmlns:a16="http://schemas.microsoft.com/office/drawing/2014/main" id="{2C0BD612-5E69-49C4-90EC-6AADF9E2A00B}"/>
              </a:ext>
            </a:extLst>
          </p:cNvPr>
          <p:cNvSpPr>
            <a:spLocks noGrp="1"/>
          </p:cNvSpPr>
          <p:nvPr>
            <p:ph type="sldNum" sz="quarter" idx="8"/>
          </p:nvPr>
        </p:nvSpPr>
        <p:spPr/>
        <p:txBody>
          <a:bodyPr/>
          <a:lstStyle/>
          <a:p>
            <a:pPr lvl="0"/>
            <a:fld id="{606EC84E-F7F8-47CD-BE21-2D9B229FF61D}" type="slidenum">
              <a:rPr lang="hu-HU" smtClean="0"/>
              <a:t>36</a:t>
            </a:fld>
            <a:endParaRPr lang="hu-HU"/>
          </a:p>
        </p:txBody>
      </p:sp>
    </p:spTree>
    <p:extLst>
      <p:ext uri="{BB962C8B-B14F-4D97-AF65-F5344CB8AC3E}">
        <p14:creationId xmlns:p14="http://schemas.microsoft.com/office/powerpoint/2010/main" val="1410255718"/>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 helye 1">
            <a:extLst>
              <a:ext uri="{FF2B5EF4-FFF2-40B4-BE49-F238E27FC236}">
                <a16:creationId xmlns:a16="http://schemas.microsoft.com/office/drawing/2014/main" id="{10B6B8A4-BD28-426A-A36E-678E94EFEAD7}"/>
              </a:ext>
            </a:extLst>
          </p:cNvPr>
          <p:cNvSpPr>
            <a:spLocks noGrp="1"/>
          </p:cNvSpPr>
          <p:nvPr>
            <p:ph type="body" idx="4294967295"/>
          </p:nvPr>
        </p:nvSpPr>
        <p:spPr>
          <a:xfrm>
            <a:off x="839794" y="1557342"/>
            <a:ext cx="3384002" cy="503505"/>
          </a:xfrm>
        </p:spPr>
        <p:txBody>
          <a:bodyPr/>
          <a:lstStyle/>
          <a:p>
            <a:pPr marL="0" indent="0">
              <a:buNone/>
            </a:pPr>
            <a:r>
              <a:rPr lang="hu-HU" sz="1600" b="1" dirty="0"/>
              <a:t>FMV, napijelentésre jogosult</a:t>
            </a:r>
          </a:p>
        </p:txBody>
      </p:sp>
      <p:sp>
        <p:nvSpPr>
          <p:cNvPr id="3" name="Tartalom helye 2">
            <a:extLst>
              <a:ext uri="{FF2B5EF4-FFF2-40B4-BE49-F238E27FC236}">
                <a16:creationId xmlns:a16="http://schemas.microsoft.com/office/drawing/2014/main" id="{71D58553-6EC1-4F20-BE10-F45C8310E925}"/>
              </a:ext>
            </a:extLst>
          </p:cNvPr>
          <p:cNvSpPr>
            <a:spLocks noGrp="1"/>
          </p:cNvSpPr>
          <p:nvPr>
            <p:ph idx="4294967295"/>
          </p:nvPr>
        </p:nvSpPr>
        <p:spPr>
          <a:xfrm>
            <a:off x="839784" y="2060847"/>
            <a:ext cx="3384002" cy="3889098"/>
          </a:xfrm>
        </p:spPr>
        <p:style>
          <a:lnRef idx="2">
            <a:schemeClr val="accent2"/>
          </a:lnRef>
          <a:fillRef idx="1">
            <a:schemeClr val="lt1"/>
          </a:fillRef>
          <a:effectRef idx="0">
            <a:schemeClr val="accent2"/>
          </a:effectRef>
          <a:fontRef idx="minor">
            <a:schemeClr val="dk1"/>
          </a:fontRef>
        </p:style>
        <p:txBody>
          <a:bodyPr anchor="t"/>
          <a:lstStyle/>
          <a:p>
            <a:r>
              <a:rPr lang="hu-HU" dirty="0"/>
              <a:t>FMV is</a:t>
            </a:r>
          </a:p>
          <a:p>
            <a:r>
              <a:rPr lang="hu-HU" dirty="0"/>
              <a:t>~ jogosult is</a:t>
            </a:r>
          </a:p>
          <a:p>
            <a:endParaRPr lang="hu-HU" dirty="0"/>
          </a:p>
          <a:p>
            <a:r>
              <a:rPr lang="hu-HU" dirty="0"/>
              <a:t>„olyan FMV aki írhat napijelentést”</a:t>
            </a:r>
          </a:p>
        </p:txBody>
      </p:sp>
      <p:sp>
        <p:nvSpPr>
          <p:cNvPr id="4" name="Szöveg helye 3">
            <a:extLst>
              <a:ext uri="{FF2B5EF4-FFF2-40B4-BE49-F238E27FC236}">
                <a16:creationId xmlns:a16="http://schemas.microsoft.com/office/drawing/2014/main" id="{52684960-CD39-407C-9CA9-283D06A0682C}"/>
              </a:ext>
            </a:extLst>
          </p:cNvPr>
          <p:cNvSpPr>
            <a:spLocks noGrp="1"/>
          </p:cNvSpPr>
          <p:nvPr>
            <p:ph type="body" idx="4294967295"/>
          </p:nvPr>
        </p:nvSpPr>
        <p:spPr>
          <a:xfrm>
            <a:off x="7968209" y="1557342"/>
            <a:ext cx="3387184" cy="503514"/>
          </a:xfrm>
        </p:spPr>
        <p:txBody>
          <a:bodyPr/>
          <a:lstStyle/>
          <a:p>
            <a:pPr marL="0" indent="0">
              <a:buNone/>
            </a:pPr>
            <a:endParaRPr lang="hu-HU" dirty="0"/>
          </a:p>
        </p:txBody>
      </p:sp>
      <p:sp>
        <p:nvSpPr>
          <p:cNvPr id="5" name="Tartalom helye 4">
            <a:extLst>
              <a:ext uri="{FF2B5EF4-FFF2-40B4-BE49-F238E27FC236}">
                <a16:creationId xmlns:a16="http://schemas.microsoft.com/office/drawing/2014/main" id="{34506C45-8FA0-4922-9584-5F600DBE5EB9}"/>
              </a:ext>
            </a:extLst>
          </p:cNvPr>
          <p:cNvSpPr>
            <a:spLocks noGrp="1"/>
          </p:cNvSpPr>
          <p:nvPr>
            <p:ph idx="4294967295"/>
          </p:nvPr>
        </p:nvSpPr>
        <p:spPr>
          <a:xfrm>
            <a:off x="7968209" y="2060847"/>
            <a:ext cx="3387184" cy="3889098"/>
          </a:xfrm>
        </p:spPr>
        <p:style>
          <a:lnRef idx="2">
            <a:schemeClr val="accent2"/>
          </a:lnRef>
          <a:fillRef idx="1">
            <a:schemeClr val="lt1"/>
          </a:fillRef>
          <a:effectRef idx="0">
            <a:schemeClr val="accent2"/>
          </a:effectRef>
          <a:fontRef idx="minor">
            <a:schemeClr val="dk1"/>
          </a:fontRef>
        </p:style>
        <p:txBody>
          <a:bodyPr/>
          <a:lstStyle/>
          <a:p>
            <a:r>
              <a:rPr lang="hu-HU" dirty="0"/>
              <a:t>ÖSSZEFÉRHETETLENSÉGI szabályok (kikerültek a „191es”-ből)</a:t>
            </a:r>
          </a:p>
        </p:txBody>
      </p:sp>
      <p:sp>
        <p:nvSpPr>
          <p:cNvPr id="8" name="Szöveg helye 7">
            <a:extLst>
              <a:ext uri="{FF2B5EF4-FFF2-40B4-BE49-F238E27FC236}">
                <a16:creationId xmlns:a16="http://schemas.microsoft.com/office/drawing/2014/main" id="{0A3EEA74-C40A-4A71-B401-ADF8648B12A6}"/>
              </a:ext>
            </a:extLst>
          </p:cNvPr>
          <p:cNvSpPr>
            <a:spLocks noGrp="1"/>
          </p:cNvSpPr>
          <p:nvPr>
            <p:ph type="body" idx="4294967295"/>
          </p:nvPr>
        </p:nvSpPr>
        <p:spPr>
          <a:xfrm>
            <a:off x="4439814" y="1557342"/>
            <a:ext cx="3312368" cy="503514"/>
          </a:xfrm>
        </p:spPr>
        <p:txBody>
          <a:bodyPr/>
          <a:lstStyle/>
          <a:p>
            <a:pPr marL="0" indent="0">
              <a:buNone/>
            </a:pPr>
            <a:r>
              <a:rPr lang="hu-HU" sz="1600" b="1" dirty="0"/>
              <a:t>Az építtetői fedezetkezelő</a:t>
            </a:r>
          </a:p>
        </p:txBody>
      </p:sp>
      <p:sp>
        <p:nvSpPr>
          <p:cNvPr id="9" name="Tartalom helye 8">
            <a:extLst>
              <a:ext uri="{FF2B5EF4-FFF2-40B4-BE49-F238E27FC236}">
                <a16:creationId xmlns:a16="http://schemas.microsoft.com/office/drawing/2014/main" id="{87F67385-6C76-427C-8969-AC262BE91401}"/>
              </a:ext>
            </a:extLst>
          </p:cNvPr>
          <p:cNvSpPr>
            <a:spLocks noGrp="1"/>
          </p:cNvSpPr>
          <p:nvPr>
            <p:ph idx="4294967295"/>
          </p:nvPr>
        </p:nvSpPr>
        <p:spPr>
          <a:xfrm>
            <a:off x="4439814" y="2060847"/>
            <a:ext cx="3312368" cy="3889098"/>
          </a:xfrm>
        </p:spPr>
        <p:style>
          <a:lnRef idx="2">
            <a:schemeClr val="accent2"/>
          </a:lnRef>
          <a:fillRef idx="1">
            <a:schemeClr val="lt1"/>
          </a:fillRef>
          <a:effectRef idx="0">
            <a:schemeClr val="accent2"/>
          </a:effectRef>
          <a:fontRef idx="minor">
            <a:schemeClr val="dk1"/>
          </a:fontRef>
        </p:style>
        <p:txBody>
          <a:bodyPr anchor="t"/>
          <a:lstStyle/>
          <a:p>
            <a:r>
              <a:rPr lang="hu-HU" dirty="0"/>
              <a:t>20. §</a:t>
            </a:r>
          </a:p>
          <a:p>
            <a:endParaRPr lang="hu-HU" dirty="0"/>
          </a:p>
        </p:txBody>
      </p:sp>
      <p:sp>
        <p:nvSpPr>
          <p:cNvPr id="12" name="Cím 5">
            <a:extLst>
              <a:ext uri="{FF2B5EF4-FFF2-40B4-BE49-F238E27FC236}">
                <a16:creationId xmlns:a16="http://schemas.microsoft.com/office/drawing/2014/main" id="{0F11D459-CC97-494A-A520-0AEF719A29DE}"/>
              </a:ext>
            </a:extLst>
          </p:cNvPr>
          <p:cNvSpPr>
            <a:spLocks noGrp="1"/>
          </p:cNvSpPr>
          <p:nvPr>
            <p:ph type="title"/>
          </p:nvPr>
        </p:nvSpPr>
        <p:spPr>
          <a:xfrm>
            <a:off x="836607" y="739303"/>
            <a:ext cx="10515599" cy="818040"/>
          </a:xfrm>
        </p:spPr>
        <p:txBody>
          <a:bodyPr>
            <a:normAutofit fontScale="90000"/>
          </a:bodyPr>
          <a:lstStyle/>
          <a:p>
            <a:r>
              <a:rPr lang="hu-HU" dirty="0"/>
              <a:t>E-napló szerepkörök</a:t>
            </a:r>
            <a:br>
              <a:rPr lang="hu-HU" dirty="0"/>
            </a:br>
            <a:r>
              <a:rPr lang="hu-HU" sz="2000" dirty="0"/>
              <a:t>191/2009. (IX. 15.) Kormány rendelet [</a:t>
            </a:r>
            <a:r>
              <a:rPr lang="hu-HU" sz="2000" dirty="0" err="1"/>
              <a:t>Épkiv</a:t>
            </a:r>
            <a:r>
              <a:rPr lang="hu-HU" sz="2000" dirty="0"/>
              <a:t>] az építőipari kivitelezési tevékenységről</a:t>
            </a:r>
          </a:p>
        </p:txBody>
      </p:sp>
      <p:sp>
        <p:nvSpPr>
          <p:cNvPr id="13" name="Dia számának helye 12">
            <a:extLst>
              <a:ext uri="{FF2B5EF4-FFF2-40B4-BE49-F238E27FC236}">
                <a16:creationId xmlns:a16="http://schemas.microsoft.com/office/drawing/2014/main" id="{17A1E94C-1B40-4266-A543-71B3084ECF7C}"/>
              </a:ext>
            </a:extLst>
          </p:cNvPr>
          <p:cNvSpPr>
            <a:spLocks noGrp="1"/>
          </p:cNvSpPr>
          <p:nvPr>
            <p:ph type="sldNum" sz="quarter" idx="8"/>
          </p:nvPr>
        </p:nvSpPr>
        <p:spPr/>
        <p:txBody>
          <a:bodyPr/>
          <a:lstStyle/>
          <a:p>
            <a:pPr lvl="0"/>
            <a:fld id="{606EC84E-F7F8-47CD-BE21-2D9B229FF61D}" type="slidenum">
              <a:rPr lang="hu-HU" smtClean="0"/>
              <a:t>37</a:t>
            </a:fld>
            <a:endParaRPr lang="hu-HU"/>
          </a:p>
        </p:txBody>
      </p:sp>
    </p:spTree>
    <p:extLst>
      <p:ext uri="{BB962C8B-B14F-4D97-AF65-F5344CB8AC3E}">
        <p14:creationId xmlns:p14="http://schemas.microsoft.com/office/powerpoint/2010/main" val="355524525"/>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59474D8-9E93-4F05-AB39-8949BA66B11C}"/>
              </a:ext>
            </a:extLst>
          </p:cNvPr>
          <p:cNvSpPr>
            <a:spLocks noGrp="1"/>
          </p:cNvSpPr>
          <p:nvPr>
            <p:ph type="title"/>
          </p:nvPr>
        </p:nvSpPr>
        <p:spPr/>
        <p:txBody>
          <a:bodyPr/>
          <a:lstStyle/>
          <a:p>
            <a:r>
              <a:rPr lang="hu-HU" dirty="0"/>
              <a:t>Kivitelezési szerződés</a:t>
            </a:r>
          </a:p>
        </p:txBody>
      </p:sp>
      <p:sp>
        <p:nvSpPr>
          <p:cNvPr id="3" name="Tartalom helye 2">
            <a:extLst>
              <a:ext uri="{FF2B5EF4-FFF2-40B4-BE49-F238E27FC236}">
                <a16:creationId xmlns:a16="http://schemas.microsoft.com/office/drawing/2014/main" id="{906A8069-E589-40A3-9AA4-DE6379E18739}"/>
              </a:ext>
            </a:extLst>
          </p:cNvPr>
          <p:cNvSpPr>
            <a:spLocks noGrp="1"/>
          </p:cNvSpPr>
          <p:nvPr>
            <p:ph sz="half" idx="1"/>
          </p:nvPr>
        </p:nvSpPr>
        <p:spPr/>
        <p:txBody>
          <a:bodyPr anchor="t">
            <a:normAutofit fontScale="92500" lnSpcReduction="20000"/>
          </a:bodyPr>
          <a:lstStyle/>
          <a:p>
            <a:r>
              <a:rPr lang="hu-HU" sz="1800" dirty="0"/>
              <a:t>191/2009. (IX. 15.) Kormány rendelet [</a:t>
            </a:r>
            <a:r>
              <a:rPr lang="hu-HU" sz="1800" dirty="0" err="1"/>
              <a:t>Épkiv</a:t>
            </a:r>
            <a:r>
              <a:rPr lang="hu-HU" sz="1800" dirty="0"/>
              <a:t>] az építőipari kivitelezési tevékenységről </a:t>
            </a:r>
            <a:r>
              <a:rPr lang="hu-HU" sz="1800" b="1" dirty="0"/>
              <a:t>3. § (2)</a:t>
            </a:r>
          </a:p>
          <a:p>
            <a:pPr marL="0" indent="0">
              <a:buNone/>
            </a:pPr>
            <a:r>
              <a:rPr lang="hu-HU" dirty="0"/>
              <a:t>Egyszerűen fogalmazva:</a:t>
            </a:r>
          </a:p>
          <a:p>
            <a:r>
              <a:rPr lang="hu-HU" dirty="0"/>
              <a:t>Ki?</a:t>
            </a:r>
          </a:p>
          <a:p>
            <a:r>
              <a:rPr lang="hu-HU" dirty="0"/>
              <a:t>Kit?</a:t>
            </a:r>
          </a:p>
          <a:p>
            <a:r>
              <a:rPr lang="hu-HU" dirty="0"/>
              <a:t>Milyen műszaki tartalom?</a:t>
            </a:r>
          </a:p>
          <a:p>
            <a:r>
              <a:rPr lang="hu-HU" dirty="0"/>
              <a:t>Milyen határidő?</a:t>
            </a:r>
          </a:p>
          <a:p>
            <a:r>
              <a:rPr lang="hu-HU" dirty="0"/>
              <a:t>Mennyiért?</a:t>
            </a:r>
          </a:p>
          <a:p>
            <a:endParaRPr lang="hu-HU" dirty="0"/>
          </a:p>
          <a:p>
            <a:pPr marL="0" indent="0">
              <a:buNone/>
            </a:pPr>
            <a:r>
              <a:rPr lang="hu-HU" dirty="0"/>
              <a:t>minden mást le lehet szabályozni, amit más jogszabály nem tilt</a:t>
            </a:r>
          </a:p>
        </p:txBody>
      </p:sp>
      <p:sp>
        <p:nvSpPr>
          <p:cNvPr id="4" name="Tartalom helye 3">
            <a:extLst>
              <a:ext uri="{FF2B5EF4-FFF2-40B4-BE49-F238E27FC236}">
                <a16:creationId xmlns:a16="http://schemas.microsoft.com/office/drawing/2014/main" id="{83E4FA3C-30D9-4ADF-9246-CAFB5C23B3E4}"/>
              </a:ext>
            </a:extLst>
          </p:cNvPr>
          <p:cNvSpPr>
            <a:spLocks noGrp="1"/>
          </p:cNvSpPr>
          <p:nvPr>
            <p:ph sz="half" idx="2"/>
          </p:nvPr>
        </p:nvSpPr>
        <p:spPr>
          <a:xfrm>
            <a:off x="6416039" y="3836709"/>
            <a:ext cx="5194769" cy="2024341"/>
          </a:xfr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p>
            <a:r>
              <a:rPr lang="hu-HU" dirty="0">
                <a:solidFill>
                  <a:schemeClr val="dk1"/>
                </a:solidFill>
              </a:rPr>
              <a:t>Szerződéses adatok (módosítás, kiegészítés)</a:t>
            </a:r>
          </a:p>
          <a:p>
            <a:r>
              <a:rPr lang="hu-HU" b="1" dirty="0">
                <a:solidFill>
                  <a:schemeClr val="dk1"/>
                </a:solidFill>
              </a:rPr>
              <a:t>Szerződéses csatolmányok</a:t>
            </a:r>
          </a:p>
          <a:p>
            <a:r>
              <a:rPr lang="hu-HU" b="1" dirty="0">
                <a:solidFill>
                  <a:schemeClr val="dk1"/>
                </a:solidFill>
              </a:rPr>
              <a:t>Szerződéses csatolmányok – ellenérték nélkül</a:t>
            </a:r>
          </a:p>
        </p:txBody>
      </p:sp>
      <p:sp>
        <p:nvSpPr>
          <p:cNvPr id="5" name="Dia számának helye 4">
            <a:extLst>
              <a:ext uri="{FF2B5EF4-FFF2-40B4-BE49-F238E27FC236}">
                <a16:creationId xmlns:a16="http://schemas.microsoft.com/office/drawing/2014/main" id="{B0AA22F7-3486-40BE-A949-0AB1F65C00A2}"/>
              </a:ext>
            </a:extLst>
          </p:cNvPr>
          <p:cNvSpPr>
            <a:spLocks noGrp="1"/>
          </p:cNvSpPr>
          <p:nvPr>
            <p:ph type="sldNum" sz="quarter" idx="12"/>
          </p:nvPr>
        </p:nvSpPr>
        <p:spPr/>
        <p:txBody>
          <a:bodyPr/>
          <a:lstStyle/>
          <a:p>
            <a:pPr rtl="0"/>
            <a:fld id="{3A98EE3D-8CD1-4C3F-BD1C-C98C9596463C}" type="slidenum">
              <a:rPr lang="en-US" smtClean="0"/>
              <a:t>38</a:t>
            </a:fld>
            <a:endParaRPr lang="en-US" dirty="0"/>
          </a:p>
        </p:txBody>
      </p:sp>
      <p:pic>
        <p:nvPicPr>
          <p:cNvPr id="7" name="Kép 6">
            <a:extLst>
              <a:ext uri="{FF2B5EF4-FFF2-40B4-BE49-F238E27FC236}">
                <a16:creationId xmlns:a16="http://schemas.microsoft.com/office/drawing/2014/main" id="{AE396F4D-B456-69A8-F900-2C60438CC02F}"/>
              </a:ext>
            </a:extLst>
          </p:cNvPr>
          <p:cNvPicPr>
            <a:picLocks noChangeAspect="1"/>
          </p:cNvPicPr>
          <p:nvPr/>
        </p:nvPicPr>
        <p:blipFill rotWithShape="1">
          <a:blip r:embed="rId2"/>
          <a:srcRect l="10051" t="35189" r="25735" b="20688"/>
          <a:stretch/>
        </p:blipFill>
        <p:spPr>
          <a:xfrm>
            <a:off x="6096000" y="1623226"/>
            <a:ext cx="5726784" cy="2213483"/>
          </a:xfrm>
          <a:prstGeom prst="rect">
            <a:avLst/>
          </a:prstGeom>
        </p:spPr>
      </p:pic>
    </p:spTree>
    <p:extLst>
      <p:ext uri="{BB962C8B-B14F-4D97-AF65-F5344CB8AC3E}">
        <p14:creationId xmlns:p14="http://schemas.microsoft.com/office/powerpoint/2010/main" val="1885510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D7313C3-D693-BD9A-7125-187FD23836E0}"/>
              </a:ext>
            </a:extLst>
          </p:cNvPr>
          <p:cNvSpPr>
            <a:spLocks noGrp="1"/>
          </p:cNvSpPr>
          <p:nvPr>
            <p:ph type="title"/>
          </p:nvPr>
        </p:nvSpPr>
        <p:spPr/>
        <p:txBody>
          <a:bodyPr/>
          <a:lstStyle/>
          <a:p>
            <a:r>
              <a:rPr lang="hu-HU" dirty="0"/>
              <a:t>Munkaterület</a:t>
            </a:r>
          </a:p>
        </p:txBody>
      </p:sp>
      <p:sp>
        <p:nvSpPr>
          <p:cNvPr id="6" name="Szöveg helye 5">
            <a:extLst>
              <a:ext uri="{FF2B5EF4-FFF2-40B4-BE49-F238E27FC236}">
                <a16:creationId xmlns:a16="http://schemas.microsoft.com/office/drawing/2014/main" id="{BAFCC8F0-E85D-AAE5-2C28-E731EE82ED76}"/>
              </a:ext>
            </a:extLst>
          </p:cNvPr>
          <p:cNvSpPr>
            <a:spLocks noGrp="1"/>
          </p:cNvSpPr>
          <p:nvPr>
            <p:ph type="body" idx="1"/>
          </p:nvPr>
        </p:nvSpPr>
        <p:spPr/>
        <p:txBody>
          <a:bodyPr/>
          <a:lstStyle/>
          <a:p>
            <a:r>
              <a:rPr lang="hu-HU" b="1" dirty="0"/>
              <a:t>Feltételei, jelentése</a:t>
            </a:r>
          </a:p>
        </p:txBody>
      </p:sp>
      <p:sp>
        <p:nvSpPr>
          <p:cNvPr id="7" name="Tartalom helye 6">
            <a:extLst>
              <a:ext uri="{FF2B5EF4-FFF2-40B4-BE49-F238E27FC236}">
                <a16:creationId xmlns:a16="http://schemas.microsoft.com/office/drawing/2014/main" id="{8C145177-A29E-89F5-A546-11EC3B38EBC2}"/>
              </a:ext>
            </a:extLst>
          </p:cNvPr>
          <p:cNvSpPr>
            <a:spLocks noGrp="1"/>
          </p:cNvSpPr>
          <p:nvPr>
            <p:ph sz="half" idx="2"/>
          </p:nvPr>
        </p:nvSpPr>
        <p:spPr>
          <a:xfrm>
            <a:off x="581194" y="2926052"/>
            <a:ext cx="5194766" cy="3135383"/>
          </a:xfrm>
        </p:spPr>
        <p:txBody>
          <a:bodyPr>
            <a:normAutofit fontScale="92500" lnSpcReduction="10000"/>
          </a:bodyPr>
          <a:lstStyle/>
          <a:p>
            <a:r>
              <a:rPr lang="hu-HU" dirty="0"/>
              <a:t>Átadás</a:t>
            </a:r>
          </a:p>
          <a:p>
            <a:pPr lvl="1"/>
            <a:r>
              <a:rPr lang="hu-HU" dirty="0"/>
              <a:t>Szerepkörök kiosztása</a:t>
            </a:r>
          </a:p>
          <a:p>
            <a:pPr lvl="1"/>
            <a:r>
              <a:rPr lang="hu-HU" dirty="0"/>
              <a:t>Szerződéses adatok</a:t>
            </a:r>
          </a:p>
          <a:p>
            <a:pPr lvl="1"/>
            <a:r>
              <a:rPr lang="hu-HU" dirty="0"/>
              <a:t>Szerződéses csatolmányok</a:t>
            </a:r>
          </a:p>
          <a:p>
            <a:pPr lvl="1"/>
            <a:r>
              <a:rPr lang="hu-HU" dirty="0"/>
              <a:t>Szerződéses csatolmányok – ellenérték nélkül</a:t>
            </a:r>
          </a:p>
          <a:p>
            <a:pPr lvl="1"/>
            <a:r>
              <a:rPr lang="hu-HU" dirty="0"/>
              <a:t>Megfelelő személyek között</a:t>
            </a:r>
          </a:p>
          <a:p>
            <a:r>
              <a:rPr lang="hu-HU" dirty="0"/>
              <a:t>Visszaadás</a:t>
            </a:r>
          </a:p>
          <a:p>
            <a:pPr lvl="1"/>
            <a:r>
              <a:rPr lang="hu-HU" dirty="0"/>
              <a:t>Kivitelezői nyilatkozat</a:t>
            </a:r>
          </a:p>
          <a:p>
            <a:pPr lvl="1"/>
            <a:r>
              <a:rPr lang="hu-HU" dirty="0"/>
              <a:t>FMV nyilatkozat(ok)</a:t>
            </a:r>
          </a:p>
          <a:p>
            <a:pPr lvl="1"/>
            <a:r>
              <a:rPr lang="hu-HU" dirty="0"/>
              <a:t>Zárt alnaplók</a:t>
            </a:r>
          </a:p>
          <a:p>
            <a:pPr marL="0" indent="0">
              <a:buNone/>
            </a:pPr>
            <a:endParaRPr lang="hu-HU" dirty="0"/>
          </a:p>
        </p:txBody>
      </p:sp>
      <p:sp>
        <p:nvSpPr>
          <p:cNvPr id="8" name="Szöveg helye 7">
            <a:extLst>
              <a:ext uri="{FF2B5EF4-FFF2-40B4-BE49-F238E27FC236}">
                <a16:creationId xmlns:a16="http://schemas.microsoft.com/office/drawing/2014/main" id="{9F25648F-4BC8-5A1E-48E0-EC41CEE2ADE7}"/>
              </a:ext>
            </a:extLst>
          </p:cNvPr>
          <p:cNvSpPr>
            <a:spLocks noGrp="1"/>
          </p:cNvSpPr>
          <p:nvPr>
            <p:ph type="body" sz="quarter" idx="3"/>
          </p:nvPr>
        </p:nvSpPr>
        <p:spPr/>
        <p:txBody>
          <a:bodyPr/>
          <a:lstStyle/>
          <a:p>
            <a:r>
              <a:rPr lang="hu-HU" b="1" dirty="0"/>
              <a:t>Következményei</a:t>
            </a:r>
          </a:p>
        </p:txBody>
      </p:sp>
      <p:sp>
        <p:nvSpPr>
          <p:cNvPr id="9" name="Tartalom helye 8">
            <a:extLst>
              <a:ext uri="{FF2B5EF4-FFF2-40B4-BE49-F238E27FC236}">
                <a16:creationId xmlns:a16="http://schemas.microsoft.com/office/drawing/2014/main" id="{FB6F92C2-5927-6F21-3D18-8B4C5812AFB9}"/>
              </a:ext>
            </a:extLst>
          </p:cNvPr>
          <p:cNvSpPr>
            <a:spLocks noGrp="1"/>
          </p:cNvSpPr>
          <p:nvPr>
            <p:ph sz="quarter" idx="4"/>
          </p:nvPr>
        </p:nvSpPr>
        <p:spPr/>
        <p:txBody>
          <a:bodyPr/>
          <a:lstStyle/>
          <a:p>
            <a:r>
              <a:rPr lang="hu-HU" dirty="0"/>
              <a:t>Átadást követően</a:t>
            </a:r>
          </a:p>
          <a:p>
            <a:pPr lvl="1"/>
            <a:r>
              <a:rPr lang="hu-HU" dirty="0"/>
              <a:t>Lehet és kell napijelentést tenni</a:t>
            </a:r>
          </a:p>
          <a:p>
            <a:pPr lvl="1"/>
            <a:r>
              <a:rPr lang="hu-HU" dirty="0"/>
              <a:t>Nyitható alnapló</a:t>
            </a:r>
          </a:p>
          <a:p>
            <a:r>
              <a:rPr lang="hu-HU" dirty="0"/>
              <a:t>Visszaadást követően</a:t>
            </a:r>
          </a:p>
          <a:p>
            <a:pPr lvl="1"/>
            <a:r>
              <a:rPr lang="hu-HU" dirty="0"/>
              <a:t>Napló lezáródik</a:t>
            </a:r>
          </a:p>
          <a:p>
            <a:r>
              <a:rPr lang="hu-HU" dirty="0"/>
              <a:t>Tartósan nincs munkavégzés</a:t>
            </a:r>
          </a:p>
          <a:p>
            <a:r>
              <a:rPr lang="hu-HU" dirty="0"/>
              <a:t>Jelentése: „munkavégzés lehetősége”, nem a fizikai tér</a:t>
            </a:r>
          </a:p>
        </p:txBody>
      </p:sp>
      <p:sp>
        <p:nvSpPr>
          <p:cNvPr id="5" name="Dia számának helye 4">
            <a:extLst>
              <a:ext uri="{FF2B5EF4-FFF2-40B4-BE49-F238E27FC236}">
                <a16:creationId xmlns:a16="http://schemas.microsoft.com/office/drawing/2014/main" id="{32E02054-0648-26FD-BA1C-D3D877877CAC}"/>
              </a:ext>
            </a:extLst>
          </p:cNvPr>
          <p:cNvSpPr>
            <a:spLocks noGrp="1"/>
          </p:cNvSpPr>
          <p:nvPr>
            <p:ph type="sldNum" sz="quarter" idx="12"/>
          </p:nvPr>
        </p:nvSpPr>
        <p:spPr/>
        <p:txBody>
          <a:bodyPr/>
          <a:lstStyle/>
          <a:p>
            <a:pPr rtl="0"/>
            <a:fld id="{3A98EE3D-8CD1-4C3F-BD1C-C98C9596463C}" type="slidenum">
              <a:rPr lang="en-US" smtClean="0"/>
              <a:t>39</a:t>
            </a:fld>
            <a:endParaRPr lang="en-US" dirty="0"/>
          </a:p>
        </p:txBody>
      </p:sp>
    </p:spTree>
    <p:extLst>
      <p:ext uri="{BB962C8B-B14F-4D97-AF65-F5344CB8AC3E}">
        <p14:creationId xmlns:p14="http://schemas.microsoft.com/office/powerpoint/2010/main" val="1126555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62DA152-8F40-474E-9398-5EA37C52F46E}"/>
              </a:ext>
            </a:extLst>
          </p:cNvPr>
          <p:cNvSpPr>
            <a:spLocks noGrp="1"/>
          </p:cNvSpPr>
          <p:nvPr>
            <p:ph type="title"/>
          </p:nvPr>
        </p:nvSpPr>
        <p:spPr/>
        <p:txBody>
          <a:bodyPr/>
          <a:lstStyle/>
          <a:p>
            <a:r>
              <a:rPr lang="hu-HU" dirty="0"/>
              <a:t>Elvi alapok</a:t>
            </a:r>
            <a:br>
              <a:rPr lang="hu-HU" dirty="0"/>
            </a:br>
            <a:r>
              <a:rPr lang="hu-HU" cap="none" dirty="0"/>
              <a:t>Jogszabályok - szemelvény</a:t>
            </a:r>
            <a:endParaRPr lang="hu-HU" dirty="0"/>
          </a:p>
        </p:txBody>
      </p:sp>
      <p:sp>
        <p:nvSpPr>
          <p:cNvPr id="3" name="Szöveg helye 2">
            <a:extLst>
              <a:ext uri="{FF2B5EF4-FFF2-40B4-BE49-F238E27FC236}">
                <a16:creationId xmlns:a16="http://schemas.microsoft.com/office/drawing/2014/main" id="{368ED41D-61A9-41A1-8DBD-62DB2A329F37}"/>
              </a:ext>
            </a:extLst>
          </p:cNvPr>
          <p:cNvSpPr>
            <a:spLocks noGrp="1"/>
          </p:cNvSpPr>
          <p:nvPr>
            <p:ph type="body" idx="1"/>
          </p:nvPr>
        </p:nvSpPr>
        <p:spPr>
          <a:xfrm>
            <a:off x="6416037" y="1485345"/>
            <a:ext cx="5194769" cy="557784"/>
          </a:xfrm>
        </p:spPr>
        <p:txBody>
          <a:bodyPr/>
          <a:lstStyle/>
          <a:p>
            <a:r>
              <a:rPr lang="hu-HU" dirty="0"/>
              <a:t>Főbb” jogszabályok</a:t>
            </a:r>
          </a:p>
        </p:txBody>
      </p:sp>
      <p:sp>
        <p:nvSpPr>
          <p:cNvPr id="6" name="Tartalom helye 5">
            <a:extLst>
              <a:ext uri="{FF2B5EF4-FFF2-40B4-BE49-F238E27FC236}">
                <a16:creationId xmlns:a16="http://schemas.microsoft.com/office/drawing/2014/main" id="{56BA6307-2A36-4CA8-85FD-E8B5BFC7520A}"/>
              </a:ext>
            </a:extLst>
          </p:cNvPr>
          <p:cNvSpPr>
            <a:spLocks noGrp="1"/>
          </p:cNvSpPr>
          <p:nvPr>
            <p:ph sz="quarter" idx="4"/>
          </p:nvPr>
        </p:nvSpPr>
        <p:spPr>
          <a:xfrm>
            <a:off x="2870463" y="2250892"/>
            <a:ext cx="8740346" cy="3610160"/>
          </a:xfrm>
        </p:spPr>
        <p:style>
          <a:lnRef idx="2">
            <a:schemeClr val="accent1"/>
          </a:lnRef>
          <a:fillRef idx="1">
            <a:schemeClr val="lt1"/>
          </a:fillRef>
          <a:effectRef idx="0">
            <a:schemeClr val="accent1"/>
          </a:effectRef>
          <a:fontRef idx="minor">
            <a:schemeClr val="dk1"/>
          </a:fontRef>
        </p:style>
        <p:txBody>
          <a:bodyPr>
            <a:normAutofit/>
          </a:bodyPr>
          <a:lstStyle/>
          <a:p>
            <a:pPr>
              <a:buFont typeface="Wingdings" panose="05000000000000000000" pitchFamily="2" charset="2"/>
              <a:buChar char="Ø"/>
            </a:pPr>
            <a:r>
              <a:rPr lang="hu-HU" sz="1800" dirty="0"/>
              <a:t>1997. évi LXXVIII. törvény az épített környezet alakításáról és védelméről</a:t>
            </a:r>
          </a:p>
          <a:p>
            <a:pPr>
              <a:buFont typeface="Wingdings" panose="05000000000000000000" pitchFamily="2" charset="2"/>
              <a:buChar char="Ø"/>
            </a:pPr>
            <a:r>
              <a:rPr lang="hu-HU" sz="1800" dirty="0"/>
              <a:t>191/2009. (IX. 15.) Kormány rendelet [</a:t>
            </a:r>
            <a:r>
              <a:rPr lang="hu-HU" sz="1800" dirty="0" err="1"/>
              <a:t>Épkiv</a:t>
            </a:r>
            <a:r>
              <a:rPr lang="hu-HU" sz="1800" dirty="0"/>
              <a:t>]    az építőipari kivitelezési tevékenységről</a:t>
            </a:r>
          </a:p>
          <a:p>
            <a:pPr>
              <a:buFont typeface="Wingdings" panose="05000000000000000000" pitchFamily="2" charset="2"/>
              <a:buChar char="Ø"/>
            </a:pPr>
            <a:r>
              <a:rPr lang="hu-HU" sz="1800" dirty="0"/>
              <a:t>253/1997. (XII. 20.) Korm. rendelet az országos településrendezési és építési követelményekről (OTÉK)</a:t>
            </a:r>
          </a:p>
          <a:p>
            <a:pPr marL="0" indent="0" algn="ctr">
              <a:buNone/>
            </a:pPr>
            <a:endParaRPr lang="hu-HU" sz="1600" i="1" dirty="0"/>
          </a:p>
          <a:p>
            <a:pPr marL="0" indent="0" algn="ctr">
              <a:buNone/>
            </a:pPr>
            <a:r>
              <a:rPr lang="hu-HU" sz="1600" i="1" dirty="0"/>
              <a:t>Szakági/ sajátos építmények szabályai a MELLÉKLETEKBEN</a:t>
            </a:r>
          </a:p>
        </p:txBody>
      </p:sp>
      <p:sp>
        <p:nvSpPr>
          <p:cNvPr id="8" name="Dia számának helye 7">
            <a:extLst>
              <a:ext uri="{FF2B5EF4-FFF2-40B4-BE49-F238E27FC236}">
                <a16:creationId xmlns:a16="http://schemas.microsoft.com/office/drawing/2014/main" id="{944B3BB0-D4A4-45F3-B077-EF58075F973C}"/>
              </a:ext>
            </a:extLst>
          </p:cNvPr>
          <p:cNvSpPr>
            <a:spLocks noGrp="1"/>
          </p:cNvSpPr>
          <p:nvPr>
            <p:ph type="sldNum" sz="quarter" idx="12"/>
          </p:nvPr>
        </p:nvSpPr>
        <p:spPr/>
        <p:txBody>
          <a:bodyPr/>
          <a:lstStyle/>
          <a:p>
            <a:pPr rtl="0"/>
            <a:fld id="{3A98EE3D-8CD1-4C3F-BD1C-C98C9596463C}" type="slidenum">
              <a:rPr lang="en-US" smtClean="0"/>
              <a:t>4</a:t>
            </a:fld>
            <a:endParaRPr lang="en-US" dirty="0"/>
          </a:p>
        </p:txBody>
      </p:sp>
    </p:spTree>
    <p:extLst>
      <p:ext uri="{BB962C8B-B14F-4D97-AF65-F5344CB8AC3E}">
        <p14:creationId xmlns:p14="http://schemas.microsoft.com/office/powerpoint/2010/main" val="21206283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 számának helye 6">
            <a:extLst>
              <a:ext uri="{FF2B5EF4-FFF2-40B4-BE49-F238E27FC236}">
                <a16:creationId xmlns:a16="http://schemas.microsoft.com/office/drawing/2014/main" id="{56607B61-673F-1F4A-12D2-2ACBE91EEBCD}"/>
              </a:ext>
            </a:extLst>
          </p:cNvPr>
          <p:cNvSpPr>
            <a:spLocks noGrp="1"/>
          </p:cNvSpPr>
          <p:nvPr>
            <p:ph type="sldNum" sz="quarter" idx="8"/>
          </p:nvPr>
        </p:nvSpPr>
        <p:spPr/>
        <p:txBody>
          <a:bodyPr/>
          <a:lstStyle/>
          <a:p>
            <a:pPr rtl="0"/>
            <a:fld id="{3A98EE3D-8CD1-4C3F-BD1C-C98C9596463C}" type="slidenum">
              <a:rPr lang="en-US" smtClean="0"/>
              <a:t>40</a:t>
            </a:fld>
            <a:endParaRPr lang="en-US" dirty="0"/>
          </a:p>
        </p:txBody>
      </p:sp>
      <p:sp>
        <p:nvSpPr>
          <p:cNvPr id="8" name="Cím 7">
            <a:extLst>
              <a:ext uri="{FF2B5EF4-FFF2-40B4-BE49-F238E27FC236}">
                <a16:creationId xmlns:a16="http://schemas.microsoft.com/office/drawing/2014/main" id="{361F6BA2-AC71-D36D-CE97-28966A7611A0}"/>
              </a:ext>
            </a:extLst>
          </p:cNvPr>
          <p:cNvSpPr>
            <a:spLocks noGrp="1"/>
          </p:cNvSpPr>
          <p:nvPr>
            <p:ph type="title"/>
          </p:nvPr>
        </p:nvSpPr>
        <p:spPr/>
        <p:txBody>
          <a:bodyPr>
            <a:normAutofit fontScale="90000"/>
          </a:bodyPr>
          <a:lstStyle/>
          <a:p>
            <a:r>
              <a:rPr lang="hu-HU" dirty="0"/>
              <a:t>Munkaterület</a:t>
            </a:r>
          </a:p>
        </p:txBody>
      </p:sp>
      <p:sp>
        <p:nvSpPr>
          <p:cNvPr id="9" name="Szöveg helye 8">
            <a:extLst>
              <a:ext uri="{FF2B5EF4-FFF2-40B4-BE49-F238E27FC236}">
                <a16:creationId xmlns:a16="http://schemas.microsoft.com/office/drawing/2014/main" id="{757070CC-987A-63AA-6979-BE5BC5649605}"/>
              </a:ext>
            </a:extLst>
          </p:cNvPr>
          <p:cNvSpPr>
            <a:spLocks noGrp="1"/>
          </p:cNvSpPr>
          <p:nvPr>
            <p:ph type="body" idx="4294967295"/>
          </p:nvPr>
        </p:nvSpPr>
        <p:spPr/>
        <p:txBody>
          <a:bodyPr>
            <a:normAutofit fontScale="85000" lnSpcReduction="20000"/>
          </a:bodyPr>
          <a:lstStyle/>
          <a:p>
            <a:endParaRPr lang="hu-HU"/>
          </a:p>
        </p:txBody>
      </p:sp>
      <p:sp>
        <p:nvSpPr>
          <p:cNvPr id="10" name="Szöveg helye 9">
            <a:extLst>
              <a:ext uri="{FF2B5EF4-FFF2-40B4-BE49-F238E27FC236}">
                <a16:creationId xmlns:a16="http://schemas.microsoft.com/office/drawing/2014/main" id="{65E17000-052D-BFF0-F624-FA54C8805D55}"/>
              </a:ext>
            </a:extLst>
          </p:cNvPr>
          <p:cNvSpPr>
            <a:spLocks noGrp="1"/>
          </p:cNvSpPr>
          <p:nvPr>
            <p:ph type="body" idx="4294967295"/>
          </p:nvPr>
        </p:nvSpPr>
        <p:spPr/>
        <p:txBody>
          <a:bodyPr/>
          <a:lstStyle/>
          <a:p>
            <a:endParaRPr lang="hu-HU"/>
          </a:p>
        </p:txBody>
      </p:sp>
      <p:sp>
        <p:nvSpPr>
          <p:cNvPr id="11" name="Szöveg helye 10">
            <a:extLst>
              <a:ext uri="{FF2B5EF4-FFF2-40B4-BE49-F238E27FC236}">
                <a16:creationId xmlns:a16="http://schemas.microsoft.com/office/drawing/2014/main" id="{2ABECD38-C931-9B8B-437A-EDA986346684}"/>
              </a:ext>
            </a:extLst>
          </p:cNvPr>
          <p:cNvSpPr>
            <a:spLocks noGrp="1"/>
          </p:cNvSpPr>
          <p:nvPr>
            <p:ph type="body" idx="4294967295"/>
          </p:nvPr>
        </p:nvSpPr>
        <p:spPr/>
        <p:txBody>
          <a:bodyPr/>
          <a:lstStyle/>
          <a:p>
            <a:endParaRPr lang="hu-HU"/>
          </a:p>
        </p:txBody>
      </p:sp>
      <p:sp>
        <p:nvSpPr>
          <p:cNvPr id="12" name="Szöveg helye 11">
            <a:extLst>
              <a:ext uri="{FF2B5EF4-FFF2-40B4-BE49-F238E27FC236}">
                <a16:creationId xmlns:a16="http://schemas.microsoft.com/office/drawing/2014/main" id="{02ECF2A6-5B4A-5F48-7350-6ABD8524EDEF}"/>
              </a:ext>
            </a:extLst>
          </p:cNvPr>
          <p:cNvSpPr>
            <a:spLocks noGrp="1"/>
          </p:cNvSpPr>
          <p:nvPr>
            <p:ph type="body" idx="4294967295"/>
          </p:nvPr>
        </p:nvSpPr>
        <p:spPr/>
        <p:txBody>
          <a:bodyPr/>
          <a:lstStyle/>
          <a:p>
            <a:endParaRPr lang="hu-HU"/>
          </a:p>
        </p:txBody>
      </p:sp>
      <p:pic>
        <p:nvPicPr>
          <p:cNvPr id="14" name="Kép 13" descr="A képen szöveg látható&#10;&#10;Automatikusan generált leírás">
            <a:extLst>
              <a:ext uri="{FF2B5EF4-FFF2-40B4-BE49-F238E27FC236}">
                <a16:creationId xmlns:a16="http://schemas.microsoft.com/office/drawing/2014/main" id="{75492564-EBD2-5CBE-669F-65D0FD231C8E}"/>
              </a:ext>
            </a:extLst>
          </p:cNvPr>
          <p:cNvPicPr>
            <a:picLocks noChangeAspect="1"/>
          </p:cNvPicPr>
          <p:nvPr/>
        </p:nvPicPr>
        <p:blipFill rotWithShape="1">
          <a:blip r:embed="rId2"/>
          <a:srcRect t="10824" r="29409" b="46482"/>
          <a:stretch/>
        </p:blipFill>
        <p:spPr>
          <a:xfrm>
            <a:off x="6240010" y="3789035"/>
            <a:ext cx="5401123" cy="2773286"/>
          </a:xfrm>
          <a:prstGeom prst="rect">
            <a:avLst/>
          </a:prstGeom>
        </p:spPr>
      </p:pic>
    </p:spTree>
    <p:extLst>
      <p:ext uri="{BB962C8B-B14F-4D97-AF65-F5344CB8AC3E}">
        <p14:creationId xmlns:p14="http://schemas.microsoft.com/office/powerpoint/2010/main" val="239329046"/>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56D0AC1-40B5-2C9B-435A-C071E16282F9}"/>
              </a:ext>
            </a:extLst>
          </p:cNvPr>
          <p:cNvSpPr>
            <a:spLocks noGrp="1"/>
          </p:cNvSpPr>
          <p:nvPr>
            <p:ph type="title"/>
          </p:nvPr>
        </p:nvSpPr>
        <p:spPr/>
        <p:txBody>
          <a:bodyPr/>
          <a:lstStyle/>
          <a:p>
            <a:r>
              <a:rPr lang="hu-HU" dirty="0"/>
              <a:t>Bejegyzések</a:t>
            </a:r>
          </a:p>
        </p:txBody>
      </p:sp>
      <p:sp>
        <p:nvSpPr>
          <p:cNvPr id="3" name="Szöveg helye 2">
            <a:extLst>
              <a:ext uri="{FF2B5EF4-FFF2-40B4-BE49-F238E27FC236}">
                <a16:creationId xmlns:a16="http://schemas.microsoft.com/office/drawing/2014/main" id="{3E8AF253-F81E-147F-3CD7-6FC1AB178A62}"/>
              </a:ext>
            </a:extLst>
          </p:cNvPr>
          <p:cNvSpPr>
            <a:spLocks noGrp="1"/>
          </p:cNvSpPr>
          <p:nvPr>
            <p:ph type="body" idx="1"/>
          </p:nvPr>
        </p:nvSpPr>
        <p:spPr/>
        <p:txBody>
          <a:bodyPr/>
          <a:lstStyle/>
          <a:p>
            <a:r>
              <a:rPr lang="hu-HU" b="1" dirty="0"/>
              <a:t>Napi jelentés</a:t>
            </a:r>
          </a:p>
        </p:txBody>
      </p:sp>
      <p:sp>
        <p:nvSpPr>
          <p:cNvPr id="4" name="Tartalom helye 3">
            <a:extLst>
              <a:ext uri="{FF2B5EF4-FFF2-40B4-BE49-F238E27FC236}">
                <a16:creationId xmlns:a16="http://schemas.microsoft.com/office/drawing/2014/main" id="{1F7EAD80-8FE9-4DED-9B7D-DA76C5247D6D}"/>
              </a:ext>
            </a:extLst>
          </p:cNvPr>
          <p:cNvSpPr>
            <a:spLocks noGrp="1"/>
          </p:cNvSpPr>
          <p:nvPr>
            <p:ph sz="half" idx="2"/>
          </p:nvPr>
        </p:nvSpPr>
        <p:spPr/>
        <p:txBody>
          <a:bodyPr/>
          <a:lstStyle/>
          <a:p>
            <a:r>
              <a:rPr lang="hu-HU" dirty="0"/>
              <a:t>Mikor kell tenni?</a:t>
            </a:r>
          </a:p>
          <a:p>
            <a:pPr lvl="1"/>
            <a:r>
              <a:rPr lang="hu-HU" dirty="0"/>
              <a:t>Munkaterület átvételtől, visszaadásig mindennap (kivétel munkaszüneti napok)</a:t>
            </a:r>
          </a:p>
          <a:p>
            <a:r>
              <a:rPr lang="hu-HU" dirty="0"/>
              <a:t>Mit tartalmaz?</a:t>
            </a:r>
          </a:p>
          <a:p>
            <a:pPr lvl="1"/>
            <a:r>
              <a:rPr lang="hu-HU" dirty="0"/>
              <a:t>Fő részek</a:t>
            </a:r>
          </a:p>
          <a:p>
            <a:pPr lvl="1"/>
            <a:r>
              <a:rPr lang="hu-HU" dirty="0"/>
              <a:t>Napi tovább haladás</a:t>
            </a:r>
          </a:p>
          <a:p>
            <a:r>
              <a:rPr lang="hu-HU" dirty="0"/>
              <a:t>Ki teheti?</a:t>
            </a:r>
          </a:p>
          <a:p>
            <a:r>
              <a:rPr lang="hu-HU" dirty="0"/>
              <a:t>Tartósan nincs munkavégzés …</a:t>
            </a:r>
          </a:p>
        </p:txBody>
      </p:sp>
      <p:sp>
        <p:nvSpPr>
          <p:cNvPr id="5" name="Szöveg helye 4">
            <a:extLst>
              <a:ext uri="{FF2B5EF4-FFF2-40B4-BE49-F238E27FC236}">
                <a16:creationId xmlns:a16="http://schemas.microsoft.com/office/drawing/2014/main" id="{AFE7A161-F981-699C-8E42-10035CA89E97}"/>
              </a:ext>
            </a:extLst>
          </p:cNvPr>
          <p:cNvSpPr>
            <a:spLocks noGrp="1"/>
          </p:cNvSpPr>
          <p:nvPr>
            <p:ph type="body" sz="quarter" idx="3"/>
          </p:nvPr>
        </p:nvSpPr>
        <p:spPr/>
        <p:txBody>
          <a:bodyPr/>
          <a:lstStyle/>
          <a:p>
            <a:r>
              <a:rPr lang="hu-HU" b="1" dirty="0"/>
              <a:t>Eseti bejegyzés</a:t>
            </a:r>
          </a:p>
        </p:txBody>
      </p:sp>
      <p:sp>
        <p:nvSpPr>
          <p:cNvPr id="6" name="Tartalom helye 5">
            <a:extLst>
              <a:ext uri="{FF2B5EF4-FFF2-40B4-BE49-F238E27FC236}">
                <a16:creationId xmlns:a16="http://schemas.microsoft.com/office/drawing/2014/main" id="{BCA455FA-DF50-71F3-C745-63C15B1E0834}"/>
              </a:ext>
            </a:extLst>
          </p:cNvPr>
          <p:cNvSpPr>
            <a:spLocks noGrp="1"/>
          </p:cNvSpPr>
          <p:nvPr>
            <p:ph sz="quarter" idx="4"/>
          </p:nvPr>
        </p:nvSpPr>
        <p:spPr/>
        <p:txBody>
          <a:bodyPr/>
          <a:lstStyle/>
          <a:p>
            <a:r>
              <a:rPr lang="hu-HU" dirty="0"/>
              <a:t>Mikor kell tenni?</a:t>
            </a:r>
          </a:p>
          <a:p>
            <a:pPr lvl="1"/>
            <a:r>
              <a:rPr lang="hu-HU" dirty="0"/>
              <a:t>Nem kötelező</a:t>
            </a:r>
          </a:p>
          <a:p>
            <a:r>
              <a:rPr lang="hu-HU" dirty="0"/>
              <a:t>Mit tartalmaz?</a:t>
            </a:r>
          </a:p>
          <a:p>
            <a:pPr lvl="1"/>
            <a:r>
              <a:rPr lang="hu-HU" dirty="0"/>
              <a:t>Típusválasztás</a:t>
            </a:r>
          </a:p>
          <a:p>
            <a:pPr lvl="1"/>
            <a:r>
              <a:rPr lang="hu-HU" dirty="0"/>
              <a:t>Rendkívüli és lényeges események</a:t>
            </a:r>
          </a:p>
          <a:p>
            <a:r>
              <a:rPr lang="hu-HU" dirty="0"/>
              <a:t>Ki teheti?</a:t>
            </a:r>
          </a:p>
          <a:p>
            <a:endParaRPr lang="hu-HU" dirty="0"/>
          </a:p>
        </p:txBody>
      </p:sp>
      <p:sp>
        <p:nvSpPr>
          <p:cNvPr id="7" name="Dia számának helye 6">
            <a:extLst>
              <a:ext uri="{FF2B5EF4-FFF2-40B4-BE49-F238E27FC236}">
                <a16:creationId xmlns:a16="http://schemas.microsoft.com/office/drawing/2014/main" id="{B48443E9-DADE-E401-5C98-9EBAFA5A61C6}"/>
              </a:ext>
            </a:extLst>
          </p:cNvPr>
          <p:cNvSpPr>
            <a:spLocks noGrp="1"/>
          </p:cNvSpPr>
          <p:nvPr>
            <p:ph type="sldNum" sz="quarter" idx="12"/>
          </p:nvPr>
        </p:nvSpPr>
        <p:spPr/>
        <p:txBody>
          <a:bodyPr/>
          <a:lstStyle/>
          <a:p>
            <a:pPr rtl="0"/>
            <a:fld id="{3A98EE3D-8CD1-4C3F-BD1C-C98C9596463C}" type="slidenum">
              <a:rPr lang="en-US" smtClean="0"/>
              <a:t>41</a:t>
            </a:fld>
            <a:endParaRPr lang="en-US" dirty="0"/>
          </a:p>
        </p:txBody>
      </p:sp>
    </p:spTree>
    <p:extLst>
      <p:ext uri="{BB962C8B-B14F-4D97-AF65-F5344CB8AC3E}">
        <p14:creationId xmlns:p14="http://schemas.microsoft.com/office/powerpoint/2010/main" val="4037408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3ECC62B-1623-826C-A12D-FE45A6AA8B39}"/>
              </a:ext>
            </a:extLst>
          </p:cNvPr>
          <p:cNvSpPr>
            <a:spLocks noGrp="1"/>
          </p:cNvSpPr>
          <p:nvPr>
            <p:ph type="title"/>
          </p:nvPr>
        </p:nvSpPr>
        <p:spPr/>
        <p:txBody>
          <a:bodyPr/>
          <a:lstStyle/>
          <a:p>
            <a:r>
              <a:rPr lang="hu-HU" dirty="0"/>
              <a:t>Mellékletek</a:t>
            </a:r>
          </a:p>
        </p:txBody>
      </p:sp>
      <p:sp>
        <p:nvSpPr>
          <p:cNvPr id="3" name="Szöveg helye 2">
            <a:extLst>
              <a:ext uri="{FF2B5EF4-FFF2-40B4-BE49-F238E27FC236}">
                <a16:creationId xmlns:a16="http://schemas.microsoft.com/office/drawing/2014/main" id="{7896D7C8-21F7-EB6A-9996-AC3D02BEDCEE}"/>
              </a:ext>
            </a:extLst>
          </p:cNvPr>
          <p:cNvSpPr>
            <a:spLocks noGrp="1"/>
          </p:cNvSpPr>
          <p:nvPr>
            <p:ph type="body" idx="1"/>
          </p:nvPr>
        </p:nvSpPr>
        <p:spPr/>
        <p:txBody>
          <a:bodyPr/>
          <a:lstStyle/>
          <a:p>
            <a:r>
              <a:rPr lang="hu-HU" b="1" dirty="0"/>
              <a:t>Főbb típusai</a:t>
            </a:r>
          </a:p>
        </p:txBody>
      </p:sp>
      <p:sp>
        <p:nvSpPr>
          <p:cNvPr id="4" name="Tartalom helye 3">
            <a:extLst>
              <a:ext uri="{FF2B5EF4-FFF2-40B4-BE49-F238E27FC236}">
                <a16:creationId xmlns:a16="http://schemas.microsoft.com/office/drawing/2014/main" id="{F89E0ECD-1B5E-F065-9596-DD49300B062A}"/>
              </a:ext>
            </a:extLst>
          </p:cNvPr>
          <p:cNvSpPr>
            <a:spLocks noGrp="1"/>
          </p:cNvSpPr>
          <p:nvPr>
            <p:ph sz="half" idx="2"/>
          </p:nvPr>
        </p:nvSpPr>
        <p:spPr/>
        <p:txBody>
          <a:bodyPr/>
          <a:lstStyle/>
          <a:p>
            <a:r>
              <a:rPr lang="hu-HU" dirty="0"/>
              <a:t>Szerződéses adatok</a:t>
            </a:r>
          </a:p>
          <a:p>
            <a:r>
              <a:rPr lang="hu-HU" dirty="0"/>
              <a:t>Szerződés csatolmányok</a:t>
            </a:r>
          </a:p>
          <a:p>
            <a:r>
              <a:rPr lang="hu-HU" dirty="0"/>
              <a:t>Szerződés csatolmányok – ellenérték nélkül</a:t>
            </a:r>
          </a:p>
          <a:p>
            <a:r>
              <a:rPr lang="hu-HU" dirty="0"/>
              <a:t>Részhatáridők</a:t>
            </a:r>
          </a:p>
          <a:p>
            <a:r>
              <a:rPr lang="hu-HU" b="1" dirty="0"/>
              <a:t>Hatósági naplók</a:t>
            </a:r>
          </a:p>
          <a:p>
            <a:r>
              <a:rPr lang="hu-HU" b="1" dirty="0"/>
              <a:t>Teljesítésigazolási naplók</a:t>
            </a:r>
          </a:p>
          <a:p>
            <a:r>
              <a:rPr lang="hu-HU" b="1" dirty="0"/>
              <a:t>Gyűjtőnaplók</a:t>
            </a:r>
          </a:p>
        </p:txBody>
      </p:sp>
      <p:sp>
        <p:nvSpPr>
          <p:cNvPr id="5" name="Szöveg helye 4">
            <a:extLst>
              <a:ext uri="{FF2B5EF4-FFF2-40B4-BE49-F238E27FC236}">
                <a16:creationId xmlns:a16="http://schemas.microsoft.com/office/drawing/2014/main" id="{456421B0-4E02-4AC8-D94D-20BD7373C609}"/>
              </a:ext>
            </a:extLst>
          </p:cNvPr>
          <p:cNvSpPr>
            <a:spLocks noGrp="1"/>
          </p:cNvSpPr>
          <p:nvPr>
            <p:ph type="body" sz="quarter" idx="3"/>
          </p:nvPr>
        </p:nvSpPr>
        <p:spPr/>
        <p:txBody>
          <a:bodyPr/>
          <a:lstStyle/>
          <a:p>
            <a:r>
              <a:rPr lang="hu-HU" b="1" dirty="0"/>
              <a:t>… részletek …</a:t>
            </a:r>
          </a:p>
        </p:txBody>
      </p:sp>
      <p:sp>
        <p:nvSpPr>
          <p:cNvPr id="6" name="Tartalom helye 5">
            <a:extLst>
              <a:ext uri="{FF2B5EF4-FFF2-40B4-BE49-F238E27FC236}">
                <a16:creationId xmlns:a16="http://schemas.microsoft.com/office/drawing/2014/main" id="{37EF121F-4212-D91F-6B06-F1A43527A432}"/>
              </a:ext>
            </a:extLst>
          </p:cNvPr>
          <p:cNvSpPr>
            <a:spLocks noGrp="1"/>
          </p:cNvSpPr>
          <p:nvPr>
            <p:ph sz="quarter" idx="4"/>
          </p:nvPr>
        </p:nvSpPr>
        <p:spPr/>
        <p:txBody>
          <a:bodyPr/>
          <a:lstStyle/>
          <a:p>
            <a:r>
              <a:rPr lang="hu-HU" dirty="0"/>
              <a:t>Betekintés-, bejegyzés</a:t>
            </a:r>
          </a:p>
          <a:p>
            <a:r>
              <a:rPr lang="hu-HU" dirty="0"/>
              <a:t>Gyűjtőnaplók „párja” a közös gyűjtőnaplók</a:t>
            </a:r>
          </a:p>
        </p:txBody>
      </p:sp>
      <p:sp>
        <p:nvSpPr>
          <p:cNvPr id="7" name="Dia számának helye 6">
            <a:extLst>
              <a:ext uri="{FF2B5EF4-FFF2-40B4-BE49-F238E27FC236}">
                <a16:creationId xmlns:a16="http://schemas.microsoft.com/office/drawing/2014/main" id="{DB063980-669E-7F91-15A1-EB76C3E0FFC1}"/>
              </a:ext>
            </a:extLst>
          </p:cNvPr>
          <p:cNvSpPr>
            <a:spLocks noGrp="1"/>
          </p:cNvSpPr>
          <p:nvPr>
            <p:ph type="sldNum" sz="quarter" idx="12"/>
          </p:nvPr>
        </p:nvSpPr>
        <p:spPr/>
        <p:txBody>
          <a:bodyPr/>
          <a:lstStyle/>
          <a:p>
            <a:pPr rtl="0"/>
            <a:fld id="{3A98EE3D-8CD1-4C3F-BD1C-C98C9596463C}" type="slidenum">
              <a:rPr lang="en-US" smtClean="0"/>
              <a:t>42</a:t>
            </a:fld>
            <a:endParaRPr lang="en-US" dirty="0"/>
          </a:p>
        </p:txBody>
      </p:sp>
    </p:spTree>
    <p:extLst>
      <p:ext uri="{BB962C8B-B14F-4D97-AF65-F5344CB8AC3E}">
        <p14:creationId xmlns:p14="http://schemas.microsoft.com/office/powerpoint/2010/main" val="194986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ím 7">
            <a:extLst>
              <a:ext uri="{FF2B5EF4-FFF2-40B4-BE49-F238E27FC236}">
                <a16:creationId xmlns:a16="http://schemas.microsoft.com/office/drawing/2014/main" id="{7E0AB608-6C3A-E1BF-559B-774838DBB0B9}"/>
              </a:ext>
            </a:extLst>
          </p:cNvPr>
          <p:cNvSpPr>
            <a:spLocks noGrp="1"/>
          </p:cNvSpPr>
          <p:nvPr>
            <p:ph type="title"/>
          </p:nvPr>
        </p:nvSpPr>
        <p:spPr/>
        <p:txBody>
          <a:bodyPr/>
          <a:lstStyle/>
          <a:p>
            <a:r>
              <a:rPr lang="hu-HU" dirty="0"/>
              <a:t>Naplóvezetési platformok</a:t>
            </a:r>
          </a:p>
        </p:txBody>
      </p:sp>
      <p:sp>
        <p:nvSpPr>
          <p:cNvPr id="11" name="Szöveg helye 10">
            <a:extLst>
              <a:ext uri="{FF2B5EF4-FFF2-40B4-BE49-F238E27FC236}">
                <a16:creationId xmlns:a16="http://schemas.microsoft.com/office/drawing/2014/main" id="{22D49F65-4A7C-7C12-FB97-ADF9F0C07FC2}"/>
              </a:ext>
            </a:extLst>
          </p:cNvPr>
          <p:cNvSpPr>
            <a:spLocks noGrp="1"/>
          </p:cNvSpPr>
          <p:nvPr>
            <p:ph type="body" idx="1"/>
          </p:nvPr>
        </p:nvSpPr>
        <p:spPr/>
        <p:txBody>
          <a:bodyPr/>
          <a:lstStyle/>
          <a:p>
            <a:r>
              <a:rPr lang="hu-HU" dirty="0"/>
              <a:t>Asztali gép, laptop</a:t>
            </a:r>
          </a:p>
        </p:txBody>
      </p:sp>
      <p:sp>
        <p:nvSpPr>
          <p:cNvPr id="9" name="Tartalom helye 8">
            <a:extLst>
              <a:ext uri="{FF2B5EF4-FFF2-40B4-BE49-F238E27FC236}">
                <a16:creationId xmlns:a16="http://schemas.microsoft.com/office/drawing/2014/main" id="{0F6E8B02-6C17-09F4-943D-B1B3B68C00D1}"/>
              </a:ext>
            </a:extLst>
          </p:cNvPr>
          <p:cNvSpPr>
            <a:spLocks noGrp="1"/>
          </p:cNvSpPr>
          <p:nvPr>
            <p:ph sz="half" idx="2"/>
          </p:nvPr>
        </p:nvSpPr>
        <p:spPr/>
        <p:txBody>
          <a:bodyPr anchor="t"/>
          <a:lstStyle/>
          <a:p>
            <a:r>
              <a:rPr lang="hu-HU" dirty="0"/>
              <a:t>Böngésző - Online</a:t>
            </a:r>
          </a:p>
          <a:p>
            <a:pPr lvl="1"/>
            <a:r>
              <a:rPr lang="hu-HU" dirty="0"/>
              <a:t>Minden funkció működik</a:t>
            </a:r>
          </a:p>
          <a:p>
            <a:r>
              <a:rPr lang="hu-HU" dirty="0"/>
              <a:t>ÁNYK – OFFLINE</a:t>
            </a:r>
          </a:p>
          <a:p>
            <a:pPr lvl="1"/>
            <a:r>
              <a:rPr lang="hu-HU" dirty="0"/>
              <a:t>Csak napi és eseti bejegyzés</a:t>
            </a:r>
          </a:p>
          <a:p>
            <a:pPr lvl="1"/>
            <a:r>
              <a:rPr lang="hu-HU" dirty="0"/>
              <a:t>JAVA környezet</a:t>
            </a:r>
          </a:p>
          <a:p>
            <a:pPr lvl="1"/>
            <a:r>
              <a:rPr lang="hu-HU" dirty="0"/>
              <a:t>JAVA </a:t>
            </a:r>
            <a:r>
              <a:rPr lang="hu-HU" dirty="0" err="1"/>
              <a:t>security</a:t>
            </a:r>
            <a:r>
              <a:rPr lang="hu-HU" dirty="0"/>
              <a:t> beállítások</a:t>
            </a:r>
          </a:p>
          <a:p>
            <a:pPr lvl="1"/>
            <a:r>
              <a:rPr lang="hu-HU" dirty="0"/>
              <a:t>ÁNYK letöltés</a:t>
            </a:r>
          </a:p>
          <a:p>
            <a:pPr lvl="1"/>
            <a:r>
              <a:rPr lang="hu-HU" dirty="0"/>
              <a:t>Sablonok letöltése</a:t>
            </a:r>
          </a:p>
          <a:p>
            <a:endParaRPr lang="hu-HU" dirty="0"/>
          </a:p>
        </p:txBody>
      </p:sp>
      <p:sp>
        <p:nvSpPr>
          <p:cNvPr id="12" name="Szöveg helye 11">
            <a:extLst>
              <a:ext uri="{FF2B5EF4-FFF2-40B4-BE49-F238E27FC236}">
                <a16:creationId xmlns:a16="http://schemas.microsoft.com/office/drawing/2014/main" id="{0926E2E6-4D97-00AC-0641-E7A36C69EB15}"/>
              </a:ext>
            </a:extLst>
          </p:cNvPr>
          <p:cNvSpPr>
            <a:spLocks noGrp="1"/>
          </p:cNvSpPr>
          <p:nvPr>
            <p:ph type="body" sz="quarter" idx="3"/>
          </p:nvPr>
        </p:nvSpPr>
        <p:spPr/>
        <p:txBody>
          <a:bodyPr/>
          <a:lstStyle/>
          <a:p>
            <a:r>
              <a:rPr lang="hu-HU" dirty="0"/>
              <a:t>Mobil eszköz (telefon, tablet)</a:t>
            </a:r>
          </a:p>
        </p:txBody>
      </p:sp>
      <p:sp>
        <p:nvSpPr>
          <p:cNvPr id="10" name="Tartalom helye 9">
            <a:extLst>
              <a:ext uri="{FF2B5EF4-FFF2-40B4-BE49-F238E27FC236}">
                <a16:creationId xmlns:a16="http://schemas.microsoft.com/office/drawing/2014/main" id="{5F906F3A-2662-4EDA-0C54-51D98FBC239E}"/>
              </a:ext>
            </a:extLst>
          </p:cNvPr>
          <p:cNvSpPr>
            <a:spLocks noGrp="1"/>
          </p:cNvSpPr>
          <p:nvPr>
            <p:ph sz="quarter" idx="4"/>
          </p:nvPr>
        </p:nvSpPr>
        <p:spPr/>
        <p:txBody>
          <a:bodyPr anchor="t"/>
          <a:lstStyle/>
          <a:p>
            <a:r>
              <a:rPr lang="hu-HU" dirty="0"/>
              <a:t>Böngésző – online</a:t>
            </a:r>
          </a:p>
          <a:p>
            <a:pPr lvl="1"/>
            <a:r>
              <a:rPr lang="hu-HU" dirty="0"/>
              <a:t>Minden funkció, de nehezen olvasható</a:t>
            </a:r>
          </a:p>
          <a:p>
            <a:r>
              <a:rPr lang="hu-HU" dirty="0"/>
              <a:t>ÁNYK – OFFLINE </a:t>
            </a:r>
            <a:r>
              <a:rPr lang="hu-HU" dirty="0">
                <a:solidFill>
                  <a:srgbClr val="FF0000"/>
                </a:solidFill>
              </a:rPr>
              <a:t>csak WIN gépeken</a:t>
            </a:r>
          </a:p>
          <a:p>
            <a:r>
              <a:rPr lang="hu-HU" dirty="0"/>
              <a:t>Applikáció – online</a:t>
            </a:r>
          </a:p>
          <a:p>
            <a:pPr lvl="1"/>
            <a:r>
              <a:rPr lang="hu-HU" dirty="0"/>
              <a:t>Csak napi és eseti bejegyzés</a:t>
            </a:r>
          </a:p>
          <a:p>
            <a:pPr lvl="1"/>
            <a:r>
              <a:rPr lang="hu-HU" dirty="0"/>
              <a:t>Munkaterület átvétel nincs</a:t>
            </a:r>
          </a:p>
          <a:p>
            <a:pPr lvl="1"/>
            <a:r>
              <a:rPr lang="hu-HU" dirty="0"/>
              <a:t>Szerepkör osztás és elfogadás nincs</a:t>
            </a:r>
          </a:p>
        </p:txBody>
      </p:sp>
      <p:sp>
        <p:nvSpPr>
          <p:cNvPr id="7" name="Dia számának helye 6">
            <a:extLst>
              <a:ext uri="{FF2B5EF4-FFF2-40B4-BE49-F238E27FC236}">
                <a16:creationId xmlns:a16="http://schemas.microsoft.com/office/drawing/2014/main" id="{F8674076-4652-0678-BC63-DED9ED4D427E}"/>
              </a:ext>
            </a:extLst>
          </p:cNvPr>
          <p:cNvSpPr>
            <a:spLocks noGrp="1"/>
          </p:cNvSpPr>
          <p:nvPr>
            <p:ph type="sldNum" sz="quarter" idx="12"/>
          </p:nvPr>
        </p:nvSpPr>
        <p:spPr/>
        <p:txBody>
          <a:bodyPr/>
          <a:lstStyle/>
          <a:p>
            <a:pPr rtl="0"/>
            <a:fld id="{3A98EE3D-8CD1-4C3F-BD1C-C98C9596463C}" type="slidenum">
              <a:rPr lang="en-US" smtClean="0"/>
              <a:t>43</a:t>
            </a:fld>
            <a:endParaRPr lang="en-US" dirty="0"/>
          </a:p>
        </p:txBody>
      </p:sp>
    </p:spTree>
    <p:extLst>
      <p:ext uri="{BB962C8B-B14F-4D97-AF65-F5344CB8AC3E}">
        <p14:creationId xmlns:p14="http://schemas.microsoft.com/office/powerpoint/2010/main" val="2145192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artalom helye 8">
            <a:extLst>
              <a:ext uri="{FF2B5EF4-FFF2-40B4-BE49-F238E27FC236}">
                <a16:creationId xmlns:a16="http://schemas.microsoft.com/office/drawing/2014/main" id="{5A5C7A9B-DC07-4C53-A580-84D94BD72E70}"/>
              </a:ext>
            </a:extLst>
          </p:cNvPr>
          <p:cNvSpPr>
            <a:spLocks noGrp="1"/>
          </p:cNvSpPr>
          <p:nvPr>
            <p:ph idx="1"/>
          </p:nvPr>
        </p:nvSpPr>
        <p:spPr/>
        <p:txBody>
          <a:bodyPr/>
          <a:lstStyle/>
          <a:p>
            <a:endParaRPr lang="hu-HU"/>
          </a:p>
        </p:txBody>
      </p:sp>
      <p:sp>
        <p:nvSpPr>
          <p:cNvPr id="8" name="Dia számának helye 7">
            <a:extLst>
              <a:ext uri="{FF2B5EF4-FFF2-40B4-BE49-F238E27FC236}">
                <a16:creationId xmlns:a16="http://schemas.microsoft.com/office/drawing/2014/main" id="{6E932A6F-1031-4FCB-8943-D5CCA07A3A81}"/>
              </a:ext>
            </a:extLst>
          </p:cNvPr>
          <p:cNvSpPr>
            <a:spLocks noGrp="1"/>
          </p:cNvSpPr>
          <p:nvPr>
            <p:ph type="sldNum" sz="quarter" idx="12"/>
          </p:nvPr>
        </p:nvSpPr>
        <p:spPr/>
        <p:txBody>
          <a:bodyPr/>
          <a:lstStyle/>
          <a:p>
            <a:pPr rtl="0"/>
            <a:fld id="{3A98EE3D-8CD1-4C3F-BD1C-C98C9596463C}" type="slidenum">
              <a:rPr lang="en-US" smtClean="0"/>
              <a:pPr rtl="0"/>
              <a:t>44</a:t>
            </a:fld>
            <a:endParaRPr lang="en-US" dirty="0"/>
          </a:p>
        </p:txBody>
      </p:sp>
      <p:sp>
        <p:nvSpPr>
          <p:cNvPr id="2" name="Cím 1">
            <a:extLst>
              <a:ext uri="{FF2B5EF4-FFF2-40B4-BE49-F238E27FC236}">
                <a16:creationId xmlns:a16="http://schemas.microsoft.com/office/drawing/2014/main" id="{E6180170-880F-440B-B35E-71C7B0C1723B}"/>
              </a:ext>
            </a:extLst>
          </p:cNvPr>
          <p:cNvSpPr>
            <a:spLocks noGrp="1"/>
          </p:cNvSpPr>
          <p:nvPr>
            <p:ph type="title"/>
          </p:nvPr>
        </p:nvSpPr>
        <p:spPr>
          <a:xfrm>
            <a:off x="767857" y="933450"/>
            <a:ext cx="3031852" cy="1722419"/>
          </a:xfrm>
        </p:spPr>
        <p:txBody>
          <a:bodyPr/>
          <a:lstStyle/>
          <a:p>
            <a:r>
              <a:rPr lang="hu-HU" dirty="0"/>
              <a:t>E-napló felülete</a:t>
            </a:r>
          </a:p>
        </p:txBody>
      </p:sp>
      <p:sp>
        <p:nvSpPr>
          <p:cNvPr id="10" name="Szöveg helye 9">
            <a:extLst>
              <a:ext uri="{FF2B5EF4-FFF2-40B4-BE49-F238E27FC236}">
                <a16:creationId xmlns:a16="http://schemas.microsoft.com/office/drawing/2014/main" id="{CD0FFBC3-B354-4E78-BADC-E9E5AD70CB7E}"/>
              </a:ext>
            </a:extLst>
          </p:cNvPr>
          <p:cNvSpPr>
            <a:spLocks noGrp="1"/>
          </p:cNvSpPr>
          <p:nvPr>
            <p:ph type="body" sz="half" idx="4294967295"/>
          </p:nvPr>
        </p:nvSpPr>
        <p:spPr>
          <a:xfrm>
            <a:off x="767857" y="2836654"/>
            <a:ext cx="3031852" cy="3001392"/>
          </a:xfrm>
        </p:spPr>
        <p:txBody>
          <a:bodyPr/>
          <a:lstStyle/>
          <a:p>
            <a:endParaRPr lang="hu-HU"/>
          </a:p>
        </p:txBody>
      </p:sp>
    </p:spTree>
    <p:extLst>
      <p:ext uri="{BB962C8B-B14F-4D97-AF65-F5344CB8AC3E}">
        <p14:creationId xmlns:p14="http://schemas.microsoft.com/office/powerpoint/2010/main" val="1002196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745863-2A86-485A-B683-8311BEF1CB63}"/>
              </a:ext>
            </a:extLst>
          </p:cNvPr>
          <p:cNvSpPr>
            <a:spLocks noGrp="1"/>
          </p:cNvSpPr>
          <p:nvPr>
            <p:ph type="title"/>
          </p:nvPr>
        </p:nvSpPr>
        <p:spPr/>
        <p:txBody>
          <a:bodyPr anchor="ctr"/>
          <a:lstStyle/>
          <a:p>
            <a:r>
              <a:rPr lang="hu-HU" dirty="0"/>
              <a:t>Fejléc</a:t>
            </a:r>
          </a:p>
        </p:txBody>
      </p:sp>
      <p:sp>
        <p:nvSpPr>
          <p:cNvPr id="3" name="Tartalom helye 2">
            <a:extLst>
              <a:ext uri="{FF2B5EF4-FFF2-40B4-BE49-F238E27FC236}">
                <a16:creationId xmlns:a16="http://schemas.microsoft.com/office/drawing/2014/main" id="{7D5CD51A-4C66-42D5-BDF2-404B54A7EA88}"/>
              </a:ext>
            </a:extLst>
          </p:cNvPr>
          <p:cNvSpPr>
            <a:spLocks noGrp="1"/>
          </p:cNvSpPr>
          <p:nvPr>
            <p:ph sz="half" idx="1"/>
          </p:nvPr>
        </p:nvSpPr>
        <p:spPr>
          <a:xfrm>
            <a:off x="581194" y="2228003"/>
            <a:ext cx="3710252" cy="3633047"/>
          </a:xfrm>
        </p:spPr>
        <p:txBody>
          <a:bodyPr anchor="t"/>
          <a:lstStyle/>
          <a:p>
            <a:r>
              <a:rPr lang="hu-HU" dirty="0"/>
              <a:t>Értesítések</a:t>
            </a:r>
          </a:p>
          <a:p>
            <a:r>
              <a:rPr lang="hu-HU" dirty="0"/>
              <a:t>Felhasználói adatok</a:t>
            </a:r>
          </a:p>
        </p:txBody>
      </p:sp>
      <p:pic>
        <p:nvPicPr>
          <p:cNvPr id="11" name="Tartalom helye 10">
            <a:extLst>
              <a:ext uri="{FF2B5EF4-FFF2-40B4-BE49-F238E27FC236}">
                <a16:creationId xmlns:a16="http://schemas.microsoft.com/office/drawing/2014/main" id="{FC41346E-A677-42BC-93A1-4F90A9FAD092}"/>
              </a:ext>
            </a:extLst>
          </p:cNvPr>
          <p:cNvPicPr>
            <a:picLocks noGrp="1" noChangeAspect="1"/>
          </p:cNvPicPr>
          <p:nvPr>
            <p:ph sz="half" idx="2"/>
          </p:nvPr>
        </p:nvPicPr>
        <p:blipFill>
          <a:blip r:embed="rId2"/>
          <a:stretch>
            <a:fillRect/>
          </a:stretch>
        </p:blipFill>
        <p:spPr>
          <a:xfrm>
            <a:off x="4566296" y="1542422"/>
            <a:ext cx="7044679" cy="3962631"/>
          </a:xfrm>
        </p:spPr>
      </p:pic>
    </p:spTree>
    <p:extLst>
      <p:ext uri="{BB962C8B-B14F-4D97-AF65-F5344CB8AC3E}">
        <p14:creationId xmlns:p14="http://schemas.microsoft.com/office/powerpoint/2010/main" val="638162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745863-2A86-485A-B683-8311BEF1CB63}"/>
              </a:ext>
            </a:extLst>
          </p:cNvPr>
          <p:cNvSpPr>
            <a:spLocks noGrp="1"/>
          </p:cNvSpPr>
          <p:nvPr>
            <p:ph type="title"/>
          </p:nvPr>
        </p:nvSpPr>
        <p:spPr/>
        <p:txBody>
          <a:bodyPr anchor="ctr"/>
          <a:lstStyle/>
          <a:p>
            <a:r>
              <a:rPr lang="hu-HU" dirty="0"/>
              <a:t>„Főmenü”</a:t>
            </a:r>
          </a:p>
        </p:txBody>
      </p:sp>
      <p:sp>
        <p:nvSpPr>
          <p:cNvPr id="3" name="Tartalom helye 2">
            <a:extLst>
              <a:ext uri="{FF2B5EF4-FFF2-40B4-BE49-F238E27FC236}">
                <a16:creationId xmlns:a16="http://schemas.microsoft.com/office/drawing/2014/main" id="{7D5CD51A-4C66-42D5-BDF2-404B54A7EA88}"/>
              </a:ext>
            </a:extLst>
          </p:cNvPr>
          <p:cNvSpPr>
            <a:spLocks noGrp="1"/>
          </p:cNvSpPr>
          <p:nvPr>
            <p:ph sz="half" idx="1"/>
          </p:nvPr>
        </p:nvSpPr>
        <p:spPr>
          <a:xfrm>
            <a:off x="581194" y="2228003"/>
            <a:ext cx="3710252" cy="3633047"/>
          </a:xfrm>
        </p:spPr>
        <p:txBody>
          <a:bodyPr anchor="t"/>
          <a:lstStyle/>
          <a:p>
            <a:r>
              <a:rPr lang="hu-HU" dirty="0"/>
              <a:t>E-naplók</a:t>
            </a:r>
          </a:p>
          <a:p>
            <a:r>
              <a:rPr lang="hu-HU" dirty="0"/>
              <a:t>Saját adatok</a:t>
            </a:r>
          </a:p>
          <a:p>
            <a:r>
              <a:rPr lang="hu-HU" dirty="0"/>
              <a:t>Készenlétbe helyezések</a:t>
            </a:r>
          </a:p>
          <a:p>
            <a:r>
              <a:rPr lang="hu-HU" dirty="0"/>
              <a:t>Felkérések</a:t>
            </a:r>
          </a:p>
        </p:txBody>
      </p:sp>
      <p:pic>
        <p:nvPicPr>
          <p:cNvPr id="11" name="Tartalom helye 10">
            <a:extLst>
              <a:ext uri="{FF2B5EF4-FFF2-40B4-BE49-F238E27FC236}">
                <a16:creationId xmlns:a16="http://schemas.microsoft.com/office/drawing/2014/main" id="{FC41346E-A677-42BC-93A1-4F90A9FAD092}"/>
              </a:ext>
            </a:extLst>
          </p:cNvPr>
          <p:cNvPicPr>
            <a:picLocks noGrp="1" noChangeAspect="1"/>
          </p:cNvPicPr>
          <p:nvPr>
            <p:ph sz="half" idx="2"/>
          </p:nvPr>
        </p:nvPicPr>
        <p:blipFill>
          <a:blip r:embed="rId2"/>
          <a:stretch>
            <a:fillRect/>
          </a:stretch>
        </p:blipFill>
        <p:spPr>
          <a:xfrm>
            <a:off x="4566296" y="1542422"/>
            <a:ext cx="7044679" cy="3962631"/>
          </a:xfrm>
        </p:spPr>
      </p:pic>
    </p:spTree>
    <p:extLst>
      <p:ext uri="{BB962C8B-B14F-4D97-AF65-F5344CB8AC3E}">
        <p14:creationId xmlns:p14="http://schemas.microsoft.com/office/powerpoint/2010/main" val="31207228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745863-2A86-485A-B683-8311BEF1CB63}"/>
              </a:ext>
            </a:extLst>
          </p:cNvPr>
          <p:cNvSpPr>
            <a:spLocks noGrp="1"/>
          </p:cNvSpPr>
          <p:nvPr>
            <p:ph type="title"/>
          </p:nvPr>
        </p:nvSpPr>
        <p:spPr/>
        <p:txBody>
          <a:bodyPr anchor="ctr"/>
          <a:lstStyle/>
          <a:p>
            <a:r>
              <a:rPr lang="hu-HU" dirty="0"/>
              <a:t>E-naplók</a:t>
            </a:r>
          </a:p>
        </p:txBody>
      </p:sp>
      <p:sp>
        <p:nvSpPr>
          <p:cNvPr id="3" name="Tartalom helye 2">
            <a:extLst>
              <a:ext uri="{FF2B5EF4-FFF2-40B4-BE49-F238E27FC236}">
                <a16:creationId xmlns:a16="http://schemas.microsoft.com/office/drawing/2014/main" id="{7D5CD51A-4C66-42D5-BDF2-404B54A7EA88}"/>
              </a:ext>
            </a:extLst>
          </p:cNvPr>
          <p:cNvSpPr>
            <a:spLocks noGrp="1"/>
          </p:cNvSpPr>
          <p:nvPr>
            <p:ph sz="half" idx="1"/>
          </p:nvPr>
        </p:nvSpPr>
        <p:spPr>
          <a:xfrm>
            <a:off x="581194" y="2228003"/>
            <a:ext cx="3710252" cy="3633047"/>
          </a:xfrm>
        </p:spPr>
        <p:txBody>
          <a:bodyPr anchor="t"/>
          <a:lstStyle/>
          <a:p>
            <a:r>
              <a:rPr lang="hu-HU" dirty="0"/>
              <a:t>Keretrendszer</a:t>
            </a:r>
          </a:p>
          <a:p>
            <a:pPr lvl="1"/>
            <a:r>
              <a:rPr lang="hu-HU" dirty="0"/>
              <a:t>Főnapló(k)</a:t>
            </a:r>
          </a:p>
          <a:p>
            <a:pPr lvl="2"/>
            <a:r>
              <a:rPr lang="hu-HU" dirty="0"/>
              <a:t>Alnapló(k)</a:t>
            </a:r>
          </a:p>
          <a:p>
            <a:pPr lvl="3"/>
            <a:r>
              <a:rPr lang="hu-HU" dirty="0" err="1"/>
              <a:t>Szubalnapló</a:t>
            </a:r>
            <a:r>
              <a:rPr lang="hu-HU" dirty="0"/>
              <a:t>(k)</a:t>
            </a:r>
          </a:p>
          <a:p>
            <a:endParaRPr lang="hu-HU" dirty="0"/>
          </a:p>
          <a:p>
            <a:endParaRPr lang="hu-HU" dirty="0"/>
          </a:p>
          <a:p>
            <a:r>
              <a:rPr lang="hu-HU" dirty="0"/>
              <a:t>~-1 főnapló szerepe</a:t>
            </a:r>
          </a:p>
          <a:p>
            <a:r>
              <a:rPr lang="hu-HU" dirty="0"/>
              <a:t>„rajzszög”</a:t>
            </a:r>
          </a:p>
          <a:p>
            <a:r>
              <a:rPr lang="hu-HU" dirty="0"/>
              <a:t>„ceruza”</a:t>
            </a:r>
          </a:p>
        </p:txBody>
      </p:sp>
      <p:pic>
        <p:nvPicPr>
          <p:cNvPr id="5" name="Tartalom helye 4">
            <a:extLst>
              <a:ext uri="{FF2B5EF4-FFF2-40B4-BE49-F238E27FC236}">
                <a16:creationId xmlns:a16="http://schemas.microsoft.com/office/drawing/2014/main" id="{0A60944F-A3B0-4879-9A5E-1D5CB753B7A8}"/>
              </a:ext>
            </a:extLst>
          </p:cNvPr>
          <p:cNvPicPr>
            <a:picLocks noGrp="1" noChangeAspect="1"/>
          </p:cNvPicPr>
          <p:nvPr>
            <p:ph sz="half" idx="2"/>
          </p:nvPr>
        </p:nvPicPr>
        <p:blipFill>
          <a:blip r:embed="rId2"/>
          <a:stretch>
            <a:fillRect/>
          </a:stretch>
        </p:blipFill>
        <p:spPr>
          <a:xfrm>
            <a:off x="4665663" y="1743125"/>
            <a:ext cx="6945312" cy="3906738"/>
          </a:xfrm>
        </p:spPr>
      </p:pic>
    </p:spTree>
    <p:extLst>
      <p:ext uri="{BB962C8B-B14F-4D97-AF65-F5344CB8AC3E}">
        <p14:creationId xmlns:p14="http://schemas.microsoft.com/office/powerpoint/2010/main" val="2196734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745863-2A86-485A-B683-8311BEF1CB63}"/>
              </a:ext>
            </a:extLst>
          </p:cNvPr>
          <p:cNvSpPr>
            <a:spLocks noGrp="1"/>
          </p:cNvSpPr>
          <p:nvPr>
            <p:ph type="title"/>
          </p:nvPr>
        </p:nvSpPr>
        <p:spPr/>
        <p:txBody>
          <a:bodyPr anchor="ctr"/>
          <a:lstStyle/>
          <a:p>
            <a:r>
              <a:rPr lang="hu-HU" dirty="0"/>
              <a:t>Sajátadatok</a:t>
            </a:r>
          </a:p>
        </p:txBody>
      </p:sp>
      <p:sp>
        <p:nvSpPr>
          <p:cNvPr id="3" name="Tartalom helye 2">
            <a:extLst>
              <a:ext uri="{FF2B5EF4-FFF2-40B4-BE49-F238E27FC236}">
                <a16:creationId xmlns:a16="http://schemas.microsoft.com/office/drawing/2014/main" id="{7D5CD51A-4C66-42D5-BDF2-404B54A7EA88}"/>
              </a:ext>
            </a:extLst>
          </p:cNvPr>
          <p:cNvSpPr>
            <a:spLocks noGrp="1"/>
          </p:cNvSpPr>
          <p:nvPr>
            <p:ph sz="half" idx="1"/>
          </p:nvPr>
        </p:nvSpPr>
        <p:spPr>
          <a:xfrm>
            <a:off x="581194" y="2228003"/>
            <a:ext cx="3710252" cy="3633047"/>
          </a:xfrm>
        </p:spPr>
        <p:txBody>
          <a:bodyPr anchor="t"/>
          <a:lstStyle/>
          <a:p>
            <a:endParaRPr lang="hu-HU" dirty="0"/>
          </a:p>
        </p:txBody>
      </p:sp>
      <p:pic>
        <p:nvPicPr>
          <p:cNvPr id="5" name="Tartalom helye 4">
            <a:extLst>
              <a:ext uri="{FF2B5EF4-FFF2-40B4-BE49-F238E27FC236}">
                <a16:creationId xmlns:a16="http://schemas.microsoft.com/office/drawing/2014/main" id="{FFA7FDCD-CE2B-49DE-8A3E-B54FE2B18512}"/>
              </a:ext>
            </a:extLst>
          </p:cNvPr>
          <p:cNvPicPr>
            <a:picLocks noGrp="1" noChangeAspect="1"/>
          </p:cNvPicPr>
          <p:nvPr>
            <p:ph sz="half" idx="2"/>
          </p:nvPr>
        </p:nvPicPr>
        <p:blipFill>
          <a:blip r:embed="rId2"/>
          <a:stretch>
            <a:fillRect/>
          </a:stretch>
        </p:blipFill>
        <p:spPr>
          <a:xfrm>
            <a:off x="4665663" y="1743125"/>
            <a:ext cx="6945312" cy="3906738"/>
          </a:xfrm>
        </p:spPr>
      </p:pic>
    </p:spTree>
    <p:extLst>
      <p:ext uri="{BB962C8B-B14F-4D97-AF65-F5344CB8AC3E}">
        <p14:creationId xmlns:p14="http://schemas.microsoft.com/office/powerpoint/2010/main" val="18731544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745863-2A86-485A-B683-8311BEF1CB63}"/>
              </a:ext>
            </a:extLst>
          </p:cNvPr>
          <p:cNvSpPr>
            <a:spLocks noGrp="1"/>
          </p:cNvSpPr>
          <p:nvPr>
            <p:ph type="title"/>
          </p:nvPr>
        </p:nvSpPr>
        <p:spPr/>
        <p:txBody>
          <a:bodyPr anchor="ctr"/>
          <a:lstStyle/>
          <a:p>
            <a:r>
              <a:rPr lang="hu-HU" dirty="0"/>
              <a:t>Készenlétbe helyezések</a:t>
            </a:r>
          </a:p>
        </p:txBody>
      </p:sp>
      <p:sp>
        <p:nvSpPr>
          <p:cNvPr id="3" name="Tartalom helye 2">
            <a:extLst>
              <a:ext uri="{FF2B5EF4-FFF2-40B4-BE49-F238E27FC236}">
                <a16:creationId xmlns:a16="http://schemas.microsoft.com/office/drawing/2014/main" id="{7D5CD51A-4C66-42D5-BDF2-404B54A7EA88}"/>
              </a:ext>
            </a:extLst>
          </p:cNvPr>
          <p:cNvSpPr>
            <a:spLocks noGrp="1"/>
          </p:cNvSpPr>
          <p:nvPr>
            <p:ph sz="half" idx="1"/>
          </p:nvPr>
        </p:nvSpPr>
        <p:spPr>
          <a:xfrm>
            <a:off x="581194" y="2228003"/>
            <a:ext cx="3710252" cy="3633047"/>
          </a:xfrm>
        </p:spPr>
        <p:txBody>
          <a:bodyPr anchor="t"/>
          <a:lstStyle/>
          <a:p>
            <a:endParaRPr lang="hu-HU" dirty="0"/>
          </a:p>
        </p:txBody>
      </p:sp>
      <p:pic>
        <p:nvPicPr>
          <p:cNvPr id="5" name="Tartalom helye 4">
            <a:extLst>
              <a:ext uri="{FF2B5EF4-FFF2-40B4-BE49-F238E27FC236}">
                <a16:creationId xmlns:a16="http://schemas.microsoft.com/office/drawing/2014/main" id="{6DEC3AD6-63F1-47A9-9A5A-96B46C20E5DA}"/>
              </a:ext>
            </a:extLst>
          </p:cNvPr>
          <p:cNvPicPr>
            <a:picLocks noGrp="1" noChangeAspect="1"/>
          </p:cNvPicPr>
          <p:nvPr>
            <p:ph sz="half" idx="2"/>
          </p:nvPr>
        </p:nvPicPr>
        <p:blipFill>
          <a:blip r:embed="rId2"/>
          <a:stretch>
            <a:fillRect/>
          </a:stretch>
        </p:blipFill>
        <p:spPr>
          <a:xfrm>
            <a:off x="4665663" y="1743125"/>
            <a:ext cx="6945312" cy="3906738"/>
          </a:xfrm>
        </p:spPr>
      </p:pic>
    </p:spTree>
    <p:extLst>
      <p:ext uri="{BB962C8B-B14F-4D97-AF65-F5344CB8AC3E}">
        <p14:creationId xmlns:p14="http://schemas.microsoft.com/office/powerpoint/2010/main" val="1882581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62DA152-8F40-474E-9398-5EA37C52F46E}"/>
              </a:ext>
            </a:extLst>
          </p:cNvPr>
          <p:cNvSpPr>
            <a:spLocks noGrp="1"/>
          </p:cNvSpPr>
          <p:nvPr>
            <p:ph type="title"/>
          </p:nvPr>
        </p:nvSpPr>
        <p:spPr/>
        <p:txBody>
          <a:bodyPr/>
          <a:lstStyle/>
          <a:p>
            <a:r>
              <a:rPr lang="hu-HU" dirty="0"/>
              <a:t>Elvi alapok</a:t>
            </a:r>
            <a:br>
              <a:rPr lang="hu-HU" dirty="0"/>
            </a:br>
            <a:r>
              <a:rPr lang="hu-HU" cap="none" dirty="0"/>
              <a:t>Jogszabályok - szemelvény</a:t>
            </a:r>
            <a:endParaRPr lang="hu-HU" dirty="0"/>
          </a:p>
        </p:txBody>
      </p:sp>
      <p:sp>
        <p:nvSpPr>
          <p:cNvPr id="3" name="Szöveg helye 2">
            <a:extLst>
              <a:ext uri="{FF2B5EF4-FFF2-40B4-BE49-F238E27FC236}">
                <a16:creationId xmlns:a16="http://schemas.microsoft.com/office/drawing/2014/main" id="{368ED41D-61A9-41A1-8DBD-62DB2A329F37}"/>
              </a:ext>
            </a:extLst>
          </p:cNvPr>
          <p:cNvSpPr>
            <a:spLocks noGrp="1"/>
          </p:cNvSpPr>
          <p:nvPr>
            <p:ph type="body" idx="1"/>
          </p:nvPr>
        </p:nvSpPr>
        <p:spPr>
          <a:xfrm>
            <a:off x="6416037" y="1485345"/>
            <a:ext cx="5194769" cy="557784"/>
          </a:xfrm>
        </p:spPr>
        <p:txBody>
          <a:bodyPr/>
          <a:lstStyle/>
          <a:p>
            <a:r>
              <a:rPr lang="hu-HU" dirty="0"/>
              <a:t>További jogszabályok</a:t>
            </a:r>
          </a:p>
        </p:txBody>
      </p:sp>
      <p:sp>
        <p:nvSpPr>
          <p:cNvPr id="6" name="Tartalom helye 5">
            <a:extLst>
              <a:ext uri="{FF2B5EF4-FFF2-40B4-BE49-F238E27FC236}">
                <a16:creationId xmlns:a16="http://schemas.microsoft.com/office/drawing/2014/main" id="{56BA6307-2A36-4CA8-85FD-E8B5BFC7520A}"/>
              </a:ext>
            </a:extLst>
          </p:cNvPr>
          <p:cNvSpPr>
            <a:spLocks noGrp="1"/>
          </p:cNvSpPr>
          <p:nvPr>
            <p:ph sz="quarter" idx="4"/>
          </p:nvPr>
        </p:nvSpPr>
        <p:spPr>
          <a:xfrm>
            <a:off x="2870463" y="2250892"/>
            <a:ext cx="8740346" cy="3610160"/>
          </a:xfrm>
        </p:spPr>
        <p:style>
          <a:lnRef idx="2">
            <a:schemeClr val="accent1"/>
          </a:lnRef>
          <a:fillRef idx="1">
            <a:schemeClr val="lt1"/>
          </a:fillRef>
          <a:effectRef idx="0">
            <a:schemeClr val="accent1"/>
          </a:effectRef>
          <a:fontRef idx="minor">
            <a:schemeClr val="dk1"/>
          </a:fontRef>
        </p:style>
        <p:txBody>
          <a:bodyPr>
            <a:normAutofit/>
          </a:bodyPr>
          <a:lstStyle/>
          <a:p>
            <a:pPr>
              <a:buFont typeface="Wingdings" panose="05000000000000000000" pitchFamily="2" charset="2"/>
              <a:buChar char="Ø"/>
            </a:pPr>
            <a:r>
              <a:rPr lang="hu-HU" sz="1800" dirty="0"/>
              <a:t>238/2005. (X. 25.) Korm. rendelet   az építésfelügyeleti bírságról  </a:t>
            </a:r>
          </a:p>
          <a:p>
            <a:pPr>
              <a:buFont typeface="Wingdings" panose="05000000000000000000" pitchFamily="2" charset="2"/>
              <a:buChar char="Ø"/>
            </a:pPr>
            <a:r>
              <a:rPr lang="hu-HU" sz="1800" dirty="0"/>
              <a:t>343/2006. (XII. 23.) Korm. rendelet az építésügyi és az építésfelügyeleti hatóságok kijelöléséről és működési feltételeiről </a:t>
            </a:r>
          </a:p>
          <a:p>
            <a:pPr>
              <a:buFont typeface="Wingdings" panose="05000000000000000000" pitchFamily="2" charset="2"/>
              <a:buChar char="Ø"/>
            </a:pPr>
            <a:r>
              <a:rPr lang="hu-HU" sz="1800" dirty="0"/>
              <a:t>245/2006. (XII. 5.) Korm. rendelet az építésügyi bírság megállapításának részletes szabályairól</a:t>
            </a:r>
          </a:p>
          <a:p>
            <a:pPr>
              <a:buFont typeface="Wingdings" panose="05000000000000000000" pitchFamily="2" charset="2"/>
              <a:buChar char="Ø"/>
            </a:pPr>
            <a:r>
              <a:rPr lang="hu-HU" sz="1800" dirty="0"/>
              <a:t>181/2003. (XI. 5.) Korm. Rendelet a lakásépítéssel kapcsolatos kötelező jótállásról</a:t>
            </a:r>
          </a:p>
          <a:p>
            <a:pPr>
              <a:buFont typeface="Wingdings" panose="05000000000000000000" pitchFamily="2" charset="2"/>
              <a:buChar char="Ø"/>
            </a:pPr>
            <a:r>
              <a:rPr lang="hu-HU" sz="1600" dirty="0">
                <a:highlight>
                  <a:srgbClr val="FFFF00"/>
                </a:highlight>
              </a:rPr>
              <a:t>45/2004. (VII. 26.) BM-</a:t>
            </a:r>
            <a:r>
              <a:rPr lang="hu-HU" sz="1600" dirty="0" err="1">
                <a:highlight>
                  <a:srgbClr val="FFFF00"/>
                </a:highlight>
              </a:rPr>
              <a:t>KvVM</a:t>
            </a:r>
            <a:r>
              <a:rPr lang="hu-HU" sz="1600" dirty="0">
                <a:highlight>
                  <a:srgbClr val="FFFF00"/>
                </a:highlight>
              </a:rPr>
              <a:t> együttes rendelet</a:t>
            </a:r>
          </a:p>
          <a:p>
            <a:pPr>
              <a:buFont typeface="Wingdings" panose="05000000000000000000" pitchFamily="2" charset="2"/>
              <a:buChar char="Ø"/>
            </a:pPr>
            <a:r>
              <a:rPr lang="hu-HU" sz="1600" dirty="0">
                <a:highlight>
                  <a:srgbClr val="00FF00"/>
                </a:highlight>
              </a:rPr>
              <a:t>72/2013. (VIII. 27.) VM rendelet a hulladékjegyzékről</a:t>
            </a:r>
          </a:p>
        </p:txBody>
      </p:sp>
      <p:sp>
        <p:nvSpPr>
          <p:cNvPr id="8" name="Dia számának helye 7">
            <a:extLst>
              <a:ext uri="{FF2B5EF4-FFF2-40B4-BE49-F238E27FC236}">
                <a16:creationId xmlns:a16="http://schemas.microsoft.com/office/drawing/2014/main" id="{944B3BB0-D4A4-45F3-B077-EF58075F973C}"/>
              </a:ext>
            </a:extLst>
          </p:cNvPr>
          <p:cNvSpPr>
            <a:spLocks noGrp="1"/>
          </p:cNvSpPr>
          <p:nvPr>
            <p:ph type="sldNum" sz="quarter" idx="12"/>
          </p:nvPr>
        </p:nvSpPr>
        <p:spPr/>
        <p:txBody>
          <a:bodyPr/>
          <a:lstStyle/>
          <a:p>
            <a:pPr rtl="0"/>
            <a:fld id="{3A98EE3D-8CD1-4C3F-BD1C-C98C9596463C}" type="slidenum">
              <a:rPr lang="en-US" smtClean="0"/>
              <a:t>5</a:t>
            </a:fld>
            <a:endParaRPr lang="en-US" dirty="0"/>
          </a:p>
        </p:txBody>
      </p:sp>
    </p:spTree>
    <p:extLst>
      <p:ext uri="{BB962C8B-B14F-4D97-AF65-F5344CB8AC3E}">
        <p14:creationId xmlns:p14="http://schemas.microsoft.com/office/powerpoint/2010/main" val="24785465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745863-2A86-485A-B683-8311BEF1CB63}"/>
              </a:ext>
            </a:extLst>
          </p:cNvPr>
          <p:cNvSpPr>
            <a:spLocks noGrp="1"/>
          </p:cNvSpPr>
          <p:nvPr>
            <p:ph type="title"/>
          </p:nvPr>
        </p:nvSpPr>
        <p:spPr/>
        <p:txBody>
          <a:bodyPr anchor="ctr"/>
          <a:lstStyle/>
          <a:p>
            <a:r>
              <a:rPr lang="hu-HU" dirty="0"/>
              <a:t>Felkérések</a:t>
            </a:r>
          </a:p>
        </p:txBody>
      </p:sp>
      <p:sp>
        <p:nvSpPr>
          <p:cNvPr id="3" name="Tartalom helye 2">
            <a:extLst>
              <a:ext uri="{FF2B5EF4-FFF2-40B4-BE49-F238E27FC236}">
                <a16:creationId xmlns:a16="http://schemas.microsoft.com/office/drawing/2014/main" id="{7D5CD51A-4C66-42D5-BDF2-404B54A7EA88}"/>
              </a:ext>
            </a:extLst>
          </p:cNvPr>
          <p:cNvSpPr>
            <a:spLocks noGrp="1"/>
          </p:cNvSpPr>
          <p:nvPr>
            <p:ph sz="half" idx="1"/>
          </p:nvPr>
        </p:nvSpPr>
        <p:spPr>
          <a:xfrm>
            <a:off x="581194" y="2228003"/>
            <a:ext cx="3710252" cy="3633047"/>
          </a:xfrm>
        </p:spPr>
        <p:txBody>
          <a:bodyPr anchor="t">
            <a:normAutofit lnSpcReduction="10000"/>
          </a:bodyPr>
          <a:lstStyle/>
          <a:p>
            <a:r>
              <a:rPr lang="hu-HU" dirty="0"/>
              <a:t>Visszaigazolásra várók</a:t>
            </a:r>
          </a:p>
          <a:p>
            <a:pPr lvl="1"/>
            <a:r>
              <a:rPr lang="hu-HU" dirty="0"/>
              <a:t>Amikor engem kérnek fel, vagy adnak munkaterületet</a:t>
            </a:r>
          </a:p>
          <a:p>
            <a:pPr lvl="1"/>
            <a:r>
              <a:rPr lang="hu-HU" dirty="0"/>
              <a:t>10 napig nem fogadom el, „ érvényét veszti”</a:t>
            </a:r>
          </a:p>
          <a:p>
            <a:pPr lvl="1"/>
            <a:r>
              <a:rPr lang="hu-HU" dirty="0"/>
              <a:t>Elfogad/elutasít</a:t>
            </a:r>
          </a:p>
          <a:p>
            <a:r>
              <a:rPr lang="hu-HU" dirty="0"/>
              <a:t>Küldött visszaigazolások</a:t>
            </a:r>
          </a:p>
          <a:p>
            <a:pPr lvl="1"/>
            <a:r>
              <a:rPr lang="hu-HU" dirty="0"/>
              <a:t>Amikor én osztok szerepkört</a:t>
            </a:r>
          </a:p>
          <a:p>
            <a:pPr lvl="1"/>
            <a:r>
              <a:rPr lang="hu-HU" dirty="0"/>
              <a:t>Nem fogadja el 10 nap után „érvényét veszti”</a:t>
            </a:r>
          </a:p>
          <a:p>
            <a:pPr lvl="1"/>
            <a:r>
              <a:rPr lang="hu-HU" dirty="0"/>
              <a:t>Kód kiolvasás/ visszavonás</a:t>
            </a:r>
          </a:p>
          <a:p>
            <a:r>
              <a:rPr lang="hu-HU" dirty="0"/>
              <a:t>Archivált ~: régiek története</a:t>
            </a:r>
          </a:p>
        </p:txBody>
      </p:sp>
      <p:pic>
        <p:nvPicPr>
          <p:cNvPr id="5" name="Tartalom helye 4">
            <a:extLst>
              <a:ext uri="{FF2B5EF4-FFF2-40B4-BE49-F238E27FC236}">
                <a16:creationId xmlns:a16="http://schemas.microsoft.com/office/drawing/2014/main" id="{5A69EF5B-7656-46CC-9916-902DD001A68E}"/>
              </a:ext>
            </a:extLst>
          </p:cNvPr>
          <p:cNvPicPr>
            <a:picLocks noGrp="1" noChangeAspect="1"/>
          </p:cNvPicPr>
          <p:nvPr>
            <p:ph sz="half" idx="2"/>
          </p:nvPr>
        </p:nvPicPr>
        <p:blipFill>
          <a:blip r:embed="rId2"/>
          <a:stretch>
            <a:fillRect/>
          </a:stretch>
        </p:blipFill>
        <p:spPr>
          <a:xfrm>
            <a:off x="4665663" y="1743125"/>
            <a:ext cx="6945312" cy="3906738"/>
          </a:xfrm>
        </p:spPr>
      </p:pic>
    </p:spTree>
    <p:extLst>
      <p:ext uri="{BB962C8B-B14F-4D97-AF65-F5344CB8AC3E}">
        <p14:creationId xmlns:p14="http://schemas.microsoft.com/office/powerpoint/2010/main" val="28740507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745863-2A86-485A-B683-8311BEF1CB63}"/>
              </a:ext>
            </a:extLst>
          </p:cNvPr>
          <p:cNvSpPr>
            <a:spLocks noGrp="1"/>
          </p:cNvSpPr>
          <p:nvPr>
            <p:ph type="title"/>
          </p:nvPr>
        </p:nvSpPr>
        <p:spPr/>
        <p:txBody>
          <a:bodyPr anchor="ctr"/>
          <a:lstStyle/>
          <a:p>
            <a:r>
              <a:rPr lang="hu-HU" dirty="0"/>
              <a:t>„Keretrendszer/E-napló alapadatok nézet”</a:t>
            </a:r>
          </a:p>
        </p:txBody>
      </p:sp>
      <p:sp>
        <p:nvSpPr>
          <p:cNvPr id="3" name="Tartalom helye 2">
            <a:extLst>
              <a:ext uri="{FF2B5EF4-FFF2-40B4-BE49-F238E27FC236}">
                <a16:creationId xmlns:a16="http://schemas.microsoft.com/office/drawing/2014/main" id="{7D5CD51A-4C66-42D5-BDF2-404B54A7EA88}"/>
              </a:ext>
            </a:extLst>
          </p:cNvPr>
          <p:cNvSpPr>
            <a:spLocks noGrp="1"/>
          </p:cNvSpPr>
          <p:nvPr>
            <p:ph sz="half" idx="1"/>
          </p:nvPr>
        </p:nvSpPr>
        <p:spPr>
          <a:xfrm>
            <a:off x="581194" y="2228003"/>
            <a:ext cx="3710252" cy="3633047"/>
          </a:xfrm>
        </p:spPr>
        <p:txBody>
          <a:bodyPr anchor="t">
            <a:normAutofit lnSpcReduction="10000"/>
          </a:bodyPr>
          <a:lstStyle/>
          <a:p>
            <a:r>
              <a:rPr lang="hu-HU" dirty="0"/>
              <a:t>Alapadatok</a:t>
            </a:r>
          </a:p>
          <a:p>
            <a:r>
              <a:rPr lang="hu-HU" dirty="0"/>
              <a:t>Építtetők</a:t>
            </a:r>
          </a:p>
          <a:p>
            <a:r>
              <a:rPr lang="hu-HU" dirty="0"/>
              <a:t>Meghatalmazott</a:t>
            </a:r>
          </a:p>
          <a:p>
            <a:r>
              <a:rPr lang="hu-HU" dirty="0"/>
              <a:t>Engedélyek</a:t>
            </a:r>
          </a:p>
          <a:p>
            <a:r>
              <a:rPr lang="hu-HU" dirty="0"/>
              <a:t>Építési helyszínek</a:t>
            </a:r>
          </a:p>
          <a:p>
            <a:r>
              <a:rPr lang="hu-HU" dirty="0"/>
              <a:t>Tervezők</a:t>
            </a:r>
          </a:p>
          <a:p>
            <a:r>
              <a:rPr lang="hu-HU" dirty="0"/>
              <a:t>Tervnaplók</a:t>
            </a:r>
          </a:p>
          <a:p>
            <a:r>
              <a:rPr lang="hu-HU" dirty="0"/>
              <a:t>Közös gyűjtőnapló</a:t>
            </a:r>
          </a:p>
          <a:p>
            <a:r>
              <a:rPr lang="hu-HU" dirty="0"/>
              <a:t>Készenléti tárhely dokumentumai</a:t>
            </a:r>
          </a:p>
        </p:txBody>
      </p:sp>
      <p:pic>
        <p:nvPicPr>
          <p:cNvPr id="5" name="Tartalom helye 4">
            <a:extLst>
              <a:ext uri="{FF2B5EF4-FFF2-40B4-BE49-F238E27FC236}">
                <a16:creationId xmlns:a16="http://schemas.microsoft.com/office/drawing/2014/main" id="{EC568C7F-C1B1-4560-B6F2-47E3D9709281}"/>
              </a:ext>
            </a:extLst>
          </p:cNvPr>
          <p:cNvPicPr>
            <a:picLocks noGrp="1" noChangeAspect="1"/>
          </p:cNvPicPr>
          <p:nvPr>
            <p:ph sz="half" idx="2"/>
          </p:nvPr>
        </p:nvPicPr>
        <p:blipFill>
          <a:blip r:embed="rId2"/>
          <a:stretch>
            <a:fillRect/>
          </a:stretch>
        </p:blipFill>
        <p:spPr>
          <a:xfrm>
            <a:off x="4665663" y="1743125"/>
            <a:ext cx="6945312" cy="3906738"/>
          </a:xfrm>
        </p:spPr>
      </p:pic>
    </p:spTree>
    <p:extLst>
      <p:ext uri="{BB962C8B-B14F-4D97-AF65-F5344CB8AC3E}">
        <p14:creationId xmlns:p14="http://schemas.microsoft.com/office/powerpoint/2010/main" val="33464724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745863-2A86-485A-B683-8311BEF1CB63}"/>
              </a:ext>
            </a:extLst>
          </p:cNvPr>
          <p:cNvSpPr>
            <a:spLocks noGrp="1"/>
          </p:cNvSpPr>
          <p:nvPr>
            <p:ph type="title"/>
          </p:nvPr>
        </p:nvSpPr>
        <p:spPr/>
        <p:txBody>
          <a:bodyPr anchor="ctr"/>
          <a:lstStyle/>
          <a:p>
            <a:r>
              <a:rPr lang="hu-HU" dirty="0"/>
              <a:t>Fő- és Alnapló nézet</a:t>
            </a:r>
          </a:p>
        </p:txBody>
      </p:sp>
      <p:sp>
        <p:nvSpPr>
          <p:cNvPr id="3" name="Tartalom helye 2">
            <a:extLst>
              <a:ext uri="{FF2B5EF4-FFF2-40B4-BE49-F238E27FC236}">
                <a16:creationId xmlns:a16="http://schemas.microsoft.com/office/drawing/2014/main" id="{7D5CD51A-4C66-42D5-BDF2-404B54A7EA88}"/>
              </a:ext>
            </a:extLst>
          </p:cNvPr>
          <p:cNvSpPr>
            <a:spLocks noGrp="1"/>
          </p:cNvSpPr>
          <p:nvPr>
            <p:ph sz="half" idx="1"/>
          </p:nvPr>
        </p:nvSpPr>
        <p:spPr>
          <a:xfrm>
            <a:off x="581194" y="2228003"/>
            <a:ext cx="10957214" cy="3633047"/>
          </a:xfrm>
        </p:spPr>
        <p:txBody>
          <a:bodyPr anchor="t">
            <a:normAutofit fontScale="92500" lnSpcReduction="20000"/>
          </a:bodyPr>
          <a:lstStyle/>
          <a:p>
            <a:r>
              <a:rPr lang="hu-HU" dirty="0"/>
              <a:t>E-fő(</a:t>
            </a:r>
            <a:r>
              <a:rPr lang="hu-HU" dirty="0" err="1"/>
              <a:t>al</a:t>
            </a:r>
            <a:r>
              <a:rPr lang="hu-HU" dirty="0"/>
              <a:t>)napló alapadatok</a:t>
            </a:r>
          </a:p>
          <a:p>
            <a:r>
              <a:rPr lang="hu-HU" dirty="0"/>
              <a:t>Szerepkörök                                                        ---&gt; alapadatokból került kiemelésre</a:t>
            </a:r>
          </a:p>
          <a:p>
            <a:r>
              <a:rPr lang="hu-HU" dirty="0"/>
              <a:t>Napi jelentés</a:t>
            </a:r>
          </a:p>
          <a:p>
            <a:r>
              <a:rPr lang="hu-HU" dirty="0"/>
              <a:t>Eseti bejegyzés</a:t>
            </a:r>
          </a:p>
          <a:p>
            <a:r>
              <a:rPr lang="hu-HU" dirty="0"/>
              <a:t>Offline bejegyzés</a:t>
            </a:r>
          </a:p>
          <a:p>
            <a:r>
              <a:rPr lang="hu-HU" dirty="0"/>
              <a:t>Bejegyzés naptár</a:t>
            </a:r>
          </a:p>
          <a:p>
            <a:r>
              <a:rPr lang="hu-HU" dirty="0"/>
              <a:t>Mellékletek                                                          ---&gt; alapadatokból ide került:</a:t>
            </a:r>
          </a:p>
          <a:p>
            <a:pPr marL="1616075" indent="-900113">
              <a:buNone/>
            </a:pPr>
            <a:r>
              <a:rPr lang="hu-HU" dirty="0"/>
              <a:t>Szerződéses adatok, Szerződés csatolmányok, Szerződés csatolmányok – ellenérték nélkül, Részhatáridők</a:t>
            </a:r>
          </a:p>
          <a:p>
            <a:pPr marL="1616075" indent="-900113">
              <a:buNone/>
            </a:pPr>
            <a:r>
              <a:rPr lang="hu-HU" dirty="0"/>
              <a:t>Maradt: Hatósági naplók; Teljesítésigazolási naplók; Gyűjtőnaplók</a:t>
            </a:r>
          </a:p>
          <a:p>
            <a:r>
              <a:rPr lang="hu-HU" dirty="0"/>
              <a:t>Nyilatkozatok</a:t>
            </a:r>
          </a:p>
          <a:p>
            <a:endParaRPr lang="hu-HU" dirty="0"/>
          </a:p>
        </p:txBody>
      </p:sp>
    </p:spTree>
    <p:extLst>
      <p:ext uri="{BB962C8B-B14F-4D97-AF65-F5344CB8AC3E}">
        <p14:creationId xmlns:p14="http://schemas.microsoft.com/office/powerpoint/2010/main" val="4864771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745863-2A86-485A-B683-8311BEF1CB63}"/>
              </a:ext>
            </a:extLst>
          </p:cNvPr>
          <p:cNvSpPr>
            <a:spLocks noGrp="1"/>
          </p:cNvSpPr>
          <p:nvPr>
            <p:ph type="title"/>
          </p:nvPr>
        </p:nvSpPr>
        <p:spPr/>
        <p:txBody>
          <a:bodyPr anchor="ctr"/>
          <a:lstStyle/>
          <a:p>
            <a:r>
              <a:rPr lang="hu-HU" dirty="0"/>
              <a:t>Fő- és Alnapló nézet</a:t>
            </a:r>
          </a:p>
        </p:txBody>
      </p:sp>
      <p:sp>
        <p:nvSpPr>
          <p:cNvPr id="3" name="Tartalom helye 2">
            <a:extLst>
              <a:ext uri="{FF2B5EF4-FFF2-40B4-BE49-F238E27FC236}">
                <a16:creationId xmlns:a16="http://schemas.microsoft.com/office/drawing/2014/main" id="{7D5CD51A-4C66-42D5-BDF2-404B54A7EA88}"/>
              </a:ext>
            </a:extLst>
          </p:cNvPr>
          <p:cNvSpPr>
            <a:spLocks noGrp="1"/>
          </p:cNvSpPr>
          <p:nvPr>
            <p:ph sz="half" idx="1"/>
          </p:nvPr>
        </p:nvSpPr>
        <p:spPr>
          <a:xfrm>
            <a:off x="581193" y="1743125"/>
            <a:ext cx="3872971" cy="4827357"/>
          </a:xfrm>
        </p:spPr>
        <p:txBody>
          <a:bodyPr anchor="t">
            <a:normAutofit/>
          </a:bodyPr>
          <a:lstStyle/>
          <a:p>
            <a:r>
              <a:rPr lang="hu-HU" dirty="0"/>
              <a:t>Naplószám</a:t>
            </a:r>
          </a:p>
          <a:p>
            <a:r>
              <a:rPr lang="hu-HU" dirty="0"/>
              <a:t>Munkaterület átadva</a:t>
            </a:r>
          </a:p>
          <a:p>
            <a:r>
              <a:rPr lang="hu-HU" dirty="0"/>
              <a:t>Naplóvezetés kezdete</a:t>
            </a:r>
          </a:p>
          <a:p>
            <a:r>
              <a:rPr lang="hu-HU" dirty="0"/>
              <a:t>Új e-alnapló létrehozása</a:t>
            </a:r>
          </a:p>
          <a:p>
            <a:r>
              <a:rPr lang="hu-HU" dirty="0"/>
              <a:t>Új szerepkör --&gt; Szerepkörökre ugrás</a:t>
            </a:r>
          </a:p>
          <a:p>
            <a:r>
              <a:rPr lang="hu-HU" dirty="0"/>
              <a:t>Szerződéses adatok + történet</a:t>
            </a:r>
            <a:br>
              <a:rPr lang="hu-HU" dirty="0"/>
            </a:br>
            <a:r>
              <a:rPr lang="hu-HU" dirty="0"/>
              <a:t>--&gt; Mellékletekre ugrás</a:t>
            </a:r>
          </a:p>
          <a:p>
            <a:r>
              <a:rPr lang="hu-HU" dirty="0"/>
              <a:t>Szerződéses csatolmány</a:t>
            </a:r>
            <a:br>
              <a:rPr lang="hu-HU" dirty="0"/>
            </a:br>
            <a:r>
              <a:rPr lang="hu-HU" dirty="0"/>
              <a:t>--&gt; Mellékletekre ugrás</a:t>
            </a:r>
          </a:p>
          <a:p>
            <a:r>
              <a:rPr lang="hu-HU" dirty="0"/>
              <a:t>Részhatáridők</a:t>
            </a:r>
            <a:br>
              <a:rPr lang="hu-HU" dirty="0"/>
            </a:br>
            <a:r>
              <a:rPr lang="hu-HU" dirty="0"/>
              <a:t>--&gt; Mellékletekre ugrás</a:t>
            </a:r>
          </a:p>
        </p:txBody>
      </p:sp>
      <p:pic>
        <p:nvPicPr>
          <p:cNvPr id="5" name="Tartalom helye 4">
            <a:extLst>
              <a:ext uri="{FF2B5EF4-FFF2-40B4-BE49-F238E27FC236}">
                <a16:creationId xmlns:a16="http://schemas.microsoft.com/office/drawing/2014/main" id="{368B174E-8536-4718-9FFB-E5D1598A5F9C}"/>
              </a:ext>
            </a:extLst>
          </p:cNvPr>
          <p:cNvPicPr>
            <a:picLocks noGrp="1" noChangeAspect="1"/>
          </p:cNvPicPr>
          <p:nvPr>
            <p:ph sz="half" idx="2"/>
          </p:nvPr>
        </p:nvPicPr>
        <p:blipFill>
          <a:blip r:embed="rId2"/>
          <a:stretch>
            <a:fillRect/>
          </a:stretch>
        </p:blipFill>
        <p:spPr>
          <a:xfrm>
            <a:off x="4665663" y="1743125"/>
            <a:ext cx="6945312" cy="3906738"/>
          </a:xfrm>
        </p:spPr>
      </p:pic>
    </p:spTree>
    <p:extLst>
      <p:ext uri="{BB962C8B-B14F-4D97-AF65-F5344CB8AC3E}">
        <p14:creationId xmlns:p14="http://schemas.microsoft.com/office/powerpoint/2010/main" val="35002079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745863-2A86-485A-B683-8311BEF1CB63}"/>
              </a:ext>
            </a:extLst>
          </p:cNvPr>
          <p:cNvSpPr>
            <a:spLocks noGrp="1"/>
          </p:cNvSpPr>
          <p:nvPr>
            <p:ph type="title"/>
          </p:nvPr>
        </p:nvSpPr>
        <p:spPr/>
        <p:txBody>
          <a:bodyPr anchor="ctr"/>
          <a:lstStyle/>
          <a:p>
            <a:r>
              <a:rPr lang="hu-HU" dirty="0"/>
              <a:t>Napló alapadatok</a:t>
            </a:r>
          </a:p>
        </p:txBody>
      </p:sp>
      <p:sp>
        <p:nvSpPr>
          <p:cNvPr id="3" name="Tartalom helye 2">
            <a:extLst>
              <a:ext uri="{FF2B5EF4-FFF2-40B4-BE49-F238E27FC236}">
                <a16:creationId xmlns:a16="http://schemas.microsoft.com/office/drawing/2014/main" id="{7D5CD51A-4C66-42D5-BDF2-404B54A7EA88}"/>
              </a:ext>
            </a:extLst>
          </p:cNvPr>
          <p:cNvSpPr>
            <a:spLocks noGrp="1"/>
          </p:cNvSpPr>
          <p:nvPr>
            <p:ph sz="half" idx="1"/>
          </p:nvPr>
        </p:nvSpPr>
        <p:spPr>
          <a:xfrm>
            <a:off x="581194" y="2228003"/>
            <a:ext cx="3710252" cy="3633047"/>
          </a:xfrm>
        </p:spPr>
        <p:txBody>
          <a:bodyPr anchor="t"/>
          <a:lstStyle/>
          <a:p>
            <a:endParaRPr lang="hu-HU" dirty="0"/>
          </a:p>
        </p:txBody>
      </p:sp>
      <p:sp>
        <p:nvSpPr>
          <p:cNvPr id="9" name="Tartalom helye 8">
            <a:extLst>
              <a:ext uri="{FF2B5EF4-FFF2-40B4-BE49-F238E27FC236}">
                <a16:creationId xmlns:a16="http://schemas.microsoft.com/office/drawing/2014/main" id="{468648C8-044B-44E6-9DDD-ED0812A06375}"/>
              </a:ext>
            </a:extLst>
          </p:cNvPr>
          <p:cNvSpPr>
            <a:spLocks noGrp="1"/>
          </p:cNvSpPr>
          <p:nvPr>
            <p:ph sz="half" idx="2"/>
          </p:nvPr>
        </p:nvSpPr>
        <p:spPr>
          <a:xfrm>
            <a:off x="4666269" y="1531857"/>
            <a:ext cx="6944540" cy="4329194"/>
          </a:xfrm>
        </p:spPr>
        <p:txBody>
          <a:bodyPr/>
          <a:lstStyle/>
          <a:p>
            <a:endParaRPr lang="hu-HU" dirty="0"/>
          </a:p>
        </p:txBody>
      </p:sp>
    </p:spTree>
    <p:extLst>
      <p:ext uri="{BB962C8B-B14F-4D97-AF65-F5344CB8AC3E}">
        <p14:creationId xmlns:p14="http://schemas.microsoft.com/office/powerpoint/2010/main" val="31957141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745863-2A86-485A-B683-8311BEF1CB63}"/>
              </a:ext>
            </a:extLst>
          </p:cNvPr>
          <p:cNvSpPr>
            <a:spLocks noGrp="1"/>
          </p:cNvSpPr>
          <p:nvPr>
            <p:ph type="title"/>
          </p:nvPr>
        </p:nvSpPr>
        <p:spPr/>
        <p:txBody>
          <a:bodyPr anchor="ctr"/>
          <a:lstStyle/>
          <a:p>
            <a:r>
              <a:rPr lang="hu-HU" dirty="0"/>
              <a:t>Napijelentések</a:t>
            </a:r>
          </a:p>
        </p:txBody>
      </p:sp>
      <p:sp>
        <p:nvSpPr>
          <p:cNvPr id="3" name="Tartalom helye 2">
            <a:extLst>
              <a:ext uri="{FF2B5EF4-FFF2-40B4-BE49-F238E27FC236}">
                <a16:creationId xmlns:a16="http://schemas.microsoft.com/office/drawing/2014/main" id="{7D5CD51A-4C66-42D5-BDF2-404B54A7EA88}"/>
              </a:ext>
            </a:extLst>
          </p:cNvPr>
          <p:cNvSpPr>
            <a:spLocks noGrp="1"/>
          </p:cNvSpPr>
          <p:nvPr>
            <p:ph sz="half" idx="1"/>
          </p:nvPr>
        </p:nvSpPr>
        <p:spPr>
          <a:xfrm>
            <a:off x="581194" y="2228003"/>
            <a:ext cx="3710252" cy="3633047"/>
          </a:xfrm>
        </p:spPr>
        <p:txBody>
          <a:bodyPr anchor="t"/>
          <a:lstStyle/>
          <a:p>
            <a:endParaRPr lang="hu-HU" dirty="0"/>
          </a:p>
        </p:txBody>
      </p:sp>
      <p:pic>
        <p:nvPicPr>
          <p:cNvPr id="5" name="Tartalom helye 4">
            <a:extLst>
              <a:ext uri="{FF2B5EF4-FFF2-40B4-BE49-F238E27FC236}">
                <a16:creationId xmlns:a16="http://schemas.microsoft.com/office/drawing/2014/main" id="{F70E3E07-BC5E-1227-AD64-DC95BEBAC769}"/>
              </a:ext>
            </a:extLst>
          </p:cNvPr>
          <p:cNvPicPr>
            <a:picLocks noGrp="1" noChangeAspect="1"/>
          </p:cNvPicPr>
          <p:nvPr>
            <p:ph sz="half" idx="2"/>
          </p:nvPr>
        </p:nvPicPr>
        <p:blipFill rotWithShape="1">
          <a:blip r:embed="rId2"/>
          <a:srcRect l="22107" t="27751" r="22656" b="42118"/>
          <a:stretch/>
        </p:blipFill>
        <p:spPr>
          <a:xfrm>
            <a:off x="4700035" y="2228002"/>
            <a:ext cx="7193643" cy="2207363"/>
          </a:xfrm>
        </p:spPr>
      </p:pic>
    </p:spTree>
    <p:extLst>
      <p:ext uri="{BB962C8B-B14F-4D97-AF65-F5344CB8AC3E}">
        <p14:creationId xmlns:p14="http://schemas.microsoft.com/office/powerpoint/2010/main" val="40916147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745863-2A86-485A-B683-8311BEF1CB63}"/>
              </a:ext>
            </a:extLst>
          </p:cNvPr>
          <p:cNvSpPr>
            <a:spLocks noGrp="1"/>
          </p:cNvSpPr>
          <p:nvPr>
            <p:ph type="title"/>
          </p:nvPr>
        </p:nvSpPr>
        <p:spPr/>
        <p:txBody>
          <a:bodyPr anchor="ctr"/>
          <a:lstStyle/>
          <a:p>
            <a:r>
              <a:rPr lang="hu-HU" dirty="0"/>
              <a:t>Napijelentések</a:t>
            </a:r>
          </a:p>
        </p:txBody>
      </p:sp>
      <p:sp>
        <p:nvSpPr>
          <p:cNvPr id="3" name="Tartalom helye 2">
            <a:extLst>
              <a:ext uri="{FF2B5EF4-FFF2-40B4-BE49-F238E27FC236}">
                <a16:creationId xmlns:a16="http://schemas.microsoft.com/office/drawing/2014/main" id="{7D5CD51A-4C66-42D5-BDF2-404B54A7EA88}"/>
              </a:ext>
            </a:extLst>
          </p:cNvPr>
          <p:cNvSpPr>
            <a:spLocks noGrp="1"/>
          </p:cNvSpPr>
          <p:nvPr>
            <p:ph sz="half" idx="1"/>
          </p:nvPr>
        </p:nvSpPr>
        <p:spPr>
          <a:xfrm>
            <a:off x="581194" y="2228003"/>
            <a:ext cx="3710252" cy="3633047"/>
          </a:xfrm>
        </p:spPr>
        <p:txBody>
          <a:bodyPr anchor="t"/>
          <a:lstStyle/>
          <a:p>
            <a:endParaRPr lang="hu-HU" dirty="0"/>
          </a:p>
        </p:txBody>
      </p:sp>
      <p:pic>
        <p:nvPicPr>
          <p:cNvPr id="5" name="Tartalom helye 4">
            <a:extLst>
              <a:ext uri="{FF2B5EF4-FFF2-40B4-BE49-F238E27FC236}">
                <a16:creationId xmlns:a16="http://schemas.microsoft.com/office/drawing/2014/main" id="{F70E3E07-BC5E-1227-AD64-DC95BEBAC769}"/>
              </a:ext>
            </a:extLst>
          </p:cNvPr>
          <p:cNvPicPr>
            <a:picLocks noGrp="1" noChangeAspect="1"/>
          </p:cNvPicPr>
          <p:nvPr>
            <p:ph sz="half" idx="2"/>
          </p:nvPr>
        </p:nvPicPr>
        <p:blipFill rotWithShape="1">
          <a:blip r:embed="rId2"/>
          <a:srcRect l="20595" t="58421" r="29013" b="7677"/>
          <a:stretch/>
        </p:blipFill>
        <p:spPr>
          <a:xfrm>
            <a:off x="4792716" y="2228004"/>
            <a:ext cx="7332665" cy="2774920"/>
          </a:xfrm>
        </p:spPr>
      </p:pic>
    </p:spTree>
    <p:extLst>
      <p:ext uri="{BB962C8B-B14F-4D97-AF65-F5344CB8AC3E}">
        <p14:creationId xmlns:p14="http://schemas.microsoft.com/office/powerpoint/2010/main" val="40403384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745863-2A86-485A-B683-8311BEF1CB63}"/>
              </a:ext>
            </a:extLst>
          </p:cNvPr>
          <p:cNvSpPr>
            <a:spLocks noGrp="1"/>
          </p:cNvSpPr>
          <p:nvPr>
            <p:ph type="title"/>
          </p:nvPr>
        </p:nvSpPr>
        <p:spPr/>
        <p:txBody>
          <a:bodyPr anchor="ctr"/>
          <a:lstStyle/>
          <a:p>
            <a:r>
              <a:rPr lang="hu-HU" dirty="0"/>
              <a:t>Napijelentések</a:t>
            </a:r>
          </a:p>
        </p:txBody>
      </p:sp>
      <p:sp>
        <p:nvSpPr>
          <p:cNvPr id="3" name="Tartalom helye 2">
            <a:extLst>
              <a:ext uri="{FF2B5EF4-FFF2-40B4-BE49-F238E27FC236}">
                <a16:creationId xmlns:a16="http://schemas.microsoft.com/office/drawing/2014/main" id="{7D5CD51A-4C66-42D5-BDF2-404B54A7EA88}"/>
              </a:ext>
            </a:extLst>
          </p:cNvPr>
          <p:cNvSpPr>
            <a:spLocks noGrp="1"/>
          </p:cNvSpPr>
          <p:nvPr>
            <p:ph sz="half" idx="1"/>
          </p:nvPr>
        </p:nvSpPr>
        <p:spPr>
          <a:xfrm>
            <a:off x="581194" y="2228003"/>
            <a:ext cx="3710252" cy="3633047"/>
          </a:xfrm>
        </p:spPr>
        <p:txBody>
          <a:bodyPr anchor="t"/>
          <a:lstStyle/>
          <a:p>
            <a:endParaRPr lang="hu-HU" dirty="0"/>
          </a:p>
        </p:txBody>
      </p:sp>
      <p:pic>
        <p:nvPicPr>
          <p:cNvPr id="6" name="Kép 5">
            <a:extLst>
              <a:ext uri="{FF2B5EF4-FFF2-40B4-BE49-F238E27FC236}">
                <a16:creationId xmlns:a16="http://schemas.microsoft.com/office/drawing/2014/main" id="{859CB262-D030-AE1C-6FC8-69860915EA8B}"/>
              </a:ext>
            </a:extLst>
          </p:cNvPr>
          <p:cNvPicPr>
            <a:picLocks noChangeAspect="1"/>
          </p:cNvPicPr>
          <p:nvPr/>
        </p:nvPicPr>
        <p:blipFill rotWithShape="1">
          <a:blip r:embed="rId2"/>
          <a:srcRect l="22586" t="39081" r="24224" b="14537"/>
          <a:stretch/>
        </p:blipFill>
        <p:spPr>
          <a:xfrm>
            <a:off x="4658114" y="2228003"/>
            <a:ext cx="7406643" cy="3633046"/>
          </a:xfrm>
          <a:prstGeom prst="rect">
            <a:avLst/>
          </a:prstGeom>
        </p:spPr>
      </p:pic>
    </p:spTree>
    <p:extLst>
      <p:ext uri="{BB962C8B-B14F-4D97-AF65-F5344CB8AC3E}">
        <p14:creationId xmlns:p14="http://schemas.microsoft.com/office/powerpoint/2010/main" val="34124885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745863-2A86-485A-B683-8311BEF1CB63}"/>
              </a:ext>
            </a:extLst>
          </p:cNvPr>
          <p:cNvSpPr>
            <a:spLocks noGrp="1"/>
          </p:cNvSpPr>
          <p:nvPr>
            <p:ph type="title"/>
          </p:nvPr>
        </p:nvSpPr>
        <p:spPr/>
        <p:txBody>
          <a:bodyPr anchor="ctr"/>
          <a:lstStyle/>
          <a:p>
            <a:r>
              <a:rPr lang="hu-HU" dirty="0"/>
              <a:t>Eseti bejegyzések</a:t>
            </a:r>
          </a:p>
        </p:txBody>
      </p:sp>
      <p:sp>
        <p:nvSpPr>
          <p:cNvPr id="3" name="Tartalom helye 2">
            <a:extLst>
              <a:ext uri="{FF2B5EF4-FFF2-40B4-BE49-F238E27FC236}">
                <a16:creationId xmlns:a16="http://schemas.microsoft.com/office/drawing/2014/main" id="{7D5CD51A-4C66-42D5-BDF2-404B54A7EA88}"/>
              </a:ext>
            </a:extLst>
          </p:cNvPr>
          <p:cNvSpPr>
            <a:spLocks noGrp="1"/>
          </p:cNvSpPr>
          <p:nvPr>
            <p:ph sz="half" idx="1"/>
          </p:nvPr>
        </p:nvSpPr>
        <p:spPr>
          <a:xfrm>
            <a:off x="581194" y="2228003"/>
            <a:ext cx="3710252" cy="3633047"/>
          </a:xfrm>
        </p:spPr>
        <p:txBody>
          <a:bodyPr anchor="t"/>
          <a:lstStyle/>
          <a:p>
            <a:endParaRPr lang="hu-HU" dirty="0"/>
          </a:p>
        </p:txBody>
      </p:sp>
      <p:sp>
        <p:nvSpPr>
          <p:cNvPr id="9" name="Tartalom helye 8">
            <a:extLst>
              <a:ext uri="{FF2B5EF4-FFF2-40B4-BE49-F238E27FC236}">
                <a16:creationId xmlns:a16="http://schemas.microsoft.com/office/drawing/2014/main" id="{468648C8-044B-44E6-9DDD-ED0812A06375}"/>
              </a:ext>
            </a:extLst>
          </p:cNvPr>
          <p:cNvSpPr>
            <a:spLocks noGrp="1"/>
          </p:cNvSpPr>
          <p:nvPr>
            <p:ph sz="half" idx="2"/>
          </p:nvPr>
        </p:nvSpPr>
        <p:spPr>
          <a:xfrm>
            <a:off x="4666269" y="1531857"/>
            <a:ext cx="6944540" cy="4329194"/>
          </a:xfrm>
        </p:spPr>
        <p:txBody>
          <a:bodyPr/>
          <a:lstStyle/>
          <a:p>
            <a:endParaRPr lang="hu-HU" dirty="0"/>
          </a:p>
        </p:txBody>
      </p:sp>
    </p:spTree>
    <p:extLst>
      <p:ext uri="{BB962C8B-B14F-4D97-AF65-F5344CB8AC3E}">
        <p14:creationId xmlns:p14="http://schemas.microsoft.com/office/powerpoint/2010/main" val="14460676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745863-2A86-485A-B683-8311BEF1CB63}"/>
              </a:ext>
            </a:extLst>
          </p:cNvPr>
          <p:cNvSpPr>
            <a:spLocks noGrp="1"/>
          </p:cNvSpPr>
          <p:nvPr>
            <p:ph type="title"/>
          </p:nvPr>
        </p:nvSpPr>
        <p:spPr/>
        <p:txBody>
          <a:bodyPr anchor="ctr"/>
          <a:lstStyle/>
          <a:p>
            <a:r>
              <a:rPr lang="hu-HU" dirty="0" err="1"/>
              <a:t>OFFLine</a:t>
            </a:r>
            <a:r>
              <a:rPr lang="hu-HU" dirty="0"/>
              <a:t> jelentések</a:t>
            </a:r>
          </a:p>
        </p:txBody>
      </p:sp>
      <p:sp>
        <p:nvSpPr>
          <p:cNvPr id="3" name="Tartalom helye 2">
            <a:extLst>
              <a:ext uri="{FF2B5EF4-FFF2-40B4-BE49-F238E27FC236}">
                <a16:creationId xmlns:a16="http://schemas.microsoft.com/office/drawing/2014/main" id="{7D5CD51A-4C66-42D5-BDF2-404B54A7EA88}"/>
              </a:ext>
            </a:extLst>
          </p:cNvPr>
          <p:cNvSpPr>
            <a:spLocks noGrp="1"/>
          </p:cNvSpPr>
          <p:nvPr>
            <p:ph sz="half" idx="1"/>
          </p:nvPr>
        </p:nvSpPr>
        <p:spPr>
          <a:xfrm>
            <a:off x="581194" y="2228003"/>
            <a:ext cx="3710252" cy="3633047"/>
          </a:xfrm>
        </p:spPr>
        <p:txBody>
          <a:bodyPr anchor="t"/>
          <a:lstStyle/>
          <a:p>
            <a:endParaRPr lang="hu-HU" dirty="0"/>
          </a:p>
        </p:txBody>
      </p:sp>
      <p:sp>
        <p:nvSpPr>
          <p:cNvPr id="9" name="Tartalom helye 8">
            <a:extLst>
              <a:ext uri="{FF2B5EF4-FFF2-40B4-BE49-F238E27FC236}">
                <a16:creationId xmlns:a16="http://schemas.microsoft.com/office/drawing/2014/main" id="{468648C8-044B-44E6-9DDD-ED0812A06375}"/>
              </a:ext>
            </a:extLst>
          </p:cNvPr>
          <p:cNvSpPr>
            <a:spLocks noGrp="1"/>
          </p:cNvSpPr>
          <p:nvPr>
            <p:ph sz="half" idx="2"/>
          </p:nvPr>
        </p:nvSpPr>
        <p:spPr>
          <a:xfrm>
            <a:off x="4666269" y="1531857"/>
            <a:ext cx="6944540" cy="4329194"/>
          </a:xfrm>
        </p:spPr>
        <p:txBody>
          <a:bodyPr/>
          <a:lstStyle/>
          <a:p>
            <a:endParaRPr lang="hu-HU" dirty="0"/>
          </a:p>
        </p:txBody>
      </p:sp>
    </p:spTree>
    <p:extLst>
      <p:ext uri="{BB962C8B-B14F-4D97-AF65-F5344CB8AC3E}">
        <p14:creationId xmlns:p14="http://schemas.microsoft.com/office/powerpoint/2010/main" val="3351800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62DA152-8F40-474E-9398-5EA37C52F46E}"/>
              </a:ext>
            </a:extLst>
          </p:cNvPr>
          <p:cNvSpPr>
            <a:spLocks noGrp="1"/>
          </p:cNvSpPr>
          <p:nvPr>
            <p:ph type="title"/>
          </p:nvPr>
        </p:nvSpPr>
        <p:spPr/>
        <p:txBody>
          <a:bodyPr/>
          <a:lstStyle/>
          <a:p>
            <a:r>
              <a:rPr lang="hu-HU" dirty="0"/>
              <a:t>Elvi alapok</a:t>
            </a:r>
            <a:br>
              <a:rPr lang="hu-HU" dirty="0"/>
            </a:br>
            <a:r>
              <a:rPr lang="hu-HU" cap="none" dirty="0"/>
              <a:t>Jogszabályok - szemelvény</a:t>
            </a:r>
            <a:endParaRPr lang="hu-HU" dirty="0"/>
          </a:p>
        </p:txBody>
      </p:sp>
      <p:sp>
        <p:nvSpPr>
          <p:cNvPr id="3" name="Szöveg helye 2">
            <a:extLst>
              <a:ext uri="{FF2B5EF4-FFF2-40B4-BE49-F238E27FC236}">
                <a16:creationId xmlns:a16="http://schemas.microsoft.com/office/drawing/2014/main" id="{368ED41D-61A9-41A1-8DBD-62DB2A329F37}"/>
              </a:ext>
            </a:extLst>
          </p:cNvPr>
          <p:cNvSpPr>
            <a:spLocks noGrp="1"/>
          </p:cNvSpPr>
          <p:nvPr>
            <p:ph type="body" idx="1"/>
          </p:nvPr>
        </p:nvSpPr>
        <p:spPr>
          <a:xfrm>
            <a:off x="6416037" y="1485345"/>
            <a:ext cx="5194769" cy="557784"/>
          </a:xfrm>
        </p:spPr>
        <p:txBody>
          <a:bodyPr/>
          <a:lstStyle/>
          <a:p>
            <a:r>
              <a:rPr lang="hu-HU" dirty="0"/>
              <a:t>További sajátos építményi jogszabályok</a:t>
            </a:r>
          </a:p>
        </p:txBody>
      </p:sp>
      <p:sp>
        <p:nvSpPr>
          <p:cNvPr id="6" name="Tartalom helye 5">
            <a:extLst>
              <a:ext uri="{FF2B5EF4-FFF2-40B4-BE49-F238E27FC236}">
                <a16:creationId xmlns:a16="http://schemas.microsoft.com/office/drawing/2014/main" id="{56BA6307-2A36-4CA8-85FD-E8B5BFC7520A}"/>
              </a:ext>
            </a:extLst>
          </p:cNvPr>
          <p:cNvSpPr>
            <a:spLocks noGrp="1"/>
          </p:cNvSpPr>
          <p:nvPr>
            <p:ph sz="quarter" idx="4"/>
          </p:nvPr>
        </p:nvSpPr>
        <p:spPr>
          <a:xfrm>
            <a:off x="2870463" y="2250892"/>
            <a:ext cx="8740346" cy="3610160"/>
          </a:xfrm>
        </p:spPr>
        <p:style>
          <a:lnRef idx="2">
            <a:schemeClr val="accent1"/>
          </a:lnRef>
          <a:fillRef idx="1">
            <a:schemeClr val="lt1"/>
          </a:fillRef>
          <a:effectRef idx="0">
            <a:schemeClr val="accent1"/>
          </a:effectRef>
          <a:fontRef idx="minor">
            <a:schemeClr val="dk1"/>
          </a:fontRef>
        </p:style>
        <p:txBody>
          <a:bodyPr>
            <a:normAutofit/>
          </a:bodyPr>
          <a:lstStyle/>
          <a:p>
            <a:r>
              <a:rPr lang="hu-HU" dirty="0"/>
              <a:t>14/2013. (IX. 25.) NMHH rendelet az elektronikus hírközlési építmények elhelyezéséről és az elektronikus hírközlési építményekkel kapcsolatos hatósági eljárásokról</a:t>
            </a:r>
          </a:p>
          <a:p>
            <a:pPr lvl="1"/>
            <a:r>
              <a:rPr lang="hu-HU" dirty="0"/>
              <a:t>Hatályon kívül helyezte: </a:t>
            </a:r>
            <a:r>
              <a:rPr lang="hu-HU" dirty="0">
                <a:solidFill>
                  <a:srgbClr val="FF0000"/>
                </a:solidFill>
              </a:rPr>
              <a:t>20/2020. (XII. 18.) NMHH rendelet </a:t>
            </a:r>
            <a:r>
              <a:rPr lang="hu-HU" dirty="0"/>
              <a:t>34. § (2). Hatálytalan: 2021. II. 15-től</a:t>
            </a:r>
          </a:p>
          <a:p>
            <a:pPr lvl="1"/>
            <a:endParaRPr lang="hu-HU" dirty="0"/>
          </a:p>
          <a:p>
            <a:pPr lvl="1"/>
            <a:endParaRPr lang="hu-HU" dirty="0"/>
          </a:p>
          <a:p>
            <a:r>
              <a:rPr lang="hu-HU" dirty="0"/>
              <a:t>8/2012. (I. 26.) NMHH rendelet az elektronikus hírközlési építmények egyéb nyomvonalas építményfajtákkal való keresztezéséről, megközelítéséről és védelméről</a:t>
            </a:r>
          </a:p>
        </p:txBody>
      </p:sp>
      <p:sp>
        <p:nvSpPr>
          <p:cNvPr id="8" name="Dia számának helye 7">
            <a:extLst>
              <a:ext uri="{FF2B5EF4-FFF2-40B4-BE49-F238E27FC236}">
                <a16:creationId xmlns:a16="http://schemas.microsoft.com/office/drawing/2014/main" id="{944B3BB0-D4A4-45F3-B077-EF58075F973C}"/>
              </a:ext>
            </a:extLst>
          </p:cNvPr>
          <p:cNvSpPr>
            <a:spLocks noGrp="1"/>
          </p:cNvSpPr>
          <p:nvPr>
            <p:ph type="sldNum" sz="quarter" idx="12"/>
          </p:nvPr>
        </p:nvSpPr>
        <p:spPr/>
        <p:txBody>
          <a:bodyPr/>
          <a:lstStyle/>
          <a:p>
            <a:pPr rtl="0"/>
            <a:fld id="{3A98EE3D-8CD1-4C3F-BD1C-C98C9596463C}" type="slidenum">
              <a:rPr lang="en-US" smtClean="0"/>
              <a:t>6</a:t>
            </a:fld>
            <a:endParaRPr lang="en-US" dirty="0"/>
          </a:p>
        </p:txBody>
      </p:sp>
    </p:spTree>
    <p:extLst>
      <p:ext uri="{BB962C8B-B14F-4D97-AF65-F5344CB8AC3E}">
        <p14:creationId xmlns:p14="http://schemas.microsoft.com/office/powerpoint/2010/main" val="12089626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745863-2A86-485A-B683-8311BEF1CB63}"/>
              </a:ext>
            </a:extLst>
          </p:cNvPr>
          <p:cNvSpPr>
            <a:spLocks noGrp="1"/>
          </p:cNvSpPr>
          <p:nvPr>
            <p:ph type="title"/>
          </p:nvPr>
        </p:nvSpPr>
        <p:spPr/>
        <p:txBody>
          <a:bodyPr anchor="ctr"/>
          <a:lstStyle/>
          <a:p>
            <a:r>
              <a:rPr lang="hu-HU" dirty="0"/>
              <a:t>Bejegyzési naptár</a:t>
            </a:r>
          </a:p>
        </p:txBody>
      </p:sp>
      <p:sp>
        <p:nvSpPr>
          <p:cNvPr id="3" name="Tartalom helye 2">
            <a:extLst>
              <a:ext uri="{FF2B5EF4-FFF2-40B4-BE49-F238E27FC236}">
                <a16:creationId xmlns:a16="http://schemas.microsoft.com/office/drawing/2014/main" id="{7D5CD51A-4C66-42D5-BDF2-404B54A7EA88}"/>
              </a:ext>
            </a:extLst>
          </p:cNvPr>
          <p:cNvSpPr>
            <a:spLocks noGrp="1"/>
          </p:cNvSpPr>
          <p:nvPr>
            <p:ph sz="half" idx="1"/>
          </p:nvPr>
        </p:nvSpPr>
        <p:spPr>
          <a:xfrm>
            <a:off x="581194" y="2228003"/>
            <a:ext cx="3710252" cy="3633047"/>
          </a:xfrm>
        </p:spPr>
        <p:txBody>
          <a:bodyPr anchor="t"/>
          <a:lstStyle/>
          <a:p>
            <a:endParaRPr lang="hu-HU" dirty="0"/>
          </a:p>
        </p:txBody>
      </p:sp>
      <p:pic>
        <p:nvPicPr>
          <p:cNvPr id="7" name="Tartalom helye 6">
            <a:extLst>
              <a:ext uri="{FF2B5EF4-FFF2-40B4-BE49-F238E27FC236}">
                <a16:creationId xmlns:a16="http://schemas.microsoft.com/office/drawing/2014/main" id="{930C005E-3D7A-4131-BBDB-CAD154D9A0CD}"/>
              </a:ext>
            </a:extLst>
          </p:cNvPr>
          <p:cNvPicPr>
            <a:picLocks noGrp="1" noChangeAspect="1"/>
          </p:cNvPicPr>
          <p:nvPr>
            <p:ph sz="half" idx="2"/>
          </p:nvPr>
        </p:nvPicPr>
        <p:blipFill>
          <a:blip r:embed="rId2"/>
          <a:stretch>
            <a:fillRect/>
          </a:stretch>
        </p:blipFill>
        <p:spPr>
          <a:xfrm>
            <a:off x="4634345" y="1580700"/>
            <a:ext cx="6976630" cy="3924353"/>
          </a:xfrm>
          <a:prstGeom prst="rect">
            <a:avLst/>
          </a:prstGeom>
        </p:spPr>
      </p:pic>
    </p:spTree>
    <p:extLst>
      <p:ext uri="{BB962C8B-B14F-4D97-AF65-F5344CB8AC3E}">
        <p14:creationId xmlns:p14="http://schemas.microsoft.com/office/powerpoint/2010/main" val="7379052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745863-2A86-485A-B683-8311BEF1CB63}"/>
              </a:ext>
            </a:extLst>
          </p:cNvPr>
          <p:cNvSpPr>
            <a:spLocks noGrp="1"/>
          </p:cNvSpPr>
          <p:nvPr>
            <p:ph type="title"/>
          </p:nvPr>
        </p:nvSpPr>
        <p:spPr/>
        <p:txBody>
          <a:bodyPr anchor="ctr"/>
          <a:lstStyle/>
          <a:p>
            <a:r>
              <a:rPr lang="hu-HU" dirty="0"/>
              <a:t>Mellékletek</a:t>
            </a:r>
          </a:p>
        </p:txBody>
      </p:sp>
      <p:sp>
        <p:nvSpPr>
          <p:cNvPr id="3" name="Tartalom helye 2">
            <a:extLst>
              <a:ext uri="{FF2B5EF4-FFF2-40B4-BE49-F238E27FC236}">
                <a16:creationId xmlns:a16="http://schemas.microsoft.com/office/drawing/2014/main" id="{7D5CD51A-4C66-42D5-BDF2-404B54A7EA88}"/>
              </a:ext>
            </a:extLst>
          </p:cNvPr>
          <p:cNvSpPr>
            <a:spLocks noGrp="1"/>
          </p:cNvSpPr>
          <p:nvPr>
            <p:ph sz="half" idx="1"/>
          </p:nvPr>
        </p:nvSpPr>
        <p:spPr>
          <a:xfrm>
            <a:off x="581194" y="2228003"/>
            <a:ext cx="3710252" cy="3633047"/>
          </a:xfrm>
        </p:spPr>
        <p:txBody>
          <a:bodyPr anchor="t"/>
          <a:lstStyle/>
          <a:p>
            <a:endParaRPr lang="hu-HU" dirty="0"/>
          </a:p>
        </p:txBody>
      </p:sp>
      <p:sp>
        <p:nvSpPr>
          <p:cNvPr id="9" name="Tartalom helye 8">
            <a:extLst>
              <a:ext uri="{FF2B5EF4-FFF2-40B4-BE49-F238E27FC236}">
                <a16:creationId xmlns:a16="http://schemas.microsoft.com/office/drawing/2014/main" id="{468648C8-044B-44E6-9DDD-ED0812A06375}"/>
              </a:ext>
            </a:extLst>
          </p:cNvPr>
          <p:cNvSpPr>
            <a:spLocks noGrp="1"/>
          </p:cNvSpPr>
          <p:nvPr>
            <p:ph sz="half" idx="2"/>
          </p:nvPr>
        </p:nvSpPr>
        <p:spPr>
          <a:xfrm>
            <a:off x="4666269" y="1531857"/>
            <a:ext cx="6944540" cy="4329194"/>
          </a:xfrm>
        </p:spPr>
        <p:txBody>
          <a:bodyPr/>
          <a:lstStyle/>
          <a:p>
            <a:endParaRPr lang="hu-HU" dirty="0"/>
          </a:p>
        </p:txBody>
      </p:sp>
    </p:spTree>
    <p:extLst>
      <p:ext uri="{BB962C8B-B14F-4D97-AF65-F5344CB8AC3E}">
        <p14:creationId xmlns:p14="http://schemas.microsoft.com/office/powerpoint/2010/main" val="41058566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745863-2A86-485A-B683-8311BEF1CB63}"/>
              </a:ext>
            </a:extLst>
          </p:cNvPr>
          <p:cNvSpPr>
            <a:spLocks noGrp="1"/>
          </p:cNvSpPr>
          <p:nvPr>
            <p:ph type="title"/>
          </p:nvPr>
        </p:nvSpPr>
        <p:spPr/>
        <p:txBody>
          <a:bodyPr anchor="ctr"/>
          <a:lstStyle/>
          <a:p>
            <a:r>
              <a:rPr lang="hu-HU" dirty="0"/>
              <a:t>Nyilatkozatok</a:t>
            </a:r>
          </a:p>
        </p:txBody>
      </p:sp>
      <p:sp>
        <p:nvSpPr>
          <p:cNvPr id="3" name="Tartalom helye 2">
            <a:extLst>
              <a:ext uri="{FF2B5EF4-FFF2-40B4-BE49-F238E27FC236}">
                <a16:creationId xmlns:a16="http://schemas.microsoft.com/office/drawing/2014/main" id="{7D5CD51A-4C66-42D5-BDF2-404B54A7EA88}"/>
              </a:ext>
            </a:extLst>
          </p:cNvPr>
          <p:cNvSpPr>
            <a:spLocks noGrp="1"/>
          </p:cNvSpPr>
          <p:nvPr>
            <p:ph sz="half" idx="1"/>
          </p:nvPr>
        </p:nvSpPr>
        <p:spPr>
          <a:xfrm>
            <a:off x="581194" y="2228003"/>
            <a:ext cx="3710252" cy="3633047"/>
          </a:xfrm>
        </p:spPr>
        <p:txBody>
          <a:bodyPr anchor="t"/>
          <a:lstStyle/>
          <a:p>
            <a:endParaRPr lang="hu-HU" dirty="0"/>
          </a:p>
        </p:txBody>
      </p:sp>
      <p:sp>
        <p:nvSpPr>
          <p:cNvPr id="9" name="Tartalom helye 8">
            <a:extLst>
              <a:ext uri="{FF2B5EF4-FFF2-40B4-BE49-F238E27FC236}">
                <a16:creationId xmlns:a16="http://schemas.microsoft.com/office/drawing/2014/main" id="{468648C8-044B-44E6-9DDD-ED0812A06375}"/>
              </a:ext>
            </a:extLst>
          </p:cNvPr>
          <p:cNvSpPr>
            <a:spLocks noGrp="1"/>
          </p:cNvSpPr>
          <p:nvPr>
            <p:ph sz="half" idx="2"/>
          </p:nvPr>
        </p:nvSpPr>
        <p:spPr>
          <a:xfrm>
            <a:off x="4666269" y="1531857"/>
            <a:ext cx="6944540" cy="4329194"/>
          </a:xfrm>
        </p:spPr>
        <p:txBody>
          <a:bodyPr/>
          <a:lstStyle/>
          <a:p>
            <a:endParaRPr lang="hu-HU" dirty="0"/>
          </a:p>
        </p:txBody>
      </p:sp>
    </p:spTree>
    <p:extLst>
      <p:ext uri="{BB962C8B-B14F-4D97-AF65-F5344CB8AC3E}">
        <p14:creationId xmlns:p14="http://schemas.microsoft.com/office/powerpoint/2010/main" val="37349305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artalom helye 6">
            <a:extLst>
              <a:ext uri="{FF2B5EF4-FFF2-40B4-BE49-F238E27FC236}">
                <a16:creationId xmlns:a16="http://schemas.microsoft.com/office/drawing/2014/main" id="{9CDE37A3-F9F3-4573-8465-B889A8096DBF}"/>
              </a:ext>
            </a:extLst>
          </p:cNvPr>
          <p:cNvSpPr>
            <a:spLocks noGrp="1"/>
          </p:cNvSpPr>
          <p:nvPr>
            <p:ph idx="1"/>
          </p:nvPr>
        </p:nvSpPr>
        <p:spPr>
          <a:xfrm>
            <a:off x="4900928" y="1179828"/>
            <a:ext cx="6650991" cy="5277087"/>
          </a:xfrm>
        </p:spPr>
        <p:txBody>
          <a:bodyPr>
            <a:normAutofit/>
          </a:bodyPr>
          <a:lstStyle/>
          <a:p>
            <a:r>
              <a:rPr lang="hu-HU" dirty="0"/>
              <a:t>Tervek megrendelése – elfogadása</a:t>
            </a:r>
          </a:p>
          <a:p>
            <a:r>
              <a:rPr lang="hu-HU" dirty="0"/>
              <a:t>Korlátozások</a:t>
            </a:r>
          </a:p>
          <a:p>
            <a:pPr lvl="1"/>
            <a:r>
              <a:rPr lang="hu-HU" dirty="0"/>
              <a:t>HÉSZ</a:t>
            </a:r>
          </a:p>
          <a:p>
            <a:pPr lvl="1"/>
            <a:r>
              <a:rPr lang="hu-HU" dirty="0"/>
              <a:t>Örökségvédelem</a:t>
            </a:r>
          </a:p>
          <a:p>
            <a:r>
              <a:rPr lang="hu-HU" dirty="0"/>
              <a:t>Műszaki ellenőr</a:t>
            </a:r>
          </a:p>
          <a:p>
            <a:pPr lvl="1"/>
            <a:r>
              <a:rPr lang="hu-HU" dirty="0"/>
              <a:t>és további szerepkörök</a:t>
            </a:r>
          </a:p>
          <a:p>
            <a:r>
              <a:rPr lang="hu-HU" dirty="0"/>
              <a:t>Napló készenlétbe helyezése</a:t>
            </a:r>
          </a:p>
          <a:p>
            <a:pPr lvl="1"/>
            <a:r>
              <a:rPr lang="hu-HU" dirty="0"/>
              <a:t>Kivárási idő</a:t>
            </a:r>
          </a:p>
          <a:p>
            <a:r>
              <a:rPr lang="hu-HU" dirty="0"/>
              <a:t>Fővállalkozó(k) kiválasztása</a:t>
            </a:r>
          </a:p>
          <a:p>
            <a:r>
              <a:rPr lang="hu-HU" dirty="0"/>
              <a:t>Anyagi fedezet biztosítása</a:t>
            </a:r>
          </a:p>
          <a:p>
            <a:r>
              <a:rPr lang="hu-HU" dirty="0"/>
              <a:t>Használatba vétel, engedélyek figyelembe vétele</a:t>
            </a:r>
          </a:p>
        </p:txBody>
      </p:sp>
      <p:sp>
        <p:nvSpPr>
          <p:cNvPr id="6" name="Dia számának helye 5">
            <a:extLst>
              <a:ext uri="{FF2B5EF4-FFF2-40B4-BE49-F238E27FC236}">
                <a16:creationId xmlns:a16="http://schemas.microsoft.com/office/drawing/2014/main" id="{451E2095-9679-4F65-8251-37762851508B}"/>
              </a:ext>
            </a:extLst>
          </p:cNvPr>
          <p:cNvSpPr>
            <a:spLocks noGrp="1"/>
          </p:cNvSpPr>
          <p:nvPr>
            <p:ph type="sldNum" sz="quarter" idx="12"/>
          </p:nvPr>
        </p:nvSpPr>
        <p:spPr/>
        <p:txBody>
          <a:bodyPr/>
          <a:lstStyle/>
          <a:p>
            <a:pPr rtl="0"/>
            <a:fld id="{3A98EE3D-8CD1-4C3F-BD1C-C98C9596463C}" type="slidenum">
              <a:rPr lang="en-US" smtClean="0"/>
              <a:pPr rtl="0"/>
              <a:t>63</a:t>
            </a:fld>
            <a:endParaRPr lang="en-US" dirty="0"/>
          </a:p>
        </p:txBody>
      </p:sp>
      <p:sp>
        <p:nvSpPr>
          <p:cNvPr id="2" name="Cím 1">
            <a:extLst>
              <a:ext uri="{FF2B5EF4-FFF2-40B4-BE49-F238E27FC236}">
                <a16:creationId xmlns:a16="http://schemas.microsoft.com/office/drawing/2014/main" id="{E6180170-880F-440B-B35E-71C7B0C1723B}"/>
              </a:ext>
            </a:extLst>
          </p:cNvPr>
          <p:cNvSpPr>
            <a:spLocks noGrp="1"/>
          </p:cNvSpPr>
          <p:nvPr>
            <p:ph type="title"/>
          </p:nvPr>
        </p:nvSpPr>
        <p:spPr>
          <a:xfrm>
            <a:off x="767857" y="933450"/>
            <a:ext cx="3031852" cy="1722419"/>
          </a:xfrm>
        </p:spPr>
        <p:txBody>
          <a:bodyPr anchor="b">
            <a:normAutofit/>
          </a:bodyPr>
          <a:lstStyle/>
          <a:p>
            <a:r>
              <a:rPr lang="hu-HU" dirty="0"/>
              <a:t>Építtető feladatai</a:t>
            </a:r>
          </a:p>
        </p:txBody>
      </p:sp>
      <p:sp>
        <p:nvSpPr>
          <p:cNvPr id="8" name="Szöveg helye 7">
            <a:extLst>
              <a:ext uri="{FF2B5EF4-FFF2-40B4-BE49-F238E27FC236}">
                <a16:creationId xmlns:a16="http://schemas.microsoft.com/office/drawing/2014/main" id="{BC5291A7-FD20-41B0-ABA6-282EC38EB3BD}"/>
              </a:ext>
            </a:extLst>
          </p:cNvPr>
          <p:cNvSpPr>
            <a:spLocks noGrp="1"/>
          </p:cNvSpPr>
          <p:nvPr>
            <p:ph type="body" sz="half" idx="4294967295"/>
          </p:nvPr>
        </p:nvSpPr>
        <p:spPr>
          <a:xfrm>
            <a:off x="767857" y="2836654"/>
            <a:ext cx="3031852" cy="3001392"/>
          </a:xfrm>
        </p:spPr>
        <p:txBody>
          <a:bodyPr/>
          <a:lstStyle/>
          <a:p>
            <a:endParaRPr lang="hu-HU"/>
          </a:p>
        </p:txBody>
      </p:sp>
    </p:spTree>
    <p:extLst>
      <p:ext uri="{BB962C8B-B14F-4D97-AF65-F5344CB8AC3E}">
        <p14:creationId xmlns:p14="http://schemas.microsoft.com/office/powerpoint/2010/main" val="29780458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ím 11">
            <a:extLst>
              <a:ext uri="{FF2B5EF4-FFF2-40B4-BE49-F238E27FC236}">
                <a16:creationId xmlns:a16="http://schemas.microsoft.com/office/drawing/2014/main" id="{2FCC7055-F836-4CE7-A4D0-CD2D1AF4B8F0}"/>
              </a:ext>
            </a:extLst>
          </p:cNvPr>
          <p:cNvSpPr>
            <a:spLocks noGrp="1"/>
          </p:cNvSpPr>
          <p:nvPr>
            <p:ph type="title"/>
          </p:nvPr>
        </p:nvSpPr>
        <p:spPr/>
        <p:txBody>
          <a:bodyPr>
            <a:normAutofit fontScale="90000"/>
          </a:bodyPr>
          <a:lstStyle/>
          <a:p>
            <a:r>
              <a:rPr lang="hu-HU" dirty="0"/>
              <a:t>Az építési napló készenlétbe helyezése</a:t>
            </a:r>
          </a:p>
        </p:txBody>
      </p:sp>
      <p:sp>
        <p:nvSpPr>
          <p:cNvPr id="4" name="Tartalom helye 3">
            <a:extLst>
              <a:ext uri="{FF2B5EF4-FFF2-40B4-BE49-F238E27FC236}">
                <a16:creationId xmlns:a16="http://schemas.microsoft.com/office/drawing/2014/main" id="{431D2376-741C-499B-9385-25F2D2407CB8}"/>
              </a:ext>
            </a:extLst>
          </p:cNvPr>
          <p:cNvSpPr>
            <a:spLocks noGrp="1"/>
          </p:cNvSpPr>
          <p:nvPr>
            <p:ph idx="4294967295"/>
          </p:nvPr>
        </p:nvSpPr>
        <p:spPr>
          <a:xfrm>
            <a:off x="550861" y="1088572"/>
            <a:ext cx="5401122" cy="5404152"/>
          </a:xfrm>
        </p:spPr>
        <p:style>
          <a:lnRef idx="2">
            <a:schemeClr val="accent3"/>
          </a:lnRef>
          <a:fillRef idx="1">
            <a:schemeClr val="lt1"/>
          </a:fillRef>
          <a:effectRef idx="0">
            <a:schemeClr val="accent3"/>
          </a:effectRef>
          <a:fontRef idx="minor">
            <a:schemeClr val="dk1"/>
          </a:fontRef>
        </p:style>
        <p:txBody>
          <a:bodyPr anchor="t"/>
          <a:lstStyle/>
          <a:p>
            <a:pPr marL="0" indent="0" algn="ctr">
              <a:buNone/>
            </a:pPr>
            <a:r>
              <a:rPr lang="hu-HU" dirty="0"/>
              <a:t>Készenlétbe helyező személy kiválasztása</a:t>
            </a:r>
          </a:p>
          <a:p>
            <a:r>
              <a:rPr lang="hu-HU" dirty="0"/>
              <a:t>Magánszemély esetén</a:t>
            </a:r>
          </a:p>
          <a:p>
            <a:pPr lvl="1"/>
            <a:r>
              <a:rPr lang="hu-HU" dirty="0"/>
              <a:t>Önmaga</a:t>
            </a:r>
          </a:p>
          <a:p>
            <a:pPr lvl="1"/>
            <a:r>
              <a:rPr lang="hu-HU" dirty="0"/>
              <a:t>Meghatalmazott</a:t>
            </a:r>
          </a:p>
          <a:p>
            <a:r>
              <a:rPr lang="hu-HU" dirty="0"/>
              <a:t>Jogi személy esetén</a:t>
            </a:r>
          </a:p>
          <a:p>
            <a:pPr lvl="1"/>
            <a:r>
              <a:rPr lang="hu-HU" dirty="0"/>
              <a:t>Meghatalmazott</a:t>
            </a:r>
          </a:p>
          <a:p>
            <a:pPr lvl="1"/>
            <a:endParaRPr lang="hu-HU" dirty="0"/>
          </a:p>
          <a:p>
            <a:pPr lvl="1"/>
            <a:endParaRPr lang="hu-HU" dirty="0"/>
          </a:p>
          <a:p>
            <a:pPr marL="0" indent="0" algn="ctr">
              <a:buNone/>
            </a:pPr>
            <a:endParaRPr lang="hu-HU" dirty="0"/>
          </a:p>
          <a:p>
            <a:pPr marL="0" indent="0" algn="ctr">
              <a:buNone/>
            </a:pPr>
            <a:r>
              <a:rPr lang="hu-HU" dirty="0"/>
              <a:t>Előkészítés</a:t>
            </a:r>
          </a:p>
          <a:p>
            <a:pPr marL="0" indent="0" algn="ctr">
              <a:buNone/>
            </a:pPr>
            <a:r>
              <a:rPr lang="hu-HU" dirty="0"/>
              <a:t>Készenlétbe helyezés OÉNY</a:t>
            </a:r>
          </a:p>
          <a:p>
            <a:pPr marL="0" indent="0" algn="ctr">
              <a:buNone/>
            </a:pPr>
            <a:endParaRPr lang="hu-HU" dirty="0"/>
          </a:p>
          <a:p>
            <a:pPr marL="0" indent="0" algn="ctr">
              <a:buNone/>
            </a:pPr>
            <a:r>
              <a:rPr lang="hu-HU" dirty="0"/>
              <a:t>„meghatalmazott csere”</a:t>
            </a:r>
          </a:p>
        </p:txBody>
      </p:sp>
      <p:sp>
        <p:nvSpPr>
          <p:cNvPr id="2" name="Tartalom helye 1">
            <a:extLst>
              <a:ext uri="{FF2B5EF4-FFF2-40B4-BE49-F238E27FC236}">
                <a16:creationId xmlns:a16="http://schemas.microsoft.com/office/drawing/2014/main" id="{00830EE9-4FB6-423E-9875-CF3CE33170A5}"/>
              </a:ext>
            </a:extLst>
          </p:cNvPr>
          <p:cNvSpPr>
            <a:spLocks noGrp="1"/>
          </p:cNvSpPr>
          <p:nvPr>
            <p:ph type="body" idx="4294967295"/>
          </p:nvPr>
        </p:nvSpPr>
        <p:spPr>
          <a:xfrm>
            <a:off x="6275010" y="3140763"/>
            <a:ext cx="5574161" cy="3351961"/>
          </a:xfrm>
        </p:spPr>
        <p:style>
          <a:lnRef idx="2">
            <a:schemeClr val="accent3"/>
          </a:lnRef>
          <a:fillRef idx="1">
            <a:schemeClr val="lt1"/>
          </a:fillRef>
          <a:effectRef idx="0">
            <a:schemeClr val="accent3"/>
          </a:effectRef>
          <a:fontRef idx="minor">
            <a:schemeClr val="dk1"/>
          </a:fontRef>
        </p:style>
        <p:txBody>
          <a:bodyPr anchor="t"/>
          <a:lstStyle/>
          <a:p>
            <a:r>
              <a:rPr lang="hu-HU" dirty="0"/>
              <a:t>Alap űrlapokon végig értelemszerű adatok</a:t>
            </a:r>
          </a:p>
          <a:p>
            <a:r>
              <a:rPr lang="hu-HU" dirty="0"/>
              <a:t>Rendszerhasználati díj</a:t>
            </a:r>
          </a:p>
          <a:p>
            <a:pPr marL="87313" indent="0" algn="l">
              <a:buNone/>
            </a:pPr>
            <a:r>
              <a:rPr lang="hu-HU" sz="1200" b="0" i="0" dirty="0">
                <a:solidFill>
                  <a:srgbClr val="282828"/>
                </a:solidFill>
                <a:effectLst/>
                <a:latin typeface="Brandon Text"/>
              </a:rPr>
              <a:t>Az</a:t>
            </a:r>
            <a:r>
              <a:rPr lang="hu-HU" sz="1200" b="1" i="0" dirty="0">
                <a:solidFill>
                  <a:srgbClr val="282828"/>
                </a:solidFill>
                <a:effectLst/>
                <a:latin typeface="Brandon Text"/>
              </a:rPr>
              <a:t> ÁLTALÁNOS, KÖZLEKEDÉSI</a:t>
            </a:r>
            <a:r>
              <a:rPr lang="hu-HU" sz="1200" dirty="0">
                <a:solidFill>
                  <a:srgbClr val="282828"/>
                </a:solidFill>
                <a:latin typeface="Brandon Text"/>
              </a:rPr>
              <a:t> </a:t>
            </a:r>
            <a:r>
              <a:rPr lang="hu-HU" sz="1200" b="0" i="0" dirty="0">
                <a:solidFill>
                  <a:srgbClr val="282828"/>
                </a:solidFill>
                <a:effectLst/>
                <a:latin typeface="Brandon Text"/>
              </a:rPr>
              <a:t>és </a:t>
            </a:r>
            <a:r>
              <a:rPr lang="hu-HU" sz="1200" b="1" i="0" dirty="0">
                <a:solidFill>
                  <a:srgbClr val="282828"/>
                </a:solidFill>
                <a:effectLst/>
                <a:latin typeface="Brandon Text"/>
              </a:rPr>
              <a:t>HÍRKÖZLÉSI</a:t>
            </a:r>
            <a:r>
              <a:rPr lang="hu-HU" sz="1200" dirty="0">
                <a:solidFill>
                  <a:srgbClr val="282828"/>
                </a:solidFill>
                <a:latin typeface="Brandon Text"/>
              </a:rPr>
              <a:t> </a:t>
            </a:r>
            <a:r>
              <a:rPr lang="hu-HU" sz="1200" b="0" i="0" dirty="0">
                <a:solidFill>
                  <a:srgbClr val="282828"/>
                </a:solidFill>
                <a:effectLst/>
                <a:latin typeface="Brandon Text"/>
              </a:rPr>
              <a:t>építményfajták esetén az e-napló készenlétbe helyezéséhez </a:t>
            </a:r>
            <a:r>
              <a:rPr lang="hu-HU" sz="1200" b="1" i="0" dirty="0">
                <a:solidFill>
                  <a:srgbClr val="282828"/>
                </a:solidFill>
                <a:effectLst/>
                <a:latin typeface="Brandon Text"/>
              </a:rPr>
              <a:t>rendszerhasználati dí</a:t>
            </a:r>
            <a:r>
              <a:rPr lang="hu-HU" sz="1200" b="1" dirty="0">
                <a:solidFill>
                  <a:srgbClr val="282828"/>
                </a:solidFill>
                <a:latin typeface="Brandon Text"/>
              </a:rPr>
              <a:t>j </a:t>
            </a:r>
            <a:r>
              <a:rPr lang="hu-HU" sz="1200" b="1" i="0" dirty="0">
                <a:solidFill>
                  <a:srgbClr val="282828"/>
                </a:solidFill>
                <a:effectLst/>
                <a:latin typeface="Brandon Text"/>
              </a:rPr>
              <a:t>átutalása</a:t>
            </a:r>
            <a:r>
              <a:rPr lang="hu-HU" sz="1200" dirty="0">
                <a:solidFill>
                  <a:srgbClr val="282828"/>
                </a:solidFill>
                <a:latin typeface="Brandon Text"/>
              </a:rPr>
              <a:t> </a:t>
            </a:r>
            <a:r>
              <a:rPr lang="hu-HU" sz="1200" b="0" i="0" dirty="0">
                <a:solidFill>
                  <a:srgbClr val="282828"/>
                </a:solidFill>
                <a:effectLst/>
                <a:latin typeface="Brandon Text"/>
              </a:rPr>
              <a:t>szükséges.</a:t>
            </a:r>
          </a:p>
          <a:p>
            <a:pPr marL="87313" indent="0" algn="l">
              <a:buNone/>
            </a:pPr>
            <a:r>
              <a:rPr lang="hu-HU" sz="1200" b="0" i="0" dirty="0">
                <a:solidFill>
                  <a:srgbClr val="282828"/>
                </a:solidFill>
                <a:effectLst/>
                <a:latin typeface="Brandon Text"/>
              </a:rPr>
              <a:t>A vízi és ipari (320/2010. (XII. 27.) Korm. rendeletben megjelölt sajátos építményfajták) naplók használata jelenleg </a:t>
            </a:r>
            <a:r>
              <a:rPr lang="hu-HU" sz="1200" b="1" i="0" dirty="0">
                <a:solidFill>
                  <a:srgbClr val="282828"/>
                </a:solidFill>
                <a:effectLst/>
                <a:latin typeface="Brandon Text"/>
              </a:rPr>
              <a:t>díjmentes</a:t>
            </a:r>
            <a:r>
              <a:rPr lang="hu-HU" sz="1200" b="0" i="0" dirty="0">
                <a:solidFill>
                  <a:srgbClr val="282828"/>
                </a:solidFill>
                <a:effectLst/>
                <a:latin typeface="Brandon Text"/>
              </a:rPr>
              <a:t>.</a:t>
            </a:r>
          </a:p>
          <a:p>
            <a:pPr marL="87313" indent="0" algn="l">
              <a:buNone/>
            </a:pPr>
            <a:r>
              <a:rPr lang="hu-HU" sz="1200" b="0" i="0" dirty="0">
                <a:solidFill>
                  <a:srgbClr val="282828"/>
                </a:solidFill>
                <a:effectLst/>
                <a:latin typeface="Brandon Text"/>
              </a:rPr>
              <a:t>A rendszerhasználati díj mértékét a </a:t>
            </a:r>
            <a:r>
              <a:rPr lang="hu-HU" sz="1200" b="0" i="0" u="none" strike="noStrike" dirty="0">
                <a:solidFill>
                  <a:srgbClr val="008080"/>
                </a:solidFill>
                <a:effectLst/>
                <a:latin typeface="Brandon Text"/>
                <a:hlinkClick r:id="rId2"/>
              </a:rPr>
              <a:t>313/2012. (XI. 8.) Korm. rendelet</a:t>
            </a:r>
            <a:r>
              <a:rPr lang="hu-HU" sz="1200" b="0" i="0" dirty="0">
                <a:solidFill>
                  <a:srgbClr val="282828"/>
                </a:solidFill>
                <a:effectLst/>
                <a:latin typeface="Brandon Text"/>
              </a:rPr>
              <a:t> 1. sz. melléklete szabályozza.</a:t>
            </a:r>
          </a:p>
          <a:p>
            <a:pPr marL="87313" indent="0" algn="l">
              <a:buNone/>
            </a:pPr>
            <a:r>
              <a:rPr lang="hu-HU" sz="1200" b="0" i="0" dirty="0">
                <a:solidFill>
                  <a:srgbClr val="282828"/>
                </a:solidFill>
                <a:effectLst/>
                <a:latin typeface="Brandon Text"/>
              </a:rPr>
              <a:t>Az </a:t>
            </a:r>
            <a:r>
              <a:rPr lang="hu-HU" sz="1200" b="1" i="0" dirty="0">
                <a:solidFill>
                  <a:srgbClr val="282828"/>
                </a:solidFill>
                <a:effectLst/>
                <a:latin typeface="Brandon Text"/>
              </a:rPr>
              <a:t>építmény számított értékét</a:t>
            </a:r>
            <a:r>
              <a:rPr lang="hu-HU" sz="1200" b="0" i="0" dirty="0">
                <a:solidFill>
                  <a:srgbClr val="282828"/>
                </a:solidFill>
                <a:effectLst/>
                <a:latin typeface="Brandon Text"/>
              </a:rPr>
              <a:t> az építésügyi bírság megállapításának részletes szabályairól szóló </a:t>
            </a:r>
            <a:r>
              <a:rPr lang="hu-HU" sz="1200" b="0" i="0" u="none" strike="noStrike" dirty="0">
                <a:solidFill>
                  <a:srgbClr val="008080"/>
                </a:solidFill>
                <a:effectLst/>
                <a:latin typeface="Brandon Text"/>
                <a:hlinkClick r:id="rId3"/>
              </a:rPr>
              <a:t>245/2006. (XII. 5.) Korm. rendelet</a:t>
            </a:r>
            <a:r>
              <a:rPr lang="hu-HU" sz="1200" b="0" i="0" dirty="0">
                <a:solidFill>
                  <a:srgbClr val="282828"/>
                </a:solidFill>
                <a:effectLst/>
                <a:latin typeface="Brandon Text"/>
              </a:rPr>
              <a:t> 1. melléklete alapján kell megállapítani.</a:t>
            </a:r>
          </a:p>
        </p:txBody>
      </p:sp>
      <p:sp>
        <p:nvSpPr>
          <p:cNvPr id="21" name="Tartalom helye 20">
            <a:extLst>
              <a:ext uri="{FF2B5EF4-FFF2-40B4-BE49-F238E27FC236}">
                <a16:creationId xmlns:a16="http://schemas.microsoft.com/office/drawing/2014/main" id="{2DBA6E1A-383E-4048-BBB4-58467701CC85}"/>
              </a:ext>
            </a:extLst>
          </p:cNvPr>
          <p:cNvSpPr>
            <a:spLocks noGrp="1"/>
          </p:cNvSpPr>
          <p:nvPr>
            <p:ph type="body" idx="4294967295"/>
          </p:nvPr>
        </p:nvSpPr>
        <p:spPr>
          <a:xfrm>
            <a:off x="6275010" y="1088572"/>
            <a:ext cx="5574161" cy="1871662"/>
          </a:xfrm>
        </p:spPr>
        <p:style>
          <a:lnRef idx="2">
            <a:schemeClr val="accent3"/>
          </a:lnRef>
          <a:fillRef idx="1">
            <a:schemeClr val="lt1"/>
          </a:fillRef>
          <a:effectRef idx="0">
            <a:schemeClr val="accent3"/>
          </a:effectRef>
          <a:fontRef idx="minor">
            <a:schemeClr val="dk1"/>
          </a:fontRef>
        </p:style>
        <p:txBody>
          <a:bodyPr anchor="t"/>
          <a:lstStyle/>
          <a:p>
            <a:r>
              <a:rPr lang="hu-HU" dirty="0">
                <a:solidFill>
                  <a:schemeClr val="dk1"/>
                </a:solidFill>
                <a:latin typeface="+mn-lt"/>
                <a:ea typeface="+mn-ea"/>
                <a:cs typeface="+mn-cs"/>
              </a:rPr>
              <a:t>Szükséges terveztetés</a:t>
            </a:r>
          </a:p>
          <a:p>
            <a:r>
              <a:rPr lang="hu-HU" dirty="0">
                <a:solidFill>
                  <a:schemeClr val="dk1"/>
                </a:solidFill>
                <a:latin typeface="+mn-lt"/>
                <a:ea typeface="+mn-ea"/>
                <a:cs typeface="+mn-cs"/>
              </a:rPr>
              <a:t>Engedélyek beszerzése (lehet folyamatos)</a:t>
            </a:r>
          </a:p>
        </p:txBody>
      </p:sp>
    </p:spTree>
    <p:extLst>
      <p:ext uri="{BB962C8B-B14F-4D97-AF65-F5344CB8AC3E}">
        <p14:creationId xmlns:p14="http://schemas.microsoft.com/office/powerpoint/2010/main" val="3864013381"/>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745863-2A86-485A-B683-8311BEF1CB63}"/>
              </a:ext>
            </a:extLst>
          </p:cNvPr>
          <p:cNvSpPr>
            <a:spLocks noGrp="1"/>
          </p:cNvSpPr>
          <p:nvPr>
            <p:ph type="title"/>
          </p:nvPr>
        </p:nvSpPr>
        <p:spPr/>
        <p:txBody>
          <a:bodyPr anchor="ctr"/>
          <a:lstStyle/>
          <a:p>
            <a:r>
              <a:rPr lang="hu-HU" dirty="0"/>
              <a:t>Korlátozások ellenőrzése</a:t>
            </a:r>
          </a:p>
        </p:txBody>
      </p:sp>
      <p:sp>
        <p:nvSpPr>
          <p:cNvPr id="3" name="Tartalom helye 2">
            <a:extLst>
              <a:ext uri="{FF2B5EF4-FFF2-40B4-BE49-F238E27FC236}">
                <a16:creationId xmlns:a16="http://schemas.microsoft.com/office/drawing/2014/main" id="{7D5CD51A-4C66-42D5-BDF2-404B54A7EA88}"/>
              </a:ext>
            </a:extLst>
          </p:cNvPr>
          <p:cNvSpPr>
            <a:spLocks noGrp="1"/>
          </p:cNvSpPr>
          <p:nvPr>
            <p:ph sz="half" idx="1"/>
          </p:nvPr>
        </p:nvSpPr>
        <p:spPr>
          <a:xfrm>
            <a:off x="581194" y="2228003"/>
            <a:ext cx="3710252" cy="3633047"/>
          </a:xfrm>
        </p:spPr>
        <p:txBody>
          <a:bodyPr anchor="t"/>
          <a:lstStyle/>
          <a:p>
            <a:r>
              <a:rPr lang="hu-HU" dirty="0"/>
              <a:t>HÉSZ</a:t>
            </a:r>
          </a:p>
          <a:p>
            <a:r>
              <a:rPr lang="hu-HU" dirty="0"/>
              <a:t>OÉNY / Keresés helyrajzi szám alapján</a:t>
            </a:r>
          </a:p>
          <a:p>
            <a:pPr marL="324000" lvl="1" indent="0">
              <a:buNone/>
            </a:pPr>
            <a:r>
              <a:rPr lang="hu-HU" sz="1100" dirty="0">
                <a:hlinkClick r:id="rId2"/>
              </a:rPr>
              <a:t>https://www.e-epites.hu/altlek8x76y/;jsessionid=513955aeab280154f91966034bcd?0</a:t>
            </a:r>
            <a:endParaRPr lang="hu-HU" sz="1100" dirty="0"/>
          </a:p>
          <a:p>
            <a:r>
              <a:rPr lang="hu-HU" dirty="0"/>
              <a:t>Védett ingatlanok</a:t>
            </a:r>
          </a:p>
          <a:p>
            <a:pPr marL="324000" lvl="1" indent="0">
              <a:buNone/>
            </a:pPr>
            <a:r>
              <a:rPr lang="hu-HU" dirty="0">
                <a:hlinkClick r:id="rId3"/>
              </a:rPr>
              <a:t>https://oroksegvedelem.e-epites.hu/</a:t>
            </a:r>
            <a:endParaRPr lang="hu-HU" dirty="0"/>
          </a:p>
          <a:p>
            <a:pPr marL="324000" lvl="1" indent="0">
              <a:buNone/>
            </a:pPr>
            <a:endParaRPr lang="hu-HU" dirty="0"/>
          </a:p>
        </p:txBody>
      </p:sp>
      <p:pic>
        <p:nvPicPr>
          <p:cNvPr id="5" name="Tartalom helye 4">
            <a:extLst>
              <a:ext uri="{FF2B5EF4-FFF2-40B4-BE49-F238E27FC236}">
                <a16:creationId xmlns:a16="http://schemas.microsoft.com/office/drawing/2014/main" id="{19A9B6D9-B1AB-40DC-8DAC-A531E3D73149}"/>
              </a:ext>
            </a:extLst>
          </p:cNvPr>
          <p:cNvPicPr>
            <a:picLocks noGrp="1" noChangeAspect="1"/>
          </p:cNvPicPr>
          <p:nvPr>
            <p:ph sz="half" idx="2"/>
          </p:nvPr>
        </p:nvPicPr>
        <p:blipFill>
          <a:blip r:embed="rId4"/>
          <a:stretch>
            <a:fillRect/>
          </a:stretch>
        </p:blipFill>
        <p:spPr>
          <a:xfrm>
            <a:off x="4665663" y="1743125"/>
            <a:ext cx="6945312" cy="3906738"/>
          </a:xfrm>
        </p:spPr>
      </p:pic>
    </p:spTree>
    <p:extLst>
      <p:ext uri="{BB962C8B-B14F-4D97-AF65-F5344CB8AC3E}">
        <p14:creationId xmlns:p14="http://schemas.microsoft.com/office/powerpoint/2010/main" val="2955080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745863-2A86-485A-B683-8311BEF1CB63}"/>
              </a:ext>
            </a:extLst>
          </p:cNvPr>
          <p:cNvSpPr>
            <a:spLocks noGrp="1"/>
          </p:cNvSpPr>
          <p:nvPr>
            <p:ph type="title"/>
          </p:nvPr>
        </p:nvSpPr>
        <p:spPr/>
        <p:txBody>
          <a:bodyPr anchor="ctr"/>
          <a:lstStyle/>
          <a:p>
            <a:r>
              <a:rPr lang="hu-HU" dirty="0"/>
              <a:t>E-Napló készenlétbe helyezése</a:t>
            </a:r>
          </a:p>
        </p:txBody>
      </p:sp>
      <p:sp>
        <p:nvSpPr>
          <p:cNvPr id="3" name="Tartalom helye 2">
            <a:extLst>
              <a:ext uri="{FF2B5EF4-FFF2-40B4-BE49-F238E27FC236}">
                <a16:creationId xmlns:a16="http://schemas.microsoft.com/office/drawing/2014/main" id="{7D5CD51A-4C66-42D5-BDF2-404B54A7EA88}"/>
              </a:ext>
            </a:extLst>
          </p:cNvPr>
          <p:cNvSpPr>
            <a:spLocks noGrp="1"/>
          </p:cNvSpPr>
          <p:nvPr>
            <p:ph sz="half" idx="1"/>
          </p:nvPr>
        </p:nvSpPr>
        <p:spPr>
          <a:xfrm>
            <a:off x="581194" y="2228003"/>
            <a:ext cx="3710252" cy="3633047"/>
          </a:xfrm>
        </p:spPr>
        <p:txBody>
          <a:bodyPr anchor="t"/>
          <a:lstStyle/>
          <a:p>
            <a:pPr marL="324000" lvl="1" indent="0">
              <a:buNone/>
            </a:pPr>
            <a:endParaRPr lang="hu-HU" dirty="0"/>
          </a:p>
        </p:txBody>
      </p:sp>
      <p:sp>
        <p:nvSpPr>
          <p:cNvPr id="6" name="Tartalom helye 5">
            <a:extLst>
              <a:ext uri="{FF2B5EF4-FFF2-40B4-BE49-F238E27FC236}">
                <a16:creationId xmlns:a16="http://schemas.microsoft.com/office/drawing/2014/main" id="{77745B85-7D41-46D3-9FFF-8572CFC4D2E7}"/>
              </a:ext>
            </a:extLst>
          </p:cNvPr>
          <p:cNvSpPr>
            <a:spLocks noGrp="1"/>
          </p:cNvSpPr>
          <p:nvPr>
            <p:ph sz="half" idx="2"/>
          </p:nvPr>
        </p:nvSpPr>
        <p:spPr>
          <a:xfrm>
            <a:off x="4647415" y="904973"/>
            <a:ext cx="6963394" cy="4956077"/>
          </a:xfrm>
        </p:spPr>
        <p:txBody>
          <a:bodyPr/>
          <a:lstStyle/>
          <a:p>
            <a:endParaRPr lang="hu-HU" dirty="0"/>
          </a:p>
        </p:txBody>
      </p:sp>
    </p:spTree>
    <p:extLst>
      <p:ext uri="{BB962C8B-B14F-4D97-AF65-F5344CB8AC3E}">
        <p14:creationId xmlns:p14="http://schemas.microsoft.com/office/powerpoint/2010/main" val="10641773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745863-2A86-485A-B683-8311BEF1CB63}"/>
              </a:ext>
            </a:extLst>
          </p:cNvPr>
          <p:cNvSpPr>
            <a:spLocks noGrp="1"/>
          </p:cNvSpPr>
          <p:nvPr>
            <p:ph type="title"/>
          </p:nvPr>
        </p:nvSpPr>
        <p:spPr/>
        <p:txBody>
          <a:bodyPr anchor="ctr"/>
          <a:lstStyle/>
          <a:p>
            <a:r>
              <a:rPr lang="hu-HU" dirty="0" err="1"/>
              <a:t>főNapló</a:t>
            </a:r>
            <a:r>
              <a:rPr lang="hu-HU" dirty="0"/>
              <a:t> készenlétbe</a:t>
            </a:r>
            <a:br>
              <a:rPr lang="hu-HU" dirty="0"/>
            </a:br>
            <a:r>
              <a:rPr lang="hu-HU" dirty="0"/>
              <a:t>helyezése</a:t>
            </a:r>
          </a:p>
        </p:txBody>
      </p:sp>
      <p:sp>
        <p:nvSpPr>
          <p:cNvPr id="3" name="Tartalom helye 2">
            <a:extLst>
              <a:ext uri="{FF2B5EF4-FFF2-40B4-BE49-F238E27FC236}">
                <a16:creationId xmlns:a16="http://schemas.microsoft.com/office/drawing/2014/main" id="{7D5CD51A-4C66-42D5-BDF2-404B54A7EA88}"/>
              </a:ext>
            </a:extLst>
          </p:cNvPr>
          <p:cNvSpPr>
            <a:spLocks noGrp="1"/>
          </p:cNvSpPr>
          <p:nvPr>
            <p:ph sz="half" idx="1"/>
          </p:nvPr>
        </p:nvSpPr>
        <p:spPr>
          <a:xfrm>
            <a:off x="581194" y="2228003"/>
            <a:ext cx="3710252" cy="3633047"/>
          </a:xfrm>
        </p:spPr>
        <p:txBody>
          <a:bodyPr anchor="t"/>
          <a:lstStyle/>
          <a:p>
            <a:pPr marL="324000" lvl="1" indent="0">
              <a:buNone/>
            </a:pPr>
            <a:endParaRPr lang="hu-HU" dirty="0"/>
          </a:p>
        </p:txBody>
      </p:sp>
      <p:sp>
        <p:nvSpPr>
          <p:cNvPr id="6" name="Tartalom helye 5">
            <a:extLst>
              <a:ext uri="{FF2B5EF4-FFF2-40B4-BE49-F238E27FC236}">
                <a16:creationId xmlns:a16="http://schemas.microsoft.com/office/drawing/2014/main" id="{77745B85-7D41-46D3-9FFF-8572CFC4D2E7}"/>
              </a:ext>
            </a:extLst>
          </p:cNvPr>
          <p:cNvSpPr>
            <a:spLocks noGrp="1"/>
          </p:cNvSpPr>
          <p:nvPr>
            <p:ph sz="half" idx="2"/>
          </p:nvPr>
        </p:nvSpPr>
        <p:spPr>
          <a:xfrm>
            <a:off x="4647415" y="904973"/>
            <a:ext cx="6963394" cy="4956077"/>
          </a:xfrm>
        </p:spPr>
        <p:txBody>
          <a:bodyPr/>
          <a:lstStyle/>
          <a:p>
            <a:endParaRPr lang="hu-HU" dirty="0"/>
          </a:p>
        </p:txBody>
      </p:sp>
    </p:spTree>
    <p:extLst>
      <p:ext uri="{BB962C8B-B14F-4D97-AF65-F5344CB8AC3E}">
        <p14:creationId xmlns:p14="http://schemas.microsoft.com/office/powerpoint/2010/main" val="6748948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8243729-9FBC-459F-AE08-6B1570C3DA46}"/>
              </a:ext>
            </a:extLst>
          </p:cNvPr>
          <p:cNvSpPr>
            <a:spLocks noGrp="1"/>
          </p:cNvSpPr>
          <p:nvPr>
            <p:ph type="title"/>
          </p:nvPr>
        </p:nvSpPr>
        <p:spPr/>
        <p:txBody>
          <a:bodyPr/>
          <a:lstStyle/>
          <a:p>
            <a:r>
              <a:rPr lang="hu-HU" dirty="0"/>
              <a:t>Kivitelezési szerződés</a:t>
            </a:r>
          </a:p>
        </p:txBody>
      </p:sp>
      <p:sp>
        <p:nvSpPr>
          <p:cNvPr id="3" name="Tartalom helye 2">
            <a:extLst>
              <a:ext uri="{FF2B5EF4-FFF2-40B4-BE49-F238E27FC236}">
                <a16:creationId xmlns:a16="http://schemas.microsoft.com/office/drawing/2014/main" id="{7C30DB8A-7DE0-41C9-8F4F-72C1EAE494B1}"/>
              </a:ext>
            </a:extLst>
          </p:cNvPr>
          <p:cNvSpPr>
            <a:spLocks noGrp="1"/>
          </p:cNvSpPr>
          <p:nvPr>
            <p:ph sz="half" idx="1"/>
          </p:nvPr>
        </p:nvSpPr>
        <p:spPr/>
        <p:txBody>
          <a:bodyPr anchor="t"/>
          <a:lstStyle/>
          <a:p>
            <a:endParaRPr lang="hu-HU" dirty="0"/>
          </a:p>
        </p:txBody>
      </p:sp>
      <p:sp>
        <p:nvSpPr>
          <p:cNvPr id="4" name="Tartalom helye 3">
            <a:extLst>
              <a:ext uri="{FF2B5EF4-FFF2-40B4-BE49-F238E27FC236}">
                <a16:creationId xmlns:a16="http://schemas.microsoft.com/office/drawing/2014/main" id="{4511F48A-2E87-4738-BD47-DD1BA38A8DB4}"/>
              </a:ext>
            </a:extLst>
          </p:cNvPr>
          <p:cNvSpPr>
            <a:spLocks noGrp="1"/>
          </p:cNvSpPr>
          <p:nvPr>
            <p:ph sz="half" idx="2"/>
          </p:nvPr>
        </p:nvSpPr>
        <p:spPr/>
        <p:txBody>
          <a:bodyPr anchor="t"/>
          <a:lstStyle/>
          <a:p>
            <a:r>
              <a:rPr lang="hu-HU" dirty="0"/>
              <a:t>Kitakarhatom-e az árat?</a:t>
            </a:r>
          </a:p>
          <a:p>
            <a:r>
              <a:rPr lang="hu-HU" dirty="0"/>
              <a:t>„Nincs aláírt szerződés’</a:t>
            </a:r>
          </a:p>
          <a:p>
            <a:r>
              <a:rPr lang="hu-HU" dirty="0"/>
              <a:t>„… csak megrendelő (pl. email) van …”</a:t>
            </a:r>
          </a:p>
          <a:p>
            <a:r>
              <a:rPr lang="hu-HU" dirty="0"/>
              <a:t>Szerződés módosítása</a:t>
            </a:r>
          </a:p>
          <a:p>
            <a:r>
              <a:rPr lang="hu-HU" dirty="0"/>
              <a:t>Szerződés felmondása</a:t>
            </a:r>
          </a:p>
        </p:txBody>
      </p:sp>
      <p:sp>
        <p:nvSpPr>
          <p:cNvPr id="5" name="Dia számának helye 4">
            <a:extLst>
              <a:ext uri="{FF2B5EF4-FFF2-40B4-BE49-F238E27FC236}">
                <a16:creationId xmlns:a16="http://schemas.microsoft.com/office/drawing/2014/main" id="{A3E75979-AE02-4E3E-B4AA-56BD98A2DE95}"/>
              </a:ext>
            </a:extLst>
          </p:cNvPr>
          <p:cNvSpPr>
            <a:spLocks noGrp="1"/>
          </p:cNvSpPr>
          <p:nvPr>
            <p:ph type="sldNum" sz="quarter" idx="12"/>
          </p:nvPr>
        </p:nvSpPr>
        <p:spPr/>
        <p:txBody>
          <a:bodyPr/>
          <a:lstStyle/>
          <a:p>
            <a:pPr rtl="0"/>
            <a:fld id="{3A98EE3D-8CD1-4C3F-BD1C-C98C9596463C}" type="slidenum">
              <a:rPr lang="en-US" smtClean="0"/>
              <a:t>68</a:t>
            </a:fld>
            <a:endParaRPr lang="en-US" dirty="0"/>
          </a:p>
        </p:txBody>
      </p:sp>
    </p:spTree>
    <p:extLst>
      <p:ext uri="{BB962C8B-B14F-4D97-AF65-F5344CB8AC3E}">
        <p14:creationId xmlns:p14="http://schemas.microsoft.com/office/powerpoint/2010/main" val="24847347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745863-2A86-485A-B683-8311BEF1CB63}"/>
              </a:ext>
            </a:extLst>
          </p:cNvPr>
          <p:cNvSpPr>
            <a:spLocks noGrp="1"/>
          </p:cNvSpPr>
          <p:nvPr>
            <p:ph type="title"/>
          </p:nvPr>
        </p:nvSpPr>
        <p:spPr/>
        <p:txBody>
          <a:bodyPr anchor="ctr"/>
          <a:lstStyle/>
          <a:p>
            <a:r>
              <a:rPr lang="hu-HU" dirty="0"/>
              <a:t>Munkaterület</a:t>
            </a:r>
            <a:br>
              <a:rPr lang="hu-HU" dirty="0"/>
            </a:br>
            <a:r>
              <a:rPr lang="hu-HU" dirty="0"/>
              <a:t>átadása</a:t>
            </a:r>
          </a:p>
        </p:txBody>
      </p:sp>
      <p:sp>
        <p:nvSpPr>
          <p:cNvPr id="3" name="Tartalom helye 2">
            <a:extLst>
              <a:ext uri="{FF2B5EF4-FFF2-40B4-BE49-F238E27FC236}">
                <a16:creationId xmlns:a16="http://schemas.microsoft.com/office/drawing/2014/main" id="{7D5CD51A-4C66-42D5-BDF2-404B54A7EA88}"/>
              </a:ext>
            </a:extLst>
          </p:cNvPr>
          <p:cNvSpPr>
            <a:spLocks noGrp="1"/>
          </p:cNvSpPr>
          <p:nvPr>
            <p:ph sz="half" idx="1"/>
          </p:nvPr>
        </p:nvSpPr>
        <p:spPr>
          <a:xfrm>
            <a:off x="581194" y="2228003"/>
            <a:ext cx="3710252" cy="3633047"/>
          </a:xfrm>
        </p:spPr>
        <p:txBody>
          <a:bodyPr anchor="t"/>
          <a:lstStyle/>
          <a:p>
            <a:pPr marL="324000" lvl="1" indent="0">
              <a:buNone/>
            </a:pPr>
            <a:endParaRPr lang="hu-HU" dirty="0"/>
          </a:p>
        </p:txBody>
      </p:sp>
      <p:sp>
        <p:nvSpPr>
          <p:cNvPr id="6" name="Tartalom helye 5">
            <a:extLst>
              <a:ext uri="{FF2B5EF4-FFF2-40B4-BE49-F238E27FC236}">
                <a16:creationId xmlns:a16="http://schemas.microsoft.com/office/drawing/2014/main" id="{77745B85-7D41-46D3-9FFF-8572CFC4D2E7}"/>
              </a:ext>
            </a:extLst>
          </p:cNvPr>
          <p:cNvSpPr>
            <a:spLocks noGrp="1"/>
          </p:cNvSpPr>
          <p:nvPr>
            <p:ph sz="half" idx="2"/>
          </p:nvPr>
        </p:nvSpPr>
        <p:spPr>
          <a:xfrm>
            <a:off x="4647415" y="904973"/>
            <a:ext cx="6963394" cy="4956077"/>
          </a:xfrm>
        </p:spPr>
        <p:txBody>
          <a:bodyPr/>
          <a:lstStyle/>
          <a:p>
            <a:endParaRPr lang="hu-HU" dirty="0"/>
          </a:p>
        </p:txBody>
      </p:sp>
    </p:spTree>
    <p:extLst>
      <p:ext uri="{BB962C8B-B14F-4D97-AF65-F5344CB8AC3E}">
        <p14:creationId xmlns:p14="http://schemas.microsoft.com/office/powerpoint/2010/main" val="2225401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602CC309-0A10-C671-62C1-F88C973437FB}"/>
              </a:ext>
            </a:extLst>
          </p:cNvPr>
          <p:cNvSpPr>
            <a:spLocks noGrp="1"/>
          </p:cNvSpPr>
          <p:nvPr>
            <p:ph idx="1"/>
          </p:nvPr>
        </p:nvSpPr>
        <p:spPr/>
        <p:txBody>
          <a:bodyPr/>
          <a:lstStyle/>
          <a:p>
            <a:endParaRPr lang="hu-HU"/>
          </a:p>
        </p:txBody>
      </p:sp>
      <p:sp>
        <p:nvSpPr>
          <p:cNvPr id="3" name="Dia számának helye 2">
            <a:extLst>
              <a:ext uri="{FF2B5EF4-FFF2-40B4-BE49-F238E27FC236}">
                <a16:creationId xmlns:a16="http://schemas.microsoft.com/office/drawing/2014/main" id="{A65211C9-ECBA-8322-A644-899E262A2D1C}"/>
              </a:ext>
            </a:extLst>
          </p:cNvPr>
          <p:cNvSpPr>
            <a:spLocks noGrp="1"/>
          </p:cNvSpPr>
          <p:nvPr>
            <p:ph type="sldNum" sz="quarter" idx="12"/>
          </p:nvPr>
        </p:nvSpPr>
        <p:spPr/>
        <p:txBody>
          <a:bodyPr/>
          <a:lstStyle/>
          <a:p>
            <a:pPr rtl="0"/>
            <a:fld id="{3A98EE3D-8CD1-4C3F-BD1C-C98C9596463C}" type="slidenum">
              <a:rPr lang="en-US" smtClean="0"/>
              <a:pPr rtl="0"/>
              <a:t>7</a:t>
            </a:fld>
            <a:endParaRPr lang="en-US" dirty="0"/>
          </a:p>
        </p:txBody>
      </p:sp>
      <p:sp>
        <p:nvSpPr>
          <p:cNvPr id="4" name="Cím 3">
            <a:extLst>
              <a:ext uri="{FF2B5EF4-FFF2-40B4-BE49-F238E27FC236}">
                <a16:creationId xmlns:a16="http://schemas.microsoft.com/office/drawing/2014/main" id="{060FB486-72AB-5801-A882-9C8CE834481E}"/>
              </a:ext>
            </a:extLst>
          </p:cNvPr>
          <p:cNvSpPr>
            <a:spLocks noGrp="1"/>
          </p:cNvSpPr>
          <p:nvPr>
            <p:ph type="title"/>
          </p:nvPr>
        </p:nvSpPr>
        <p:spPr/>
        <p:txBody>
          <a:bodyPr/>
          <a:lstStyle/>
          <a:p>
            <a:r>
              <a:rPr lang="hu-HU" dirty="0"/>
              <a:t>ÜVEGKAPU</a:t>
            </a:r>
          </a:p>
        </p:txBody>
      </p:sp>
      <p:sp>
        <p:nvSpPr>
          <p:cNvPr id="5" name="Szöveg helye 4">
            <a:extLst>
              <a:ext uri="{FF2B5EF4-FFF2-40B4-BE49-F238E27FC236}">
                <a16:creationId xmlns:a16="http://schemas.microsoft.com/office/drawing/2014/main" id="{D4246572-F8CC-357C-1D6F-2C94ADEAF81C}"/>
              </a:ext>
            </a:extLst>
          </p:cNvPr>
          <p:cNvSpPr>
            <a:spLocks noGrp="1"/>
          </p:cNvSpPr>
          <p:nvPr>
            <p:ph type="body" sz="half" idx="2"/>
          </p:nvPr>
        </p:nvSpPr>
        <p:spPr/>
        <p:txBody>
          <a:bodyPr/>
          <a:lstStyle/>
          <a:p>
            <a:endParaRPr lang="hu-HU"/>
          </a:p>
        </p:txBody>
      </p:sp>
    </p:spTree>
    <p:extLst>
      <p:ext uri="{BB962C8B-B14F-4D97-AF65-F5344CB8AC3E}">
        <p14:creationId xmlns:p14="http://schemas.microsoft.com/office/powerpoint/2010/main" val="7723110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6180170-880F-440B-B35E-71C7B0C1723B}"/>
              </a:ext>
            </a:extLst>
          </p:cNvPr>
          <p:cNvSpPr>
            <a:spLocks noGrp="1"/>
          </p:cNvSpPr>
          <p:nvPr>
            <p:ph type="title"/>
          </p:nvPr>
        </p:nvSpPr>
        <p:spPr>
          <a:xfrm>
            <a:off x="767857" y="933450"/>
            <a:ext cx="3031852" cy="1722419"/>
          </a:xfrm>
        </p:spPr>
        <p:txBody>
          <a:bodyPr/>
          <a:lstStyle/>
          <a:p>
            <a:r>
              <a:rPr lang="hu-HU" dirty="0"/>
              <a:t>Tervező feladatai</a:t>
            </a:r>
          </a:p>
        </p:txBody>
      </p:sp>
      <p:sp>
        <p:nvSpPr>
          <p:cNvPr id="6" name="Tartalom helye 5">
            <a:extLst>
              <a:ext uri="{FF2B5EF4-FFF2-40B4-BE49-F238E27FC236}">
                <a16:creationId xmlns:a16="http://schemas.microsoft.com/office/drawing/2014/main" id="{D37C5228-771C-41BE-8E4C-08B3AF2E9E0A}"/>
              </a:ext>
            </a:extLst>
          </p:cNvPr>
          <p:cNvSpPr>
            <a:spLocks noGrp="1"/>
          </p:cNvSpPr>
          <p:nvPr>
            <p:ph idx="1"/>
          </p:nvPr>
        </p:nvSpPr>
        <p:spPr/>
        <p:txBody>
          <a:bodyPr/>
          <a:lstStyle/>
          <a:p>
            <a:endParaRPr lang="hu-HU"/>
          </a:p>
        </p:txBody>
      </p:sp>
      <p:sp>
        <p:nvSpPr>
          <p:cNvPr id="7" name="Szöveg helye 6">
            <a:extLst>
              <a:ext uri="{FF2B5EF4-FFF2-40B4-BE49-F238E27FC236}">
                <a16:creationId xmlns:a16="http://schemas.microsoft.com/office/drawing/2014/main" id="{4AE17817-055E-4AB8-92A3-A596D1F86B69}"/>
              </a:ext>
            </a:extLst>
          </p:cNvPr>
          <p:cNvSpPr>
            <a:spLocks noGrp="1"/>
          </p:cNvSpPr>
          <p:nvPr>
            <p:ph type="body" sz="half" idx="4294967295"/>
          </p:nvPr>
        </p:nvSpPr>
        <p:spPr>
          <a:xfrm>
            <a:off x="767857" y="2836654"/>
            <a:ext cx="3031852" cy="3001392"/>
          </a:xfrm>
        </p:spPr>
        <p:txBody>
          <a:bodyPr/>
          <a:lstStyle/>
          <a:p>
            <a:endParaRPr lang="hu-HU"/>
          </a:p>
        </p:txBody>
      </p:sp>
      <p:sp>
        <p:nvSpPr>
          <p:cNvPr id="8" name="Dia számának helye 7">
            <a:extLst>
              <a:ext uri="{FF2B5EF4-FFF2-40B4-BE49-F238E27FC236}">
                <a16:creationId xmlns:a16="http://schemas.microsoft.com/office/drawing/2014/main" id="{A764132C-6496-4E95-98A9-A7F961C08433}"/>
              </a:ext>
            </a:extLst>
          </p:cNvPr>
          <p:cNvSpPr>
            <a:spLocks noGrp="1"/>
          </p:cNvSpPr>
          <p:nvPr>
            <p:ph type="sldNum" sz="quarter" idx="12"/>
          </p:nvPr>
        </p:nvSpPr>
        <p:spPr/>
        <p:txBody>
          <a:bodyPr/>
          <a:lstStyle/>
          <a:p>
            <a:pPr rtl="0"/>
            <a:fld id="{3A98EE3D-8CD1-4C3F-BD1C-C98C9596463C}" type="slidenum">
              <a:rPr lang="en-US" smtClean="0"/>
              <a:pPr rtl="0"/>
              <a:t>70</a:t>
            </a:fld>
            <a:endParaRPr lang="en-US" dirty="0"/>
          </a:p>
        </p:txBody>
      </p:sp>
    </p:spTree>
    <p:extLst>
      <p:ext uri="{BB962C8B-B14F-4D97-AF65-F5344CB8AC3E}">
        <p14:creationId xmlns:p14="http://schemas.microsoft.com/office/powerpoint/2010/main" val="5578525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6180170-880F-440B-B35E-71C7B0C1723B}"/>
              </a:ext>
            </a:extLst>
          </p:cNvPr>
          <p:cNvSpPr>
            <a:spLocks noGrp="1"/>
          </p:cNvSpPr>
          <p:nvPr>
            <p:ph type="title"/>
          </p:nvPr>
        </p:nvSpPr>
        <p:spPr>
          <a:xfrm>
            <a:off x="767857" y="933450"/>
            <a:ext cx="3031852" cy="1722419"/>
          </a:xfrm>
        </p:spPr>
        <p:txBody>
          <a:bodyPr/>
          <a:lstStyle/>
          <a:p>
            <a:r>
              <a:rPr lang="hu-HU" dirty="0"/>
              <a:t>Kivitelező feladatai</a:t>
            </a:r>
          </a:p>
        </p:txBody>
      </p:sp>
      <p:sp>
        <p:nvSpPr>
          <p:cNvPr id="6" name="Tartalom helye 5">
            <a:extLst>
              <a:ext uri="{FF2B5EF4-FFF2-40B4-BE49-F238E27FC236}">
                <a16:creationId xmlns:a16="http://schemas.microsoft.com/office/drawing/2014/main" id="{9B10F805-0A58-4E98-BA1D-A7485353162D}"/>
              </a:ext>
            </a:extLst>
          </p:cNvPr>
          <p:cNvSpPr>
            <a:spLocks noGrp="1"/>
          </p:cNvSpPr>
          <p:nvPr>
            <p:ph idx="1"/>
          </p:nvPr>
        </p:nvSpPr>
        <p:spPr>
          <a:xfrm>
            <a:off x="4900928" y="612844"/>
            <a:ext cx="6650991" cy="5844072"/>
          </a:xfrm>
        </p:spPr>
        <p:txBody>
          <a:bodyPr>
            <a:normAutofit/>
          </a:bodyPr>
          <a:lstStyle/>
          <a:p>
            <a:r>
              <a:rPr lang="hu-HU" dirty="0"/>
              <a:t>Szerződéses adatok</a:t>
            </a:r>
          </a:p>
          <a:p>
            <a:r>
              <a:rPr lang="hu-HU" dirty="0"/>
              <a:t>Szerződés feltöltése</a:t>
            </a:r>
          </a:p>
          <a:p>
            <a:r>
              <a:rPr lang="hu-HU" dirty="0"/>
              <a:t>Biztosítás (E.B. esetén)</a:t>
            </a:r>
          </a:p>
          <a:p>
            <a:r>
              <a:rPr lang="hu-HU" dirty="0"/>
              <a:t>Munkaterület átvétele</a:t>
            </a:r>
          </a:p>
          <a:p>
            <a:r>
              <a:rPr lang="hu-HU" dirty="0"/>
              <a:t>Napijelentés</a:t>
            </a:r>
          </a:p>
          <a:p>
            <a:r>
              <a:rPr lang="hu-HU" dirty="0">
                <a:solidFill>
                  <a:srgbClr val="FF0000"/>
                </a:solidFill>
              </a:rPr>
              <a:t>Naplóvezetés átvállalása</a:t>
            </a:r>
          </a:p>
          <a:p>
            <a:r>
              <a:rPr lang="hu-HU" dirty="0"/>
              <a:t>Eseti jelentések</a:t>
            </a:r>
          </a:p>
          <a:p>
            <a:r>
              <a:rPr lang="hu-HU" dirty="0"/>
              <a:t>Mellékletek</a:t>
            </a:r>
          </a:p>
          <a:p>
            <a:pPr lvl="1"/>
            <a:r>
              <a:rPr lang="hu-HU" dirty="0"/>
              <a:t>Teljesítési igazolási naplórészek</a:t>
            </a:r>
          </a:p>
          <a:p>
            <a:pPr lvl="1"/>
            <a:r>
              <a:rPr lang="hu-HU" dirty="0"/>
              <a:t>Gyűjtőnaplórészek</a:t>
            </a:r>
          </a:p>
          <a:p>
            <a:r>
              <a:rPr lang="hu-HU" dirty="0"/>
              <a:t>Nyilatkozatok</a:t>
            </a:r>
          </a:p>
          <a:p>
            <a:r>
              <a:rPr lang="hu-HU" dirty="0"/>
              <a:t>Munkaterület visszaadása</a:t>
            </a:r>
          </a:p>
        </p:txBody>
      </p:sp>
      <p:sp>
        <p:nvSpPr>
          <p:cNvPr id="9" name="Szöveg helye 8">
            <a:extLst>
              <a:ext uri="{FF2B5EF4-FFF2-40B4-BE49-F238E27FC236}">
                <a16:creationId xmlns:a16="http://schemas.microsoft.com/office/drawing/2014/main" id="{9AE11A54-94B3-420F-B763-C7B9C7475187}"/>
              </a:ext>
            </a:extLst>
          </p:cNvPr>
          <p:cNvSpPr>
            <a:spLocks noGrp="1"/>
          </p:cNvSpPr>
          <p:nvPr>
            <p:ph type="body" sz="half" idx="4294967295"/>
          </p:nvPr>
        </p:nvSpPr>
        <p:spPr>
          <a:xfrm>
            <a:off x="767857" y="2836654"/>
            <a:ext cx="3031852" cy="3001392"/>
          </a:xfrm>
        </p:spPr>
        <p:txBody>
          <a:bodyPr/>
          <a:lstStyle/>
          <a:p>
            <a:endParaRPr lang="hu-HU"/>
          </a:p>
        </p:txBody>
      </p:sp>
      <p:sp>
        <p:nvSpPr>
          <p:cNvPr id="8" name="Dia számának helye 7">
            <a:extLst>
              <a:ext uri="{FF2B5EF4-FFF2-40B4-BE49-F238E27FC236}">
                <a16:creationId xmlns:a16="http://schemas.microsoft.com/office/drawing/2014/main" id="{3D59F491-DB73-4DC2-8A42-2B154928BABD}"/>
              </a:ext>
            </a:extLst>
          </p:cNvPr>
          <p:cNvSpPr>
            <a:spLocks noGrp="1"/>
          </p:cNvSpPr>
          <p:nvPr>
            <p:ph type="sldNum" sz="quarter" idx="12"/>
          </p:nvPr>
        </p:nvSpPr>
        <p:spPr/>
        <p:txBody>
          <a:bodyPr/>
          <a:lstStyle/>
          <a:p>
            <a:pPr rtl="0"/>
            <a:fld id="{3A98EE3D-8CD1-4C3F-BD1C-C98C9596463C}" type="slidenum">
              <a:rPr lang="en-US" smtClean="0"/>
              <a:pPr rtl="0"/>
              <a:t>71</a:t>
            </a:fld>
            <a:endParaRPr lang="en-US" dirty="0"/>
          </a:p>
        </p:txBody>
      </p:sp>
    </p:spTree>
    <p:extLst>
      <p:ext uri="{BB962C8B-B14F-4D97-AF65-F5344CB8AC3E}">
        <p14:creationId xmlns:p14="http://schemas.microsoft.com/office/powerpoint/2010/main" val="30640507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6180170-880F-440B-B35E-71C7B0C1723B}"/>
              </a:ext>
            </a:extLst>
          </p:cNvPr>
          <p:cNvSpPr>
            <a:spLocks noGrp="1"/>
          </p:cNvSpPr>
          <p:nvPr>
            <p:ph type="title"/>
          </p:nvPr>
        </p:nvSpPr>
        <p:spPr>
          <a:xfrm>
            <a:off x="767857" y="933450"/>
            <a:ext cx="3031852" cy="1722419"/>
          </a:xfrm>
        </p:spPr>
        <p:txBody>
          <a:bodyPr/>
          <a:lstStyle/>
          <a:p>
            <a:r>
              <a:rPr lang="hu-HU" dirty="0"/>
              <a:t>Fővállalkozó feladatai</a:t>
            </a:r>
          </a:p>
        </p:txBody>
      </p:sp>
      <p:sp>
        <p:nvSpPr>
          <p:cNvPr id="9" name="Tartalom helye 8">
            <a:extLst>
              <a:ext uri="{FF2B5EF4-FFF2-40B4-BE49-F238E27FC236}">
                <a16:creationId xmlns:a16="http://schemas.microsoft.com/office/drawing/2014/main" id="{DD979F66-620C-4FCC-9057-AAF9D53D8E1E}"/>
              </a:ext>
            </a:extLst>
          </p:cNvPr>
          <p:cNvSpPr>
            <a:spLocks noGrp="1"/>
          </p:cNvSpPr>
          <p:nvPr>
            <p:ph idx="1"/>
          </p:nvPr>
        </p:nvSpPr>
        <p:spPr/>
        <p:txBody>
          <a:bodyPr/>
          <a:lstStyle/>
          <a:p>
            <a:r>
              <a:rPr lang="hu-HU" dirty="0"/>
              <a:t>Kivitelező feladatai +</a:t>
            </a:r>
          </a:p>
          <a:p>
            <a:pPr lvl="1"/>
            <a:r>
              <a:rPr lang="hu-HU" dirty="0"/>
              <a:t>Alvállalkozói rendszer felügyelete – Megrendelő vállalkozó</a:t>
            </a:r>
          </a:p>
          <a:p>
            <a:pPr lvl="1"/>
            <a:r>
              <a:rPr lang="hu-HU" dirty="0"/>
              <a:t>Kapcsolattartás a Műszaki ellenőrrel</a:t>
            </a:r>
          </a:p>
          <a:p>
            <a:pPr lvl="1"/>
            <a:r>
              <a:rPr lang="hu-HU" dirty="0"/>
              <a:t>Kapcsolattartás a Tervezővel, Tervezői művezetővel</a:t>
            </a:r>
          </a:p>
          <a:p>
            <a:pPr lvl="1"/>
            <a:endParaRPr lang="hu-HU" dirty="0"/>
          </a:p>
          <a:p>
            <a:endParaRPr lang="hu-HU" dirty="0"/>
          </a:p>
        </p:txBody>
      </p:sp>
      <p:sp>
        <p:nvSpPr>
          <p:cNvPr id="10" name="Szöveg helye 9">
            <a:extLst>
              <a:ext uri="{FF2B5EF4-FFF2-40B4-BE49-F238E27FC236}">
                <a16:creationId xmlns:a16="http://schemas.microsoft.com/office/drawing/2014/main" id="{2F0A314A-C739-4034-830B-C75194ACCE0C}"/>
              </a:ext>
            </a:extLst>
          </p:cNvPr>
          <p:cNvSpPr>
            <a:spLocks noGrp="1"/>
          </p:cNvSpPr>
          <p:nvPr>
            <p:ph type="body" sz="half" idx="4294967295"/>
          </p:nvPr>
        </p:nvSpPr>
        <p:spPr>
          <a:xfrm>
            <a:off x="767857" y="2836654"/>
            <a:ext cx="3031852" cy="3001392"/>
          </a:xfrm>
        </p:spPr>
        <p:txBody>
          <a:bodyPr/>
          <a:lstStyle/>
          <a:p>
            <a:endParaRPr lang="hu-HU"/>
          </a:p>
        </p:txBody>
      </p:sp>
      <p:sp>
        <p:nvSpPr>
          <p:cNvPr id="8" name="Dia számának helye 7">
            <a:extLst>
              <a:ext uri="{FF2B5EF4-FFF2-40B4-BE49-F238E27FC236}">
                <a16:creationId xmlns:a16="http://schemas.microsoft.com/office/drawing/2014/main" id="{DE938D72-0918-4A19-875B-5B515D5A7F6A}"/>
              </a:ext>
            </a:extLst>
          </p:cNvPr>
          <p:cNvSpPr>
            <a:spLocks noGrp="1"/>
          </p:cNvSpPr>
          <p:nvPr>
            <p:ph type="sldNum" sz="quarter" idx="12"/>
          </p:nvPr>
        </p:nvSpPr>
        <p:spPr/>
        <p:txBody>
          <a:bodyPr/>
          <a:lstStyle/>
          <a:p>
            <a:pPr rtl="0"/>
            <a:fld id="{3A98EE3D-8CD1-4C3F-BD1C-C98C9596463C}" type="slidenum">
              <a:rPr lang="en-US" smtClean="0"/>
              <a:pPr rtl="0"/>
              <a:t>72</a:t>
            </a:fld>
            <a:endParaRPr lang="en-US" dirty="0"/>
          </a:p>
        </p:txBody>
      </p:sp>
    </p:spTree>
    <p:extLst>
      <p:ext uri="{BB962C8B-B14F-4D97-AF65-F5344CB8AC3E}">
        <p14:creationId xmlns:p14="http://schemas.microsoft.com/office/powerpoint/2010/main" val="16113225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6180170-880F-440B-B35E-71C7B0C1723B}"/>
              </a:ext>
            </a:extLst>
          </p:cNvPr>
          <p:cNvSpPr>
            <a:spLocks noGrp="1"/>
          </p:cNvSpPr>
          <p:nvPr>
            <p:ph type="title"/>
          </p:nvPr>
        </p:nvSpPr>
        <p:spPr>
          <a:xfrm>
            <a:off x="767857" y="933450"/>
            <a:ext cx="3031852" cy="1722419"/>
          </a:xfrm>
        </p:spPr>
        <p:txBody>
          <a:bodyPr/>
          <a:lstStyle/>
          <a:p>
            <a:r>
              <a:rPr lang="hu-HU" dirty="0"/>
              <a:t>Megrendelő vállalkozó feladatai</a:t>
            </a:r>
          </a:p>
        </p:txBody>
      </p:sp>
      <p:sp>
        <p:nvSpPr>
          <p:cNvPr id="6" name="Tartalom helye 5">
            <a:extLst>
              <a:ext uri="{FF2B5EF4-FFF2-40B4-BE49-F238E27FC236}">
                <a16:creationId xmlns:a16="http://schemas.microsoft.com/office/drawing/2014/main" id="{716F8E98-3734-4D97-B1EC-C17B7F8A10E3}"/>
              </a:ext>
            </a:extLst>
          </p:cNvPr>
          <p:cNvSpPr>
            <a:spLocks noGrp="1"/>
          </p:cNvSpPr>
          <p:nvPr>
            <p:ph idx="1"/>
          </p:nvPr>
        </p:nvSpPr>
        <p:spPr/>
        <p:txBody>
          <a:bodyPr/>
          <a:lstStyle/>
          <a:p>
            <a:r>
              <a:rPr lang="hu-HU" dirty="0"/>
              <a:t>Kivitelező feladatai +</a:t>
            </a:r>
          </a:p>
          <a:p>
            <a:pPr lvl="1"/>
            <a:r>
              <a:rPr lang="hu-HU" dirty="0"/>
              <a:t>Alvállalkozói rendszer felügyelete</a:t>
            </a:r>
          </a:p>
        </p:txBody>
      </p:sp>
      <p:sp>
        <p:nvSpPr>
          <p:cNvPr id="7" name="Szöveg helye 6">
            <a:extLst>
              <a:ext uri="{FF2B5EF4-FFF2-40B4-BE49-F238E27FC236}">
                <a16:creationId xmlns:a16="http://schemas.microsoft.com/office/drawing/2014/main" id="{2438FAFD-7021-43B6-8785-E9EC4CA1AA24}"/>
              </a:ext>
            </a:extLst>
          </p:cNvPr>
          <p:cNvSpPr>
            <a:spLocks noGrp="1"/>
          </p:cNvSpPr>
          <p:nvPr>
            <p:ph type="body" sz="half" idx="4294967295"/>
          </p:nvPr>
        </p:nvSpPr>
        <p:spPr>
          <a:xfrm>
            <a:off x="767857" y="2836654"/>
            <a:ext cx="3031852" cy="3001392"/>
          </a:xfrm>
        </p:spPr>
        <p:txBody>
          <a:bodyPr/>
          <a:lstStyle/>
          <a:p>
            <a:endParaRPr lang="hu-HU"/>
          </a:p>
        </p:txBody>
      </p:sp>
      <p:sp>
        <p:nvSpPr>
          <p:cNvPr id="8" name="Dia számának helye 7">
            <a:extLst>
              <a:ext uri="{FF2B5EF4-FFF2-40B4-BE49-F238E27FC236}">
                <a16:creationId xmlns:a16="http://schemas.microsoft.com/office/drawing/2014/main" id="{9E5CE823-0B5C-40DF-A13E-66EF73EA78BD}"/>
              </a:ext>
            </a:extLst>
          </p:cNvPr>
          <p:cNvSpPr>
            <a:spLocks noGrp="1"/>
          </p:cNvSpPr>
          <p:nvPr>
            <p:ph type="sldNum" sz="quarter" idx="12"/>
          </p:nvPr>
        </p:nvSpPr>
        <p:spPr/>
        <p:txBody>
          <a:bodyPr/>
          <a:lstStyle/>
          <a:p>
            <a:pPr rtl="0"/>
            <a:fld id="{3A98EE3D-8CD1-4C3F-BD1C-C98C9596463C}" type="slidenum">
              <a:rPr lang="en-US" smtClean="0"/>
              <a:pPr rtl="0"/>
              <a:t>73</a:t>
            </a:fld>
            <a:endParaRPr lang="en-US" dirty="0"/>
          </a:p>
        </p:txBody>
      </p:sp>
    </p:spTree>
    <p:extLst>
      <p:ext uri="{BB962C8B-B14F-4D97-AF65-F5344CB8AC3E}">
        <p14:creationId xmlns:p14="http://schemas.microsoft.com/office/powerpoint/2010/main" val="7295201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6180170-880F-440B-B35E-71C7B0C1723B}"/>
              </a:ext>
            </a:extLst>
          </p:cNvPr>
          <p:cNvSpPr>
            <a:spLocks noGrp="1"/>
          </p:cNvSpPr>
          <p:nvPr>
            <p:ph type="title"/>
          </p:nvPr>
        </p:nvSpPr>
        <p:spPr>
          <a:xfrm>
            <a:off x="767857" y="933450"/>
            <a:ext cx="3031852" cy="1722419"/>
          </a:xfrm>
        </p:spPr>
        <p:txBody>
          <a:bodyPr/>
          <a:lstStyle/>
          <a:p>
            <a:r>
              <a:rPr lang="hu-HU" dirty="0"/>
              <a:t>FMV</a:t>
            </a:r>
          </a:p>
        </p:txBody>
      </p:sp>
      <p:sp>
        <p:nvSpPr>
          <p:cNvPr id="6" name="Tartalom helye 5">
            <a:extLst>
              <a:ext uri="{FF2B5EF4-FFF2-40B4-BE49-F238E27FC236}">
                <a16:creationId xmlns:a16="http://schemas.microsoft.com/office/drawing/2014/main" id="{4EDD4CB4-FDEB-4CE6-B63E-2B4067065C67}"/>
              </a:ext>
            </a:extLst>
          </p:cNvPr>
          <p:cNvSpPr>
            <a:spLocks noGrp="1"/>
          </p:cNvSpPr>
          <p:nvPr>
            <p:ph idx="1"/>
          </p:nvPr>
        </p:nvSpPr>
        <p:spPr/>
        <p:txBody>
          <a:bodyPr/>
          <a:lstStyle/>
          <a:p>
            <a:r>
              <a:rPr lang="hu-HU" dirty="0"/>
              <a:t>Mikor kell FMV?</a:t>
            </a:r>
          </a:p>
          <a:p>
            <a:r>
              <a:rPr lang="hu-HU" dirty="0"/>
              <a:t>Milyen szakági FMV kell?</a:t>
            </a:r>
          </a:p>
          <a:p>
            <a:r>
              <a:rPr lang="hu-HU" dirty="0"/>
              <a:t>Kell-e minden vállalkozói szinten FMV?</a:t>
            </a:r>
          </a:p>
          <a:p>
            <a:r>
              <a:rPr lang="hu-HU" dirty="0"/>
              <a:t>Miért felel az FMV?</a:t>
            </a:r>
          </a:p>
          <a:p>
            <a:r>
              <a:rPr lang="hu-HU" dirty="0"/>
              <a:t>Hogyan jegyezhet be a naplóba az FMV?</a:t>
            </a:r>
          </a:p>
          <a:p>
            <a:r>
              <a:rPr lang="hu-HU" dirty="0"/>
              <a:t>FMV, napi jelentésre jogosult</a:t>
            </a:r>
          </a:p>
          <a:p>
            <a:r>
              <a:rPr lang="hu-HU" dirty="0"/>
              <a:t>Tervek</a:t>
            </a:r>
          </a:p>
          <a:p>
            <a:r>
              <a:rPr lang="hu-HU" dirty="0"/>
              <a:t>Mellékletek</a:t>
            </a:r>
          </a:p>
          <a:p>
            <a:r>
              <a:rPr lang="hu-HU" dirty="0"/>
              <a:t>Nyilatkozatok</a:t>
            </a:r>
          </a:p>
        </p:txBody>
      </p:sp>
      <p:sp>
        <p:nvSpPr>
          <p:cNvPr id="7" name="Szöveg helye 6">
            <a:extLst>
              <a:ext uri="{FF2B5EF4-FFF2-40B4-BE49-F238E27FC236}">
                <a16:creationId xmlns:a16="http://schemas.microsoft.com/office/drawing/2014/main" id="{F5947E2E-7248-462A-8EB8-D3FD40F56F2C}"/>
              </a:ext>
            </a:extLst>
          </p:cNvPr>
          <p:cNvSpPr>
            <a:spLocks noGrp="1"/>
          </p:cNvSpPr>
          <p:nvPr>
            <p:ph type="body" sz="half" idx="4294967295"/>
          </p:nvPr>
        </p:nvSpPr>
        <p:spPr>
          <a:xfrm>
            <a:off x="767857" y="2836654"/>
            <a:ext cx="3031852" cy="3001392"/>
          </a:xfrm>
        </p:spPr>
        <p:txBody>
          <a:bodyPr/>
          <a:lstStyle/>
          <a:p>
            <a:endParaRPr lang="hu-HU"/>
          </a:p>
        </p:txBody>
      </p:sp>
      <p:sp>
        <p:nvSpPr>
          <p:cNvPr id="8" name="Dia számának helye 7">
            <a:extLst>
              <a:ext uri="{FF2B5EF4-FFF2-40B4-BE49-F238E27FC236}">
                <a16:creationId xmlns:a16="http://schemas.microsoft.com/office/drawing/2014/main" id="{1CB6CBB4-C4F1-4697-96EA-4931A04627F7}"/>
              </a:ext>
            </a:extLst>
          </p:cNvPr>
          <p:cNvSpPr>
            <a:spLocks noGrp="1"/>
          </p:cNvSpPr>
          <p:nvPr>
            <p:ph type="sldNum" sz="quarter" idx="12"/>
          </p:nvPr>
        </p:nvSpPr>
        <p:spPr/>
        <p:txBody>
          <a:bodyPr/>
          <a:lstStyle/>
          <a:p>
            <a:pPr rtl="0"/>
            <a:fld id="{3A98EE3D-8CD1-4C3F-BD1C-C98C9596463C}" type="slidenum">
              <a:rPr lang="en-US" smtClean="0"/>
              <a:pPr rtl="0"/>
              <a:t>74</a:t>
            </a:fld>
            <a:endParaRPr lang="en-US" dirty="0"/>
          </a:p>
        </p:txBody>
      </p:sp>
    </p:spTree>
    <p:extLst>
      <p:ext uri="{BB962C8B-B14F-4D97-AF65-F5344CB8AC3E}">
        <p14:creationId xmlns:p14="http://schemas.microsoft.com/office/powerpoint/2010/main" val="42119800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6180170-880F-440B-B35E-71C7B0C1723B}"/>
              </a:ext>
            </a:extLst>
          </p:cNvPr>
          <p:cNvSpPr>
            <a:spLocks noGrp="1"/>
          </p:cNvSpPr>
          <p:nvPr>
            <p:ph type="title"/>
          </p:nvPr>
        </p:nvSpPr>
        <p:spPr>
          <a:xfrm>
            <a:off x="767857" y="933450"/>
            <a:ext cx="3031852" cy="1722419"/>
          </a:xfrm>
        </p:spPr>
        <p:txBody>
          <a:bodyPr/>
          <a:lstStyle/>
          <a:p>
            <a:r>
              <a:rPr lang="hu-HU" dirty="0"/>
              <a:t>Műszaki ellenőr</a:t>
            </a:r>
          </a:p>
        </p:txBody>
      </p:sp>
      <p:sp>
        <p:nvSpPr>
          <p:cNvPr id="6" name="Tartalom helye 5">
            <a:extLst>
              <a:ext uri="{FF2B5EF4-FFF2-40B4-BE49-F238E27FC236}">
                <a16:creationId xmlns:a16="http://schemas.microsoft.com/office/drawing/2014/main" id="{3FBFD777-1B89-4A9A-8CA5-262B0A6EC0D8}"/>
              </a:ext>
            </a:extLst>
          </p:cNvPr>
          <p:cNvSpPr>
            <a:spLocks noGrp="1"/>
          </p:cNvSpPr>
          <p:nvPr>
            <p:ph idx="1"/>
          </p:nvPr>
        </p:nvSpPr>
        <p:spPr/>
        <p:txBody>
          <a:bodyPr/>
          <a:lstStyle/>
          <a:p>
            <a:r>
              <a:rPr lang="hu-HU" dirty="0"/>
              <a:t>„-1 számú napló”</a:t>
            </a:r>
          </a:p>
          <a:p>
            <a:r>
              <a:rPr lang="hu-HU" dirty="0"/>
              <a:t>Mikor kell </a:t>
            </a:r>
            <a:r>
              <a:rPr lang="hu-HU" dirty="0" err="1"/>
              <a:t>Mű.Ellenőr</a:t>
            </a:r>
            <a:r>
              <a:rPr lang="hu-HU" dirty="0"/>
              <a:t>?</a:t>
            </a:r>
          </a:p>
          <a:p>
            <a:r>
              <a:rPr lang="hu-HU" dirty="0"/>
              <a:t>Milyen szakági </a:t>
            </a:r>
            <a:r>
              <a:rPr lang="hu-HU" dirty="0" err="1"/>
              <a:t>Mű.Ellenőr</a:t>
            </a:r>
            <a:r>
              <a:rPr lang="hu-HU" dirty="0"/>
              <a:t> kell?</a:t>
            </a:r>
          </a:p>
          <a:p>
            <a:r>
              <a:rPr lang="hu-HU" dirty="0"/>
              <a:t>Miért felel az </a:t>
            </a:r>
            <a:r>
              <a:rPr lang="hu-HU" dirty="0" err="1"/>
              <a:t>Mű.Ellenőr</a:t>
            </a:r>
            <a:r>
              <a:rPr lang="hu-HU" dirty="0"/>
              <a:t>?</a:t>
            </a:r>
          </a:p>
          <a:p>
            <a:r>
              <a:rPr lang="hu-HU" dirty="0"/>
              <a:t>Hogyan jegyezhet be a naplóba az </a:t>
            </a:r>
            <a:r>
              <a:rPr lang="hu-HU" dirty="0" err="1"/>
              <a:t>Mű.Ellenőr</a:t>
            </a:r>
            <a:r>
              <a:rPr lang="hu-HU" dirty="0"/>
              <a:t>?</a:t>
            </a:r>
          </a:p>
          <a:p>
            <a:r>
              <a:rPr lang="hu-HU" dirty="0"/>
              <a:t>Tervek</a:t>
            </a:r>
          </a:p>
          <a:p>
            <a:r>
              <a:rPr lang="hu-HU" dirty="0"/>
              <a:t>Mellékletek</a:t>
            </a:r>
          </a:p>
          <a:p>
            <a:r>
              <a:rPr lang="hu-HU" dirty="0"/>
              <a:t>Közös gyűjtőnapló</a:t>
            </a:r>
          </a:p>
        </p:txBody>
      </p:sp>
      <p:sp>
        <p:nvSpPr>
          <p:cNvPr id="7" name="Szöveg helye 6">
            <a:extLst>
              <a:ext uri="{FF2B5EF4-FFF2-40B4-BE49-F238E27FC236}">
                <a16:creationId xmlns:a16="http://schemas.microsoft.com/office/drawing/2014/main" id="{DFFECF15-712A-4913-8C80-56DEB2065F8B}"/>
              </a:ext>
            </a:extLst>
          </p:cNvPr>
          <p:cNvSpPr>
            <a:spLocks noGrp="1"/>
          </p:cNvSpPr>
          <p:nvPr>
            <p:ph type="body" sz="half" idx="4294967295"/>
          </p:nvPr>
        </p:nvSpPr>
        <p:spPr>
          <a:xfrm>
            <a:off x="767857" y="2836654"/>
            <a:ext cx="3031852" cy="3001392"/>
          </a:xfrm>
        </p:spPr>
        <p:txBody>
          <a:bodyPr/>
          <a:lstStyle/>
          <a:p>
            <a:endParaRPr lang="hu-HU"/>
          </a:p>
        </p:txBody>
      </p:sp>
      <p:sp>
        <p:nvSpPr>
          <p:cNvPr id="8" name="Dia számának helye 7">
            <a:extLst>
              <a:ext uri="{FF2B5EF4-FFF2-40B4-BE49-F238E27FC236}">
                <a16:creationId xmlns:a16="http://schemas.microsoft.com/office/drawing/2014/main" id="{BDC98EFC-A0A9-4306-9C87-A9B38F9DAB49}"/>
              </a:ext>
            </a:extLst>
          </p:cNvPr>
          <p:cNvSpPr>
            <a:spLocks noGrp="1"/>
          </p:cNvSpPr>
          <p:nvPr>
            <p:ph type="sldNum" sz="quarter" idx="12"/>
          </p:nvPr>
        </p:nvSpPr>
        <p:spPr/>
        <p:txBody>
          <a:bodyPr/>
          <a:lstStyle/>
          <a:p>
            <a:pPr rtl="0"/>
            <a:fld id="{3A98EE3D-8CD1-4C3F-BD1C-C98C9596463C}" type="slidenum">
              <a:rPr lang="en-US" smtClean="0"/>
              <a:pPr rtl="0"/>
              <a:t>75</a:t>
            </a:fld>
            <a:endParaRPr lang="en-US" dirty="0"/>
          </a:p>
        </p:txBody>
      </p:sp>
    </p:spTree>
    <p:extLst>
      <p:ext uri="{BB962C8B-B14F-4D97-AF65-F5344CB8AC3E}">
        <p14:creationId xmlns:p14="http://schemas.microsoft.com/office/powerpoint/2010/main" val="2246683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6180170-880F-440B-B35E-71C7B0C1723B}"/>
              </a:ext>
            </a:extLst>
          </p:cNvPr>
          <p:cNvSpPr>
            <a:spLocks noGrp="1"/>
          </p:cNvSpPr>
          <p:nvPr>
            <p:ph type="title"/>
          </p:nvPr>
        </p:nvSpPr>
        <p:spPr>
          <a:xfrm>
            <a:off x="767857" y="933450"/>
            <a:ext cx="3031852" cy="1722419"/>
          </a:xfrm>
        </p:spPr>
        <p:txBody>
          <a:bodyPr/>
          <a:lstStyle/>
          <a:p>
            <a:r>
              <a:rPr lang="hu-HU" dirty="0"/>
              <a:t>További szerepkörök bejegyzései</a:t>
            </a:r>
          </a:p>
        </p:txBody>
      </p:sp>
      <p:sp>
        <p:nvSpPr>
          <p:cNvPr id="6" name="Tartalom helye 5">
            <a:extLst>
              <a:ext uri="{FF2B5EF4-FFF2-40B4-BE49-F238E27FC236}">
                <a16:creationId xmlns:a16="http://schemas.microsoft.com/office/drawing/2014/main" id="{854F35C8-1118-49BE-BFD2-F2169DC1387E}"/>
              </a:ext>
            </a:extLst>
          </p:cNvPr>
          <p:cNvSpPr>
            <a:spLocks noGrp="1"/>
          </p:cNvSpPr>
          <p:nvPr>
            <p:ph idx="1"/>
          </p:nvPr>
        </p:nvSpPr>
        <p:spPr/>
        <p:txBody>
          <a:bodyPr/>
          <a:lstStyle/>
          <a:p>
            <a:endParaRPr lang="hu-HU"/>
          </a:p>
        </p:txBody>
      </p:sp>
      <p:sp>
        <p:nvSpPr>
          <p:cNvPr id="7" name="Szöveg helye 6">
            <a:extLst>
              <a:ext uri="{FF2B5EF4-FFF2-40B4-BE49-F238E27FC236}">
                <a16:creationId xmlns:a16="http://schemas.microsoft.com/office/drawing/2014/main" id="{8FB6DE0D-0D8D-4AE5-8355-D3075758D06A}"/>
              </a:ext>
            </a:extLst>
          </p:cNvPr>
          <p:cNvSpPr>
            <a:spLocks noGrp="1"/>
          </p:cNvSpPr>
          <p:nvPr>
            <p:ph type="body" sz="half" idx="4294967295"/>
          </p:nvPr>
        </p:nvSpPr>
        <p:spPr>
          <a:xfrm>
            <a:off x="767857" y="2836654"/>
            <a:ext cx="3031852" cy="3001392"/>
          </a:xfrm>
        </p:spPr>
        <p:txBody>
          <a:bodyPr/>
          <a:lstStyle/>
          <a:p>
            <a:endParaRPr lang="hu-HU"/>
          </a:p>
        </p:txBody>
      </p:sp>
      <p:sp>
        <p:nvSpPr>
          <p:cNvPr id="8" name="Dia számának helye 7">
            <a:extLst>
              <a:ext uri="{FF2B5EF4-FFF2-40B4-BE49-F238E27FC236}">
                <a16:creationId xmlns:a16="http://schemas.microsoft.com/office/drawing/2014/main" id="{4493C616-44A6-4F4B-9447-5B8FD82FE466}"/>
              </a:ext>
            </a:extLst>
          </p:cNvPr>
          <p:cNvSpPr>
            <a:spLocks noGrp="1"/>
          </p:cNvSpPr>
          <p:nvPr>
            <p:ph type="sldNum" sz="quarter" idx="12"/>
          </p:nvPr>
        </p:nvSpPr>
        <p:spPr/>
        <p:txBody>
          <a:bodyPr/>
          <a:lstStyle/>
          <a:p>
            <a:pPr rtl="0"/>
            <a:fld id="{3A98EE3D-8CD1-4C3F-BD1C-C98C9596463C}" type="slidenum">
              <a:rPr lang="en-US" smtClean="0"/>
              <a:pPr rtl="0"/>
              <a:t>76</a:t>
            </a:fld>
            <a:endParaRPr lang="en-US" dirty="0"/>
          </a:p>
        </p:txBody>
      </p:sp>
    </p:spTree>
    <p:extLst>
      <p:ext uri="{BB962C8B-B14F-4D97-AF65-F5344CB8AC3E}">
        <p14:creationId xmlns:p14="http://schemas.microsoft.com/office/powerpoint/2010/main" val="35086460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6180170-880F-440B-B35E-71C7B0C1723B}"/>
              </a:ext>
            </a:extLst>
          </p:cNvPr>
          <p:cNvSpPr>
            <a:spLocks noGrp="1"/>
          </p:cNvSpPr>
          <p:nvPr>
            <p:ph type="title"/>
          </p:nvPr>
        </p:nvSpPr>
        <p:spPr>
          <a:xfrm>
            <a:off x="767857" y="933450"/>
            <a:ext cx="3031852" cy="1722419"/>
          </a:xfrm>
        </p:spPr>
        <p:txBody>
          <a:bodyPr/>
          <a:lstStyle/>
          <a:p>
            <a:r>
              <a:rPr lang="hu-HU" dirty="0"/>
              <a:t>Mellékletek</a:t>
            </a:r>
          </a:p>
        </p:txBody>
      </p:sp>
      <p:sp>
        <p:nvSpPr>
          <p:cNvPr id="6" name="Tartalom helye 5">
            <a:extLst>
              <a:ext uri="{FF2B5EF4-FFF2-40B4-BE49-F238E27FC236}">
                <a16:creationId xmlns:a16="http://schemas.microsoft.com/office/drawing/2014/main" id="{0192E390-046C-42CC-A1F0-80EF7B5AFDF1}"/>
              </a:ext>
            </a:extLst>
          </p:cNvPr>
          <p:cNvSpPr>
            <a:spLocks noGrp="1"/>
          </p:cNvSpPr>
          <p:nvPr>
            <p:ph idx="1"/>
          </p:nvPr>
        </p:nvSpPr>
        <p:spPr/>
        <p:txBody>
          <a:bodyPr/>
          <a:lstStyle/>
          <a:p>
            <a:r>
              <a:rPr lang="hu-HU" dirty="0"/>
              <a:t>Hatósági napló</a:t>
            </a:r>
          </a:p>
          <a:p>
            <a:r>
              <a:rPr lang="hu-HU" dirty="0"/>
              <a:t>Teljesítési igazolási naplórész</a:t>
            </a:r>
          </a:p>
          <a:p>
            <a:r>
              <a:rPr lang="hu-HU" dirty="0"/>
              <a:t>Gyűjtőnapló</a:t>
            </a:r>
          </a:p>
        </p:txBody>
      </p:sp>
      <p:sp>
        <p:nvSpPr>
          <p:cNvPr id="7" name="Szöveg helye 6">
            <a:extLst>
              <a:ext uri="{FF2B5EF4-FFF2-40B4-BE49-F238E27FC236}">
                <a16:creationId xmlns:a16="http://schemas.microsoft.com/office/drawing/2014/main" id="{13C381F6-2526-4CBB-86A2-2BE750D144CD}"/>
              </a:ext>
            </a:extLst>
          </p:cNvPr>
          <p:cNvSpPr>
            <a:spLocks noGrp="1"/>
          </p:cNvSpPr>
          <p:nvPr>
            <p:ph type="body" sz="half" idx="4294967295"/>
          </p:nvPr>
        </p:nvSpPr>
        <p:spPr>
          <a:xfrm>
            <a:off x="767857" y="2836654"/>
            <a:ext cx="3031852" cy="3001392"/>
          </a:xfrm>
        </p:spPr>
        <p:txBody>
          <a:bodyPr/>
          <a:lstStyle/>
          <a:p>
            <a:endParaRPr lang="hu-HU"/>
          </a:p>
        </p:txBody>
      </p:sp>
      <p:sp>
        <p:nvSpPr>
          <p:cNvPr id="8" name="Dia számának helye 7">
            <a:extLst>
              <a:ext uri="{FF2B5EF4-FFF2-40B4-BE49-F238E27FC236}">
                <a16:creationId xmlns:a16="http://schemas.microsoft.com/office/drawing/2014/main" id="{4841493D-369A-41A9-8C27-9CDD80149892}"/>
              </a:ext>
            </a:extLst>
          </p:cNvPr>
          <p:cNvSpPr>
            <a:spLocks noGrp="1"/>
          </p:cNvSpPr>
          <p:nvPr>
            <p:ph type="sldNum" sz="quarter" idx="12"/>
          </p:nvPr>
        </p:nvSpPr>
        <p:spPr/>
        <p:txBody>
          <a:bodyPr/>
          <a:lstStyle/>
          <a:p>
            <a:pPr rtl="0"/>
            <a:fld id="{3A98EE3D-8CD1-4C3F-BD1C-C98C9596463C}" type="slidenum">
              <a:rPr lang="en-US" smtClean="0"/>
              <a:pPr rtl="0"/>
              <a:t>77</a:t>
            </a:fld>
            <a:endParaRPr lang="en-US" dirty="0"/>
          </a:p>
        </p:txBody>
      </p:sp>
    </p:spTree>
    <p:extLst>
      <p:ext uri="{BB962C8B-B14F-4D97-AF65-F5344CB8AC3E}">
        <p14:creationId xmlns:p14="http://schemas.microsoft.com/office/powerpoint/2010/main" val="30819102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6180170-880F-440B-B35E-71C7B0C1723B}"/>
              </a:ext>
            </a:extLst>
          </p:cNvPr>
          <p:cNvSpPr>
            <a:spLocks noGrp="1"/>
          </p:cNvSpPr>
          <p:nvPr>
            <p:ph type="title"/>
          </p:nvPr>
        </p:nvSpPr>
        <p:spPr>
          <a:xfrm>
            <a:off x="767857" y="933450"/>
            <a:ext cx="3031852" cy="1722419"/>
          </a:xfrm>
        </p:spPr>
        <p:txBody>
          <a:bodyPr/>
          <a:lstStyle/>
          <a:p>
            <a:r>
              <a:rPr lang="hu-HU" dirty="0"/>
              <a:t>Napló zárása</a:t>
            </a:r>
          </a:p>
        </p:txBody>
      </p:sp>
      <p:sp>
        <p:nvSpPr>
          <p:cNvPr id="6" name="Tartalom helye 5">
            <a:extLst>
              <a:ext uri="{FF2B5EF4-FFF2-40B4-BE49-F238E27FC236}">
                <a16:creationId xmlns:a16="http://schemas.microsoft.com/office/drawing/2014/main" id="{9162DA9E-8637-4CD4-95C2-174061580A95}"/>
              </a:ext>
            </a:extLst>
          </p:cNvPr>
          <p:cNvSpPr>
            <a:spLocks noGrp="1"/>
          </p:cNvSpPr>
          <p:nvPr>
            <p:ph idx="1"/>
          </p:nvPr>
        </p:nvSpPr>
        <p:spPr/>
        <p:txBody>
          <a:bodyPr/>
          <a:lstStyle/>
          <a:p>
            <a:r>
              <a:rPr lang="hu-HU" dirty="0"/>
              <a:t>Teljesítési igazolás(ok)</a:t>
            </a:r>
          </a:p>
          <a:p>
            <a:r>
              <a:rPr lang="hu-HU" dirty="0"/>
              <a:t>Nyilatkozatok</a:t>
            </a:r>
          </a:p>
          <a:p>
            <a:r>
              <a:rPr lang="hu-HU" dirty="0"/>
              <a:t>Munkaterület visszaadása</a:t>
            </a:r>
          </a:p>
          <a:p>
            <a:endParaRPr lang="hu-HU" dirty="0"/>
          </a:p>
          <a:p>
            <a:r>
              <a:rPr lang="hu-HU" dirty="0"/>
              <a:t>Szavatosság, jótállás, garanciális munkarészek</a:t>
            </a:r>
          </a:p>
        </p:txBody>
      </p:sp>
      <p:sp>
        <p:nvSpPr>
          <p:cNvPr id="7" name="Szöveg helye 6">
            <a:extLst>
              <a:ext uri="{FF2B5EF4-FFF2-40B4-BE49-F238E27FC236}">
                <a16:creationId xmlns:a16="http://schemas.microsoft.com/office/drawing/2014/main" id="{F4A47F35-63B6-4E5D-B454-913A051E3AC1}"/>
              </a:ext>
            </a:extLst>
          </p:cNvPr>
          <p:cNvSpPr>
            <a:spLocks noGrp="1"/>
          </p:cNvSpPr>
          <p:nvPr>
            <p:ph type="body" sz="half" idx="4294967295"/>
          </p:nvPr>
        </p:nvSpPr>
        <p:spPr>
          <a:xfrm>
            <a:off x="767857" y="2836654"/>
            <a:ext cx="3031852" cy="3001392"/>
          </a:xfrm>
        </p:spPr>
        <p:txBody>
          <a:bodyPr/>
          <a:lstStyle/>
          <a:p>
            <a:endParaRPr lang="hu-HU"/>
          </a:p>
        </p:txBody>
      </p:sp>
      <p:sp>
        <p:nvSpPr>
          <p:cNvPr id="8" name="Dia számának helye 7">
            <a:extLst>
              <a:ext uri="{FF2B5EF4-FFF2-40B4-BE49-F238E27FC236}">
                <a16:creationId xmlns:a16="http://schemas.microsoft.com/office/drawing/2014/main" id="{B06888D1-50BD-4236-BB60-D7D4F9DF288E}"/>
              </a:ext>
            </a:extLst>
          </p:cNvPr>
          <p:cNvSpPr>
            <a:spLocks noGrp="1"/>
          </p:cNvSpPr>
          <p:nvPr>
            <p:ph type="sldNum" sz="quarter" idx="12"/>
          </p:nvPr>
        </p:nvSpPr>
        <p:spPr/>
        <p:txBody>
          <a:bodyPr/>
          <a:lstStyle/>
          <a:p>
            <a:pPr rtl="0"/>
            <a:fld id="{3A98EE3D-8CD1-4C3F-BD1C-C98C9596463C}" type="slidenum">
              <a:rPr lang="en-US" smtClean="0"/>
              <a:pPr rtl="0"/>
              <a:t>78</a:t>
            </a:fld>
            <a:endParaRPr lang="en-US" dirty="0"/>
          </a:p>
        </p:txBody>
      </p:sp>
    </p:spTree>
    <p:extLst>
      <p:ext uri="{BB962C8B-B14F-4D97-AF65-F5344CB8AC3E}">
        <p14:creationId xmlns:p14="http://schemas.microsoft.com/office/powerpoint/2010/main" val="36587477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6180170-880F-440B-B35E-71C7B0C1723B}"/>
              </a:ext>
            </a:extLst>
          </p:cNvPr>
          <p:cNvSpPr>
            <a:spLocks noGrp="1"/>
          </p:cNvSpPr>
          <p:nvPr>
            <p:ph type="title"/>
          </p:nvPr>
        </p:nvSpPr>
        <p:spPr>
          <a:xfrm>
            <a:off x="767857" y="933450"/>
            <a:ext cx="3031852" cy="1722419"/>
          </a:xfrm>
        </p:spPr>
        <p:txBody>
          <a:bodyPr/>
          <a:lstStyle/>
          <a:p>
            <a:r>
              <a:rPr lang="hu-HU" dirty="0"/>
              <a:t>Használatba vétel</a:t>
            </a:r>
          </a:p>
        </p:txBody>
      </p:sp>
      <p:sp>
        <p:nvSpPr>
          <p:cNvPr id="6" name="Tartalom helye 5">
            <a:extLst>
              <a:ext uri="{FF2B5EF4-FFF2-40B4-BE49-F238E27FC236}">
                <a16:creationId xmlns:a16="http://schemas.microsoft.com/office/drawing/2014/main" id="{01BE2FE6-EBBA-4413-83E5-2ACBEF87D22D}"/>
              </a:ext>
            </a:extLst>
          </p:cNvPr>
          <p:cNvSpPr>
            <a:spLocks noGrp="1"/>
          </p:cNvSpPr>
          <p:nvPr>
            <p:ph idx="1"/>
          </p:nvPr>
        </p:nvSpPr>
        <p:spPr/>
        <p:txBody>
          <a:bodyPr/>
          <a:lstStyle/>
          <a:p>
            <a:r>
              <a:rPr lang="hu-HU" dirty="0"/>
              <a:t>Kell-e zárni az </a:t>
            </a:r>
            <a:r>
              <a:rPr lang="hu-HU" dirty="0" err="1"/>
              <a:t>al</a:t>
            </a:r>
            <a:r>
              <a:rPr lang="hu-HU" dirty="0"/>
              <a:t>- és főnaplókat?</a:t>
            </a:r>
          </a:p>
        </p:txBody>
      </p:sp>
      <p:sp>
        <p:nvSpPr>
          <p:cNvPr id="7" name="Szöveg helye 6">
            <a:extLst>
              <a:ext uri="{FF2B5EF4-FFF2-40B4-BE49-F238E27FC236}">
                <a16:creationId xmlns:a16="http://schemas.microsoft.com/office/drawing/2014/main" id="{16F3CB76-6918-4683-B3B1-F2AE219A0F59}"/>
              </a:ext>
            </a:extLst>
          </p:cNvPr>
          <p:cNvSpPr>
            <a:spLocks noGrp="1"/>
          </p:cNvSpPr>
          <p:nvPr>
            <p:ph type="body" sz="half" idx="4294967295"/>
          </p:nvPr>
        </p:nvSpPr>
        <p:spPr>
          <a:xfrm>
            <a:off x="767857" y="2836654"/>
            <a:ext cx="3031852" cy="3001392"/>
          </a:xfrm>
        </p:spPr>
        <p:txBody>
          <a:bodyPr/>
          <a:lstStyle/>
          <a:p>
            <a:endParaRPr lang="hu-HU"/>
          </a:p>
        </p:txBody>
      </p:sp>
      <p:sp>
        <p:nvSpPr>
          <p:cNvPr id="8" name="Dia számának helye 7">
            <a:extLst>
              <a:ext uri="{FF2B5EF4-FFF2-40B4-BE49-F238E27FC236}">
                <a16:creationId xmlns:a16="http://schemas.microsoft.com/office/drawing/2014/main" id="{5A8B4B7B-B55B-4186-80C8-4D1962013A09}"/>
              </a:ext>
            </a:extLst>
          </p:cNvPr>
          <p:cNvSpPr>
            <a:spLocks noGrp="1"/>
          </p:cNvSpPr>
          <p:nvPr>
            <p:ph type="sldNum" sz="quarter" idx="12"/>
          </p:nvPr>
        </p:nvSpPr>
        <p:spPr/>
        <p:txBody>
          <a:bodyPr/>
          <a:lstStyle/>
          <a:p>
            <a:pPr rtl="0"/>
            <a:fld id="{3A98EE3D-8CD1-4C3F-BD1C-C98C9596463C}" type="slidenum">
              <a:rPr lang="en-US" smtClean="0"/>
              <a:pPr rtl="0"/>
              <a:t>79</a:t>
            </a:fld>
            <a:endParaRPr lang="en-US" dirty="0"/>
          </a:p>
        </p:txBody>
      </p:sp>
    </p:spTree>
    <p:extLst>
      <p:ext uri="{BB962C8B-B14F-4D97-AF65-F5344CB8AC3E}">
        <p14:creationId xmlns:p14="http://schemas.microsoft.com/office/powerpoint/2010/main" val="4116420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2D35622-6743-49A3-8C2F-D3EA105BD7A1}"/>
              </a:ext>
            </a:extLst>
          </p:cNvPr>
          <p:cNvSpPr>
            <a:spLocks noGrp="1"/>
          </p:cNvSpPr>
          <p:nvPr>
            <p:ph type="title"/>
          </p:nvPr>
        </p:nvSpPr>
        <p:spPr/>
        <p:txBody>
          <a:bodyPr/>
          <a:lstStyle/>
          <a:p>
            <a:r>
              <a:rPr lang="hu-HU" dirty="0"/>
              <a:t>Üvegkapu</a:t>
            </a:r>
          </a:p>
        </p:txBody>
      </p:sp>
      <p:sp>
        <p:nvSpPr>
          <p:cNvPr id="4" name="Tartalom helye 3">
            <a:extLst>
              <a:ext uri="{FF2B5EF4-FFF2-40B4-BE49-F238E27FC236}">
                <a16:creationId xmlns:a16="http://schemas.microsoft.com/office/drawing/2014/main" id="{A54E7EF9-176A-4296-92D2-C983E006118C}"/>
              </a:ext>
            </a:extLst>
          </p:cNvPr>
          <p:cNvSpPr>
            <a:spLocks noGrp="1"/>
          </p:cNvSpPr>
          <p:nvPr>
            <p:ph sz="half" idx="2"/>
          </p:nvPr>
        </p:nvSpPr>
        <p:spPr>
          <a:xfrm>
            <a:off x="581194" y="1717990"/>
            <a:ext cx="9167644" cy="4143061"/>
          </a:xfrm>
        </p:spPr>
        <p:style>
          <a:lnRef idx="2">
            <a:schemeClr val="accent1"/>
          </a:lnRef>
          <a:fillRef idx="1">
            <a:schemeClr val="lt1"/>
          </a:fillRef>
          <a:effectRef idx="0">
            <a:schemeClr val="accent1"/>
          </a:effectRef>
          <a:fontRef idx="minor">
            <a:schemeClr val="dk1"/>
          </a:fontRef>
        </p:style>
        <p:txBody>
          <a:bodyPr>
            <a:normAutofit lnSpcReduction="10000"/>
          </a:bodyPr>
          <a:lstStyle/>
          <a:p>
            <a:r>
              <a:rPr lang="hu-HU" sz="2000" b="0" i="0" dirty="0">
                <a:solidFill>
                  <a:srgbClr val="566369"/>
                </a:solidFill>
                <a:effectLst/>
                <a:latin typeface="Times New Roman" panose="02020603050405020304" pitchFamily="18" charset="0"/>
                <a:cs typeface="Times New Roman" panose="02020603050405020304" pitchFamily="18" charset="0"/>
              </a:rPr>
              <a:t>510/2021. (IX.3.) </a:t>
            </a:r>
            <a:r>
              <a:rPr lang="hu-HU" sz="2100" dirty="0">
                <a:solidFill>
                  <a:srgbClr val="566369"/>
                </a:solidFill>
                <a:latin typeface="Times New Roman" panose="02020603050405020304" pitchFamily="18" charset="0"/>
                <a:cs typeface="Times New Roman" panose="02020603050405020304" pitchFamily="18" charset="0"/>
              </a:rPr>
              <a:t>Kormányrendelet</a:t>
            </a:r>
          </a:p>
          <a:p>
            <a:r>
              <a:rPr lang="hu-HU" sz="2100" dirty="0">
                <a:solidFill>
                  <a:srgbClr val="566369"/>
                </a:solidFill>
                <a:latin typeface="Times New Roman" panose="02020603050405020304" pitchFamily="18" charset="0"/>
                <a:cs typeface="Times New Roman" panose="02020603050405020304" pitchFamily="18" charset="0"/>
              </a:rPr>
              <a:t>707/2021. (XII. 15.) Korm. Rendelet </a:t>
            </a:r>
          </a:p>
          <a:p>
            <a:pPr marL="324000" lvl="1" indent="0">
              <a:buNone/>
            </a:pPr>
            <a:r>
              <a:rPr lang="hu-HU" sz="1800" dirty="0">
                <a:solidFill>
                  <a:srgbClr val="566369"/>
                </a:solidFill>
                <a:latin typeface="Times New Roman" panose="02020603050405020304" pitchFamily="18" charset="0"/>
                <a:cs typeface="Times New Roman" panose="02020603050405020304" pitchFamily="18" charset="0"/>
              </a:rPr>
              <a:t>a Nemzeti Építőipari Felügyeleti és Adatszolgáltató Rendszerbe tartozó tevékenységekről, valamint az Építőipari Monitoring- és Adatszolgáltató Rendszerről</a:t>
            </a:r>
          </a:p>
          <a:p>
            <a:endParaRPr lang="hu-HU" sz="2000" b="0" i="0" dirty="0">
              <a:solidFill>
                <a:srgbClr val="566369"/>
              </a:solidFill>
              <a:effectLst/>
              <a:latin typeface="Times New Roman" panose="02020603050405020304" pitchFamily="18" charset="0"/>
              <a:cs typeface="Times New Roman" panose="02020603050405020304" pitchFamily="18" charset="0"/>
            </a:endParaRPr>
          </a:p>
          <a:p>
            <a:endParaRPr lang="hu-HU" sz="2000" dirty="0">
              <a:solidFill>
                <a:srgbClr val="566369"/>
              </a:solidFill>
              <a:latin typeface="Times New Roman" panose="02020603050405020304" pitchFamily="18" charset="0"/>
              <a:cs typeface="Times New Roman" panose="02020603050405020304" pitchFamily="18" charset="0"/>
            </a:endParaRPr>
          </a:p>
          <a:p>
            <a:r>
              <a:rPr lang="hu-HU" sz="2000" dirty="0">
                <a:solidFill>
                  <a:srgbClr val="566369"/>
                </a:solidFill>
                <a:latin typeface="Times New Roman" panose="02020603050405020304" pitchFamily="18" charset="0"/>
                <a:cs typeface="Times New Roman" panose="02020603050405020304" pitchFamily="18" charset="0"/>
              </a:rPr>
              <a:t>Betekintők, ellenőrzők</a:t>
            </a:r>
          </a:p>
          <a:p>
            <a:pPr lvl="1" algn="just">
              <a:lnSpc>
                <a:spcPct val="110000"/>
              </a:lnSpc>
              <a:spcBef>
                <a:spcPts val="0"/>
              </a:spcBef>
            </a:pPr>
            <a:r>
              <a:rPr lang="hu-HU"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az állami adóhatóság</a:t>
            </a:r>
            <a:r>
              <a:rPr lang="hu-HU" sz="2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u-HU"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1" algn="just">
              <a:lnSpc>
                <a:spcPct val="110000"/>
              </a:lnSpc>
              <a:spcBef>
                <a:spcPts val="0"/>
              </a:spcBef>
            </a:pPr>
            <a:r>
              <a:rPr lang="hu-HU" sz="2000" b="1" dirty="0">
                <a:solidFill>
                  <a:srgbClr val="C00000"/>
                </a:solidFill>
                <a:latin typeface="Times New Roman" panose="02020603050405020304" pitchFamily="18" charset="0"/>
                <a:cs typeface="Times New Roman" panose="02020603050405020304" pitchFamily="18" charset="0"/>
              </a:rPr>
              <a:t>munkavédelmi és foglalkoztatás-felügyeleti hatóság,  </a:t>
            </a:r>
          </a:p>
          <a:p>
            <a:pPr lvl="1" algn="just">
              <a:lnSpc>
                <a:spcPct val="110000"/>
              </a:lnSpc>
              <a:spcBef>
                <a:spcPts val="0"/>
              </a:spcBef>
            </a:pPr>
            <a:r>
              <a:rPr lang="hu-HU"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az építésfelügyeleti hatóság</a:t>
            </a:r>
            <a:r>
              <a:rPr lang="hu-HU" sz="2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endParaRPr lang="hu-HU" sz="2000" dirty="0">
              <a:latin typeface="Times New Roman" panose="02020603050405020304" pitchFamily="18" charset="0"/>
              <a:cs typeface="Times New Roman" panose="02020603050405020304" pitchFamily="18" charset="0"/>
            </a:endParaRPr>
          </a:p>
        </p:txBody>
      </p:sp>
      <p:sp>
        <p:nvSpPr>
          <p:cNvPr id="7" name="Dia számának helye 6">
            <a:extLst>
              <a:ext uri="{FF2B5EF4-FFF2-40B4-BE49-F238E27FC236}">
                <a16:creationId xmlns:a16="http://schemas.microsoft.com/office/drawing/2014/main" id="{DF3D8730-DC99-4822-B3B6-9CCCDFED56D6}"/>
              </a:ext>
            </a:extLst>
          </p:cNvPr>
          <p:cNvSpPr>
            <a:spLocks noGrp="1"/>
          </p:cNvSpPr>
          <p:nvPr>
            <p:ph type="sldNum" sz="quarter" idx="12"/>
          </p:nvPr>
        </p:nvSpPr>
        <p:spPr/>
        <p:txBody>
          <a:bodyPr/>
          <a:lstStyle/>
          <a:p>
            <a:pPr rtl="0"/>
            <a:fld id="{3A98EE3D-8CD1-4C3F-BD1C-C98C9596463C}" type="slidenum">
              <a:rPr lang="en-US" smtClean="0"/>
              <a:t>8</a:t>
            </a:fld>
            <a:endParaRPr lang="en-US" dirty="0"/>
          </a:p>
        </p:txBody>
      </p:sp>
    </p:spTree>
    <p:extLst>
      <p:ext uri="{BB962C8B-B14F-4D97-AF65-F5344CB8AC3E}">
        <p14:creationId xmlns:p14="http://schemas.microsoft.com/office/powerpoint/2010/main" val="32281725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6180170-880F-440B-B35E-71C7B0C1723B}"/>
              </a:ext>
            </a:extLst>
          </p:cNvPr>
          <p:cNvSpPr>
            <a:spLocks noGrp="1"/>
          </p:cNvSpPr>
          <p:nvPr>
            <p:ph type="title"/>
          </p:nvPr>
        </p:nvSpPr>
        <p:spPr>
          <a:xfrm>
            <a:off x="767857" y="933450"/>
            <a:ext cx="3031852" cy="1722419"/>
          </a:xfrm>
        </p:spPr>
        <p:txBody>
          <a:bodyPr/>
          <a:lstStyle/>
          <a:p>
            <a:r>
              <a:rPr lang="hu-HU" dirty="0"/>
              <a:t>Vitás/ problémás esetek</a:t>
            </a:r>
          </a:p>
        </p:txBody>
      </p:sp>
      <p:sp>
        <p:nvSpPr>
          <p:cNvPr id="6" name="Tartalom helye 5">
            <a:extLst>
              <a:ext uri="{FF2B5EF4-FFF2-40B4-BE49-F238E27FC236}">
                <a16:creationId xmlns:a16="http://schemas.microsoft.com/office/drawing/2014/main" id="{81851C1D-5C89-48DA-A2CB-E8372BB29609}"/>
              </a:ext>
            </a:extLst>
          </p:cNvPr>
          <p:cNvSpPr>
            <a:spLocks noGrp="1"/>
          </p:cNvSpPr>
          <p:nvPr>
            <p:ph idx="1"/>
          </p:nvPr>
        </p:nvSpPr>
        <p:spPr/>
        <p:txBody>
          <a:bodyPr/>
          <a:lstStyle/>
          <a:p>
            <a:r>
              <a:rPr lang="hu-HU" dirty="0"/>
              <a:t>Tévesen nyitott napló</a:t>
            </a:r>
          </a:p>
          <a:p>
            <a:r>
              <a:rPr lang="hu-HU" dirty="0"/>
              <a:t>Elszámolási vita</a:t>
            </a:r>
          </a:p>
          <a:p>
            <a:r>
              <a:rPr lang="hu-HU" dirty="0"/>
              <a:t>Korábban elszámolt, de le nem zárt naplók</a:t>
            </a:r>
          </a:p>
          <a:p>
            <a:r>
              <a:rPr lang="hu-HU" dirty="0"/>
              <a:t>Eltűnt vállalkozó</a:t>
            </a:r>
          </a:p>
          <a:p>
            <a:r>
              <a:rPr lang="hu-HU" dirty="0"/>
              <a:t>„elhunyt” szerepkörök</a:t>
            </a:r>
          </a:p>
          <a:p>
            <a:r>
              <a:rPr lang="hu-HU" dirty="0"/>
              <a:t>„üres” napló</a:t>
            </a:r>
          </a:p>
          <a:p>
            <a:r>
              <a:rPr lang="hu-HU" dirty="0"/>
              <a:t>„nem volt FMV”</a:t>
            </a:r>
          </a:p>
        </p:txBody>
      </p:sp>
      <p:sp>
        <p:nvSpPr>
          <p:cNvPr id="7" name="Szöveg helye 6">
            <a:extLst>
              <a:ext uri="{FF2B5EF4-FFF2-40B4-BE49-F238E27FC236}">
                <a16:creationId xmlns:a16="http://schemas.microsoft.com/office/drawing/2014/main" id="{F6A53026-E0E6-4756-BC78-C134702147B6}"/>
              </a:ext>
            </a:extLst>
          </p:cNvPr>
          <p:cNvSpPr>
            <a:spLocks noGrp="1"/>
          </p:cNvSpPr>
          <p:nvPr>
            <p:ph type="body" sz="half" idx="4294967295"/>
          </p:nvPr>
        </p:nvSpPr>
        <p:spPr>
          <a:xfrm>
            <a:off x="767857" y="2836654"/>
            <a:ext cx="3031852" cy="3001392"/>
          </a:xfrm>
        </p:spPr>
        <p:txBody>
          <a:bodyPr/>
          <a:lstStyle/>
          <a:p>
            <a:endParaRPr lang="hu-HU"/>
          </a:p>
        </p:txBody>
      </p:sp>
      <p:sp>
        <p:nvSpPr>
          <p:cNvPr id="8" name="Dia számának helye 7">
            <a:extLst>
              <a:ext uri="{FF2B5EF4-FFF2-40B4-BE49-F238E27FC236}">
                <a16:creationId xmlns:a16="http://schemas.microsoft.com/office/drawing/2014/main" id="{1EF6E1BB-CB9C-40AE-AD5F-F951E22E0EE2}"/>
              </a:ext>
            </a:extLst>
          </p:cNvPr>
          <p:cNvSpPr>
            <a:spLocks noGrp="1"/>
          </p:cNvSpPr>
          <p:nvPr>
            <p:ph type="sldNum" sz="quarter" idx="12"/>
          </p:nvPr>
        </p:nvSpPr>
        <p:spPr/>
        <p:txBody>
          <a:bodyPr/>
          <a:lstStyle/>
          <a:p>
            <a:pPr rtl="0"/>
            <a:fld id="{3A98EE3D-8CD1-4C3F-BD1C-C98C9596463C}" type="slidenum">
              <a:rPr lang="en-US" smtClean="0"/>
              <a:pPr rtl="0"/>
              <a:t>80</a:t>
            </a:fld>
            <a:endParaRPr lang="en-US" dirty="0"/>
          </a:p>
        </p:txBody>
      </p:sp>
    </p:spTree>
    <p:extLst>
      <p:ext uri="{BB962C8B-B14F-4D97-AF65-F5344CB8AC3E}">
        <p14:creationId xmlns:p14="http://schemas.microsoft.com/office/powerpoint/2010/main" val="4034081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6180170-880F-440B-B35E-71C7B0C1723B}"/>
              </a:ext>
            </a:extLst>
          </p:cNvPr>
          <p:cNvSpPr>
            <a:spLocks noGrp="1"/>
          </p:cNvSpPr>
          <p:nvPr>
            <p:ph type="title"/>
          </p:nvPr>
        </p:nvSpPr>
        <p:spPr>
          <a:xfrm>
            <a:off x="767857" y="933450"/>
            <a:ext cx="3031852" cy="1722419"/>
          </a:xfrm>
        </p:spPr>
        <p:txBody>
          <a:bodyPr/>
          <a:lstStyle/>
          <a:p>
            <a:r>
              <a:rPr lang="hu-HU" dirty="0"/>
              <a:t>Tulajdonosváltás, </a:t>
            </a:r>
            <a:br>
              <a:rPr lang="hu-HU" dirty="0"/>
            </a:br>
            <a:r>
              <a:rPr lang="hu-HU" dirty="0"/>
              <a:t>Jogutódlás</a:t>
            </a:r>
          </a:p>
        </p:txBody>
      </p:sp>
      <p:sp>
        <p:nvSpPr>
          <p:cNvPr id="6" name="Tartalom helye 5">
            <a:extLst>
              <a:ext uri="{FF2B5EF4-FFF2-40B4-BE49-F238E27FC236}">
                <a16:creationId xmlns:a16="http://schemas.microsoft.com/office/drawing/2014/main" id="{65376057-DAE9-4B3C-BFD3-C19CCC1FDA19}"/>
              </a:ext>
            </a:extLst>
          </p:cNvPr>
          <p:cNvSpPr>
            <a:spLocks noGrp="1"/>
          </p:cNvSpPr>
          <p:nvPr>
            <p:ph idx="1"/>
          </p:nvPr>
        </p:nvSpPr>
        <p:spPr/>
        <p:txBody>
          <a:bodyPr/>
          <a:lstStyle/>
          <a:p>
            <a:r>
              <a:rPr lang="hu-HU" dirty="0"/>
              <a:t>Minden építtető felvétele</a:t>
            </a:r>
          </a:p>
          <a:p>
            <a:r>
              <a:rPr lang="hu-HU" dirty="0"/>
              <a:t>Tulajdonos váltás</a:t>
            </a:r>
          </a:p>
          <a:p>
            <a:r>
              <a:rPr lang="hu-HU" dirty="0"/>
              <a:t>Építtető meghatalmazottjának váltása</a:t>
            </a:r>
          </a:p>
        </p:txBody>
      </p:sp>
      <p:sp>
        <p:nvSpPr>
          <p:cNvPr id="7" name="Szöveg helye 6">
            <a:extLst>
              <a:ext uri="{FF2B5EF4-FFF2-40B4-BE49-F238E27FC236}">
                <a16:creationId xmlns:a16="http://schemas.microsoft.com/office/drawing/2014/main" id="{3B7103F2-87E9-43FD-A7A0-C506EC43AAA2}"/>
              </a:ext>
            </a:extLst>
          </p:cNvPr>
          <p:cNvSpPr>
            <a:spLocks noGrp="1"/>
          </p:cNvSpPr>
          <p:nvPr>
            <p:ph type="body" sz="half" idx="4294967295"/>
          </p:nvPr>
        </p:nvSpPr>
        <p:spPr>
          <a:xfrm>
            <a:off x="767857" y="2836654"/>
            <a:ext cx="3031852" cy="3001392"/>
          </a:xfrm>
        </p:spPr>
        <p:txBody>
          <a:bodyPr/>
          <a:lstStyle/>
          <a:p>
            <a:endParaRPr lang="hu-HU"/>
          </a:p>
        </p:txBody>
      </p:sp>
      <p:sp>
        <p:nvSpPr>
          <p:cNvPr id="8" name="Dia számának helye 7">
            <a:extLst>
              <a:ext uri="{FF2B5EF4-FFF2-40B4-BE49-F238E27FC236}">
                <a16:creationId xmlns:a16="http://schemas.microsoft.com/office/drawing/2014/main" id="{C6F4CC0D-A4DB-49DF-BDCC-DCB508AA3438}"/>
              </a:ext>
            </a:extLst>
          </p:cNvPr>
          <p:cNvSpPr>
            <a:spLocks noGrp="1"/>
          </p:cNvSpPr>
          <p:nvPr>
            <p:ph type="sldNum" sz="quarter" idx="12"/>
          </p:nvPr>
        </p:nvSpPr>
        <p:spPr/>
        <p:txBody>
          <a:bodyPr/>
          <a:lstStyle/>
          <a:p>
            <a:pPr rtl="0"/>
            <a:fld id="{3A98EE3D-8CD1-4C3F-BD1C-C98C9596463C}" type="slidenum">
              <a:rPr lang="en-US" smtClean="0"/>
              <a:pPr rtl="0"/>
              <a:t>81</a:t>
            </a:fld>
            <a:endParaRPr lang="en-US" dirty="0"/>
          </a:p>
        </p:txBody>
      </p:sp>
    </p:spTree>
    <p:extLst>
      <p:ext uri="{BB962C8B-B14F-4D97-AF65-F5344CB8AC3E}">
        <p14:creationId xmlns:p14="http://schemas.microsoft.com/office/powerpoint/2010/main" val="21063050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6180170-880F-440B-B35E-71C7B0C1723B}"/>
              </a:ext>
            </a:extLst>
          </p:cNvPr>
          <p:cNvSpPr>
            <a:spLocks noGrp="1"/>
          </p:cNvSpPr>
          <p:nvPr>
            <p:ph type="title"/>
          </p:nvPr>
        </p:nvSpPr>
        <p:spPr>
          <a:xfrm>
            <a:off x="767857" y="933450"/>
            <a:ext cx="3031852" cy="1722419"/>
          </a:xfrm>
        </p:spPr>
        <p:txBody>
          <a:bodyPr/>
          <a:lstStyle/>
          <a:p>
            <a:r>
              <a:rPr lang="hu-HU" dirty="0"/>
              <a:t>Rendkívüli intézkedések</a:t>
            </a:r>
          </a:p>
        </p:txBody>
      </p:sp>
      <p:sp>
        <p:nvSpPr>
          <p:cNvPr id="6" name="Tartalom helye 5">
            <a:extLst>
              <a:ext uri="{FF2B5EF4-FFF2-40B4-BE49-F238E27FC236}">
                <a16:creationId xmlns:a16="http://schemas.microsoft.com/office/drawing/2014/main" id="{B794F0A2-82DD-4A8C-970C-9E9BA3A0674D}"/>
              </a:ext>
            </a:extLst>
          </p:cNvPr>
          <p:cNvSpPr>
            <a:spLocks noGrp="1"/>
          </p:cNvSpPr>
          <p:nvPr>
            <p:ph idx="1"/>
          </p:nvPr>
        </p:nvSpPr>
        <p:spPr/>
        <p:txBody>
          <a:bodyPr/>
          <a:lstStyle/>
          <a:p>
            <a:r>
              <a:rPr lang="hu-HU" dirty="0"/>
              <a:t>Jogi személy is építhet 300 m^2 felett</a:t>
            </a:r>
          </a:p>
          <a:p>
            <a:pPr lvl="1"/>
            <a:r>
              <a:rPr lang="hu-HU" dirty="0" err="1"/>
              <a:t>Szumma</a:t>
            </a:r>
            <a:r>
              <a:rPr lang="hu-HU" dirty="0"/>
              <a:t> 1000 m^2 vagy 6 lakás</a:t>
            </a:r>
          </a:p>
          <a:p>
            <a:r>
              <a:rPr lang="hu-HU" dirty="0"/>
              <a:t>Engedélyezési bejelentés</a:t>
            </a:r>
          </a:p>
        </p:txBody>
      </p:sp>
      <p:sp>
        <p:nvSpPr>
          <p:cNvPr id="7" name="Szöveg helye 6">
            <a:extLst>
              <a:ext uri="{FF2B5EF4-FFF2-40B4-BE49-F238E27FC236}">
                <a16:creationId xmlns:a16="http://schemas.microsoft.com/office/drawing/2014/main" id="{F5B37DAF-24DF-43F1-81E9-A5BDC5A5582A}"/>
              </a:ext>
            </a:extLst>
          </p:cNvPr>
          <p:cNvSpPr>
            <a:spLocks noGrp="1"/>
          </p:cNvSpPr>
          <p:nvPr>
            <p:ph type="body" sz="half" idx="4294967295"/>
          </p:nvPr>
        </p:nvSpPr>
        <p:spPr>
          <a:xfrm>
            <a:off x="767857" y="2836654"/>
            <a:ext cx="3031852" cy="3001392"/>
          </a:xfrm>
        </p:spPr>
        <p:txBody>
          <a:bodyPr/>
          <a:lstStyle/>
          <a:p>
            <a:endParaRPr lang="hu-HU"/>
          </a:p>
        </p:txBody>
      </p:sp>
      <p:sp>
        <p:nvSpPr>
          <p:cNvPr id="8" name="Dia számának helye 7">
            <a:extLst>
              <a:ext uri="{FF2B5EF4-FFF2-40B4-BE49-F238E27FC236}">
                <a16:creationId xmlns:a16="http://schemas.microsoft.com/office/drawing/2014/main" id="{448300D7-2B2C-4290-B9E2-CAFD5D351CB5}"/>
              </a:ext>
            </a:extLst>
          </p:cNvPr>
          <p:cNvSpPr>
            <a:spLocks noGrp="1"/>
          </p:cNvSpPr>
          <p:nvPr>
            <p:ph type="sldNum" sz="quarter" idx="12"/>
          </p:nvPr>
        </p:nvSpPr>
        <p:spPr/>
        <p:txBody>
          <a:bodyPr/>
          <a:lstStyle/>
          <a:p>
            <a:pPr rtl="0"/>
            <a:fld id="{3A98EE3D-8CD1-4C3F-BD1C-C98C9596463C}" type="slidenum">
              <a:rPr lang="en-US" smtClean="0"/>
              <a:pPr rtl="0"/>
              <a:t>82</a:t>
            </a:fld>
            <a:endParaRPr lang="en-US" dirty="0"/>
          </a:p>
        </p:txBody>
      </p:sp>
    </p:spTree>
    <p:extLst>
      <p:ext uri="{BB962C8B-B14F-4D97-AF65-F5344CB8AC3E}">
        <p14:creationId xmlns:p14="http://schemas.microsoft.com/office/powerpoint/2010/main" val="145273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6180170-880F-440B-B35E-71C7B0C1723B}"/>
              </a:ext>
            </a:extLst>
          </p:cNvPr>
          <p:cNvSpPr>
            <a:spLocks noGrp="1"/>
          </p:cNvSpPr>
          <p:nvPr>
            <p:ph type="title"/>
          </p:nvPr>
        </p:nvSpPr>
        <p:spPr/>
        <p:txBody>
          <a:bodyPr/>
          <a:lstStyle/>
          <a:p>
            <a:r>
              <a:rPr lang="hu-HU" dirty="0"/>
              <a:t>Egyéni kérdések</a:t>
            </a:r>
          </a:p>
        </p:txBody>
      </p:sp>
      <p:sp>
        <p:nvSpPr>
          <p:cNvPr id="3" name="Tartalom helye 2">
            <a:extLst>
              <a:ext uri="{FF2B5EF4-FFF2-40B4-BE49-F238E27FC236}">
                <a16:creationId xmlns:a16="http://schemas.microsoft.com/office/drawing/2014/main" id="{29D5CD72-C149-4755-B4A7-395B8BC75ED2}"/>
              </a:ext>
            </a:extLst>
          </p:cNvPr>
          <p:cNvSpPr>
            <a:spLocks noGrp="1"/>
          </p:cNvSpPr>
          <p:nvPr>
            <p:ph idx="1"/>
          </p:nvPr>
        </p:nvSpPr>
        <p:spPr/>
        <p:txBody>
          <a:bodyPr/>
          <a:lstStyle/>
          <a:p>
            <a:endParaRPr lang="hu-HU"/>
          </a:p>
        </p:txBody>
      </p:sp>
      <p:sp>
        <p:nvSpPr>
          <p:cNvPr id="4" name="Szöveg helye 3">
            <a:extLst>
              <a:ext uri="{FF2B5EF4-FFF2-40B4-BE49-F238E27FC236}">
                <a16:creationId xmlns:a16="http://schemas.microsoft.com/office/drawing/2014/main" id="{AFDDFDC7-8699-47B2-9817-36161BC98D51}"/>
              </a:ext>
            </a:extLst>
          </p:cNvPr>
          <p:cNvSpPr>
            <a:spLocks noGrp="1"/>
          </p:cNvSpPr>
          <p:nvPr>
            <p:ph type="body" sz="half" idx="2"/>
          </p:nvPr>
        </p:nvSpPr>
        <p:spPr/>
        <p:txBody>
          <a:bodyPr/>
          <a:lstStyle/>
          <a:p>
            <a:endParaRPr lang="hu-HU" dirty="0"/>
          </a:p>
        </p:txBody>
      </p:sp>
      <p:sp>
        <p:nvSpPr>
          <p:cNvPr id="6" name="Dia számának helye 5">
            <a:extLst>
              <a:ext uri="{FF2B5EF4-FFF2-40B4-BE49-F238E27FC236}">
                <a16:creationId xmlns:a16="http://schemas.microsoft.com/office/drawing/2014/main" id="{B2584D7C-1495-4DDA-B9EC-1D644788907B}"/>
              </a:ext>
            </a:extLst>
          </p:cNvPr>
          <p:cNvSpPr>
            <a:spLocks noGrp="1"/>
          </p:cNvSpPr>
          <p:nvPr>
            <p:ph type="sldNum" sz="quarter" idx="12"/>
          </p:nvPr>
        </p:nvSpPr>
        <p:spPr/>
        <p:txBody>
          <a:bodyPr/>
          <a:lstStyle/>
          <a:p>
            <a:pPr rtl="0"/>
            <a:fld id="{3A98EE3D-8CD1-4C3F-BD1C-C98C9596463C}" type="slidenum">
              <a:rPr lang="en-US" smtClean="0"/>
              <a:pPr rtl="0"/>
              <a:t>83</a:t>
            </a:fld>
            <a:endParaRPr lang="en-US" dirty="0"/>
          </a:p>
        </p:txBody>
      </p:sp>
    </p:spTree>
    <p:extLst>
      <p:ext uri="{BB962C8B-B14F-4D97-AF65-F5344CB8AC3E}">
        <p14:creationId xmlns:p14="http://schemas.microsoft.com/office/powerpoint/2010/main" val="4063885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F42716C-6238-4AEC-85C1-A36FED4AFF67}"/>
              </a:ext>
            </a:extLst>
          </p:cNvPr>
          <p:cNvSpPr>
            <a:spLocks noGrp="1"/>
          </p:cNvSpPr>
          <p:nvPr>
            <p:ph type="ctrTitle"/>
          </p:nvPr>
        </p:nvSpPr>
        <p:spPr/>
        <p:txBody>
          <a:bodyPr>
            <a:normAutofit fontScale="90000"/>
          </a:bodyPr>
          <a:lstStyle/>
          <a:p>
            <a:pPr>
              <a:tabLst>
                <a:tab pos="2870200" algn="l"/>
              </a:tabLst>
            </a:pPr>
            <a:r>
              <a:rPr lang="hu-HU" cap="none" dirty="0"/>
              <a:t>Juhász Tamás</a:t>
            </a:r>
            <a:br>
              <a:rPr lang="hu-HU" cap="none" dirty="0"/>
            </a:br>
            <a:r>
              <a:rPr lang="hu-HU" cap="none" dirty="0"/>
              <a:t>    </a:t>
            </a:r>
            <a:r>
              <a:rPr lang="hu-HU" cap="none" dirty="0">
                <a:latin typeface="+mn-lt"/>
              </a:rPr>
              <a:t>mobil:</a:t>
            </a:r>
            <a:r>
              <a:rPr lang="hu-HU" cap="none" dirty="0"/>
              <a:t>	+36-70/33-44-212</a:t>
            </a:r>
            <a:br>
              <a:rPr lang="hu-HU" cap="none" dirty="0"/>
            </a:br>
            <a:r>
              <a:rPr lang="hu-HU" cap="none" dirty="0"/>
              <a:t>    </a:t>
            </a:r>
            <a:r>
              <a:rPr lang="hu-HU" cap="none" dirty="0">
                <a:latin typeface="+mn-lt"/>
              </a:rPr>
              <a:t>email:</a:t>
            </a:r>
            <a:r>
              <a:rPr lang="hu-HU" cap="none" dirty="0"/>
              <a:t> 	jt.vcomplex@gmail.com</a:t>
            </a:r>
          </a:p>
        </p:txBody>
      </p:sp>
      <p:sp>
        <p:nvSpPr>
          <p:cNvPr id="3" name="Alcím 2">
            <a:extLst>
              <a:ext uri="{FF2B5EF4-FFF2-40B4-BE49-F238E27FC236}">
                <a16:creationId xmlns:a16="http://schemas.microsoft.com/office/drawing/2014/main" id="{8BE8AB2C-74AC-4EBA-ACBC-37140AD1103F}"/>
              </a:ext>
            </a:extLst>
          </p:cNvPr>
          <p:cNvSpPr>
            <a:spLocks noGrp="1"/>
          </p:cNvSpPr>
          <p:nvPr>
            <p:ph type="subTitle" idx="1"/>
          </p:nvPr>
        </p:nvSpPr>
        <p:spPr/>
        <p:txBody>
          <a:bodyPr/>
          <a:lstStyle/>
          <a:p>
            <a:pPr algn="r"/>
            <a:r>
              <a:rPr lang="hu-HU" cap="none" dirty="0"/>
              <a:t>Az előadás 2022. Január 16. Hangzott el.</a:t>
            </a:r>
          </a:p>
        </p:txBody>
      </p:sp>
      <p:sp>
        <p:nvSpPr>
          <p:cNvPr id="4" name="Dia számának helye 3">
            <a:extLst>
              <a:ext uri="{FF2B5EF4-FFF2-40B4-BE49-F238E27FC236}">
                <a16:creationId xmlns:a16="http://schemas.microsoft.com/office/drawing/2014/main" id="{19320A73-975D-439D-9B4D-63C0D80CBD8C}"/>
              </a:ext>
            </a:extLst>
          </p:cNvPr>
          <p:cNvSpPr>
            <a:spLocks noGrp="1"/>
          </p:cNvSpPr>
          <p:nvPr>
            <p:ph type="sldNum" sz="quarter" idx="12"/>
          </p:nvPr>
        </p:nvSpPr>
        <p:spPr/>
        <p:txBody>
          <a:bodyPr/>
          <a:lstStyle/>
          <a:p>
            <a:pPr rtl="0"/>
            <a:fld id="{3A98EE3D-8CD1-4C3F-BD1C-C98C9596463C}" type="slidenum">
              <a:rPr lang="en-US" smtClean="0"/>
              <a:t>84</a:t>
            </a:fld>
            <a:endParaRPr lang="en-US" dirty="0"/>
          </a:p>
        </p:txBody>
      </p:sp>
      <p:sp>
        <p:nvSpPr>
          <p:cNvPr id="5" name="Cím 1">
            <a:extLst>
              <a:ext uri="{FF2B5EF4-FFF2-40B4-BE49-F238E27FC236}">
                <a16:creationId xmlns:a16="http://schemas.microsoft.com/office/drawing/2014/main" id="{3140B652-8AC8-4372-9563-94BBFE5B83A4}"/>
              </a:ext>
            </a:extLst>
          </p:cNvPr>
          <p:cNvSpPr txBox="1">
            <a:spLocks/>
          </p:cNvSpPr>
          <p:nvPr/>
        </p:nvSpPr>
        <p:spPr>
          <a:xfrm>
            <a:off x="617261" y="3772235"/>
            <a:ext cx="10993549" cy="1475013"/>
          </a:xfrm>
          <a:prstGeom prst="rect">
            <a:avLst/>
          </a:prstGeom>
          <a:effectLst/>
        </p:spPr>
        <p:txBody>
          <a:bodyPr vert="horz" lIns="91440" tIns="45720" rIns="91440" bIns="45720" rtlCol="0" anchor="b">
            <a:normAutofit fontScale="97500"/>
          </a:bodyPr>
          <a:lstStyle>
            <a:lvl1pPr algn="l" defTabSz="457200" rtl="0" eaLnBrk="1" latinLnBrk="0" hangingPunct="1">
              <a:lnSpc>
                <a:spcPct val="100000"/>
              </a:lnSpc>
              <a:spcBef>
                <a:spcPct val="0"/>
              </a:spcBef>
              <a:buNone/>
              <a:defRPr sz="36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hu-HU" dirty="0">
                <a:solidFill>
                  <a:schemeClr val="bg1">
                    <a:lumMod val="85000"/>
                  </a:schemeClr>
                </a:solidFill>
              </a:rPr>
              <a:t>Köszönöm a figyelmet</a:t>
            </a:r>
          </a:p>
        </p:txBody>
      </p:sp>
    </p:spTree>
    <p:extLst>
      <p:ext uri="{BB962C8B-B14F-4D97-AF65-F5344CB8AC3E}">
        <p14:creationId xmlns:p14="http://schemas.microsoft.com/office/powerpoint/2010/main" val="128392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89CFCFD-17C8-4975-8C85-BA19DCB02552}"/>
              </a:ext>
            </a:extLst>
          </p:cNvPr>
          <p:cNvSpPr>
            <a:spLocks noGrp="1"/>
          </p:cNvSpPr>
          <p:nvPr>
            <p:ph type="title"/>
          </p:nvPr>
        </p:nvSpPr>
        <p:spPr/>
        <p:txBody>
          <a:bodyPr/>
          <a:lstStyle/>
          <a:p>
            <a:r>
              <a:rPr lang="hu-HU" b="1" dirty="0">
                <a:latin typeface="Times New Roman" panose="02020603050405020304" pitchFamily="18" charset="0"/>
                <a:cs typeface="Times New Roman" panose="02020603050405020304" pitchFamily="18" charset="0"/>
              </a:rPr>
              <a:t>Az Üvegkapu feladata</a:t>
            </a:r>
            <a:endParaRPr lang="hu-HU" dirty="0"/>
          </a:p>
        </p:txBody>
      </p:sp>
      <p:sp>
        <p:nvSpPr>
          <p:cNvPr id="4" name="Tartalom helye 3">
            <a:extLst>
              <a:ext uri="{FF2B5EF4-FFF2-40B4-BE49-F238E27FC236}">
                <a16:creationId xmlns:a16="http://schemas.microsoft.com/office/drawing/2014/main" id="{91EAB9F5-44BB-432D-9726-2DABB3966F22}"/>
              </a:ext>
            </a:extLst>
          </p:cNvPr>
          <p:cNvSpPr>
            <a:spLocks noGrp="1"/>
          </p:cNvSpPr>
          <p:nvPr>
            <p:ph sz="half" idx="2"/>
          </p:nvPr>
        </p:nvSpPr>
        <p:spPr>
          <a:xfrm>
            <a:off x="581194" y="2250892"/>
            <a:ext cx="5194766" cy="3610159"/>
          </a:xfrm>
        </p:spPr>
        <p:txBody>
          <a:bodyPr>
            <a:normAutofit/>
          </a:bodyPr>
          <a:lstStyle/>
          <a:p>
            <a:pPr>
              <a:lnSpc>
                <a:spcPct val="100000"/>
              </a:lnSpc>
              <a:spcAft>
                <a:spcPts val="800"/>
              </a:spcAft>
            </a:pPr>
            <a:r>
              <a:rPr lang="hu-HU" sz="2000" dirty="0">
                <a:effectLst/>
                <a:latin typeface="Times New Roman" panose="02020603050405020304" pitchFamily="18" charset="0"/>
                <a:ea typeface="Calibri" panose="020F0502020204030204" pitchFamily="34" charset="0"/>
                <a:cs typeface="Times New Roman" panose="02020603050405020304" pitchFamily="18" charset="0"/>
              </a:rPr>
              <a:t>az építési munkaterületre való be- és </a:t>
            </a:r>
            <a:r>
              <a:rPr lang="hu-HU" sz="2000" dirty="0">
                <a:latin typeface="Times New Roman" panose="02020603050405020304" pitchFamily="18" charset="0"/>
                <a:ea typeface="Calibri" panose="020F0502020204030204" pitchFamily="34" charset="0"/>
                <a:cs typeface="Times New Roman" panose="02020603050405020304" pitchFamily="18" charset="0"/>
              </a:rPr>
              <a:t>k</a:t>
            </a:r>
            <a:r>
              <a:rPr lang="hu-HU" sz="2000" dirty="0">
                <a:effectLst/>
                <a:latin typeface="Times New Roman" panose="02020603050405020304" pitchFamily="18" charset="0"/>
                <a:ea typeface="Calibri" panose="020F0502020204030204" pitchFamily="34" charset="0"/>
                <a:cs typeface="Times New Roman" panose="02020603050405020304" pitchFamily="18" charset="0"/>
              </a:rPr>
              <a:t>ilépések adatainak rögzítése, </a:t>
            </a:r>
          </a:p>
          <a:p>
            <a:pPr marL="457200" lvl="1" indent="0" algn="just">
              <a:buNone/>
            </a:pP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hu-HU" sz="2000" dirty="0">
                <a:latin typeface="Times New Roman" panose="02020603050405020304" pitchFamily="18" charset="0"/>
                <a:ea typeface="Calibri" panose="020F0502020204030204" pitchFamily="34" charset="0"/>
                <a:cs typeface="Times New Roman" panose="02020603050405020304" pitchFamily="18" charset="0"/>
              </a:rPr>
              <a:t>a</a:t>
            </a:r>
            <a:r>
              <a:rPr lang="hu-HU" sz="2000" dirty="0">
                <a:effectLst/>
                <a:latin typeface="Times New Roman" panose="02020603050405020304" pitchFamily="18" charset="0"/>
                <a:ea typeface="Calibri" panose="020F0502020204030204" pitchFamily="34" charset="0"/>
                <a:cs typeface="Times New Roman" panose="02020603050405020304" pitchFamily="18" charset="0"/>
              </a:rPr>
              <a:t>z adatok meghatározott szervek és nyilvántartások számára </a:t>
            </a:r>
            <a:r>
              <a:rPr lang="hu-HU" sz="20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hozzáférhetővé tétele</a:t>
            </a:r>
            <a:r>
              <a:rPr lang="hu-HU"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p>
          <a:p>
            <a:endParaRPr lang="hu-HU" sz="2000" dirty="0">
              <a:latin typeface="Times New Roman" panose="02020603050405020304" pitchFamily="18" charset="0"/>
              <a:cs typeface="Times New Roman" panose="02020603050405020304" pitchFamily="18" charset="0"/>
            </a:endParaRPr>
          </a:p>
        </p:txBody>
      </p:sp>
      <p:sp>
        <p:nvSpPr>
          <p:cNvPr id="6" name="Tartalom helye 5">
            <a:extLst>
              <a:ext uri="{FF2B5EF4-FFF2-40B4-BE49-F238E27FC236}">
                <a16:creationId xmlns:a16="http://schemas.microsoft.com/office/drawing/2014/main" id="{C50294AF-02FB-46E3-A2FC-4FF21A6FD7E9}"/>
              </a:ext>
            </a:extLst>
          </p:cNvPr>
          <p:cNvSpPr>
            <a:spLocks noGrp="1"/>
          </p:cNvSpPr>
          <p:nvPr>
            <p:ph sz="quarter" idx="4"/>
          </p:nvPr>
        </p:nvSpPr>
        <p:spPr>
          <a:xfrm>
            <a:off x="6416037" y="2250892"/>
            <a:ext cx="5194771" cy="3610159"/>
          </a:xfrm>
        </p:spPr>
        <p:txBody>
          <a:bodyPr>
            <a:normAutofit fontScale="70000" lnSpcReduction="20000"/>
          </a:bodyPr>
          <a:lstStyle/>
          <a:p>
            <a:pPr>
              <a:lnSpc>
                <a:spcPct val="100000"/>
              </a:lnSpc>
              <a:spcAft>
                <a:spcPts val="800"/>
              </a:spcAft>
            </a:pPr>
            <a:r>
              <a:rPr lang="hu-HU"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valós időben tartja nyilván</a:t>
            </a:r>
          </a:p>
          <a:p>
            <a:pPr marL="914400" lvl="2" indent="0" algn="just">
              <a:buNone/>
            </a:pPr>
            <a:r>
              <a:rPr lang="hu-HU" sz="2800" dirty="0">
                <a:effectLst/>
                <a:latin typeface="Times New Roman" panose="02020603050405020304" pitchFamily="18" charset="0"/>
                <a:ea typeface="Times New Roman" panose="02020603050405020304" pitchFamily="18" charset="0"/>
                <a:cs typeface="Times New Roman" panose="02020603050405020304" pitchFamily="18" charset="0"/>
              </a:rPr>
              <a:t>a) az építési munkaterületen </a:t>
            </a:r>
            <a:r>
              <a:rPr lang="hu-HU"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munkavégzés céljából </a:t>
            </a:r>
            <a:r>
              <a:rPr lang="hu-HU" sz="2800" dirty="0">
                <a:effectLst/>
                <a:latin typeface="Times New Roman" panose="02020603050405020304" pitchFamily="18" charset="0"/>
                <a:ea typeface="Times New Roman" panose="02020603050405020304" pitchFamily="18" charset="0"/>
                <a:cs typeface="Times New Roman" panose="02020603050405020304" pitchFamily="18" charset="0"/>
              </a:rPr>
              <a:t>tartózkodásra jogosult foglalkoztatott, és</a:t>
            </a:r>
          </a:p>
          <a:p>
            <a:pPr marL="914400" lvl="2" indent="0" algn="just">
              <a:buNone/>
            </a:pPr>
            <a:r>
              <a:rPr lang="hu-HU" sz="2800" dirty="0">
                <a:effectLst/>
                <a:latin typeface="Times New Roman" panose="02020603050405020304" pitchFamily="18" charset="0"/>
                <a:ea typeface="Times New Roman" panose="02020603050405020304" pitchFamily="18" charset="0"/>
                <a:cs typeface="Times New Roman" panose="02020603050405020304" pitchFamily="18" charset="0"/>
              </a:rPr>
              <a:t>b) az </a:t>
            </a:r>
            <a:r>
              <a:rPr lang="hu-HU" sz="2800" i="1"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hu-HU" sz="2800" dirty="0">
                <a:effectLst/>
                <a:latin typeface="Times New Roman" panose="02020603050405020304" pitchFamily="18" charset="0"/>
                <a:ea typeface="Times New Roman" panose="02020603050405020304" pitchFamily="18" charset="0"/>
                <a:cs typeface="Times New Roman" panose="02020603050405020304" pitchFamily="18" charset="0"/>
              </a:rPr>
              <a:t> pont alá nem tartozó személyek </a:t>
            </a:r>
            <a:r>
              <a:rPr lang="hu-HU"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hu-HU"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vendég</a:t>
            </a:r>
            <a:r>
              <a:rPr lang="hu-HU"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hu-HU" sz="2800" dirty="0">
                <a:effectLst/>
                <a:latin typeface="Times New Roman" panose="02020603050405020304" pitchFamily="18" charset="0"/>
                <a:ea typeface="Times New Roman" panose="02020603050405020304" pitchFamily="18" charset="0"/>
                <a:cs typeface="Times New Roman" panose="02020603050405020304" pitchFamily="18" charset="0"/>
              </a:rPr>
              <a:t>– ide nem értve az építési munkaterületen feladatot ellátó hatósági, illetve igazgatási feladatot ellátó szervek képviselőit –</a:t>
            </a:r>
          </a:p>
          <a:p>
            <a:pPr marL="457200" lvl="1" indent="0" algn="just">
              <a:buNone/>
            </a:pPr>
            <a:r>
              <a:rPr lang="hu-HU"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építési munkaterületre való be- és kilépésének adatait</a:t>
            </a:r>
            <a:r>
              <a:rPr lang="hu-HU"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hu-HU"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endParaRPr lang="hu-HU" sz="28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endParaRPr lang="hu-HU" dirty="0"/>
          </a:p>
        </p:txBody>
      </p:sp>
      <p:sp>
        <p:nvSpPr>
          <p:cNvPr id="7" name="Dia számának helye 6">
            <a:extLst>
              <a:ext uri="{FF2B5EF4-FFF2-40B4-BE49-F238E27FC236}">
                <a16:creationId xmlns:a16="http://schemas.microsoft.com/office/drawing/2014/main" id="{478286E4-E715-47EA-9685-F982DEB8B251}"/>
              </a:ext>
            </a:extLst>
          </p:cNvPr>
          <p:cNvSpPr>
            <a:spLocks noGrp="1"/>
          </p:cNvSpPr>
          <p:nvPr>
            <p:ph type="sldNum" sz="quarter" idx="12"/>
          </p:nvPr>
        </p:nvSpPr>
        <p:spPr/>
        <p:txBody>
          <a:bodyPr/>
          <a:lstStyle/>
          <a:p>
            <a:pPr rtl="0"/>
            <a:fld id="{3A98EE3D-8CD1-4C3F-BD1C-C98C9596463C}" type="slidenum">
              <a:rPr lang="en-US" smtClean="0"/>
              <a:t>9</a:t>
            </a:fld>
            <a:endParaRPr lang="en-US" dirty="0"/>
          </a:p>
        </p:txBody>
      </p:sp>
    </p:spTree>
    <p:extLst>
      <p:ext uri="{BB962C8B-B14F-4D97-AF65-F5344CB8AC3E}">
        <p14:creationId xmlns:p14="http://schemas.microsoft.com/office/powerpoint/2010/main" val="2744275335"/>
      </p:ext>
    </p:extLst>
  </p:cSld>
  <p:clrMapOvr>
    <a:masterClrMapping/>
  </p:clrMapOvr>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_41798833_TF33552983" id="{B3EE83EE-CCFB-4CB3-9AFB-F793C354D2BB}" vid="{A0A712A1-0E18-4ECB-AC9C-D8B615D25E24}"/>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{184AF4CE-978F-4986-99CC-B84C73CC708D}tf33552983_win32</Template>
  <TotalTime>6516</TotalTime>
  <Words>3539</Words>
  <Application>Microsoft Office PowerPoint</Application>
  <PresentationFormat>Szélesvásznú</PresentationFormat>
  <Paragraphs>705</Paragraphs>
  <Slides>84</Slides>
  <Notes>0</Notes>
  <HiddenSlides>0</HiddenSlides>
  <MMClips>0</MMClips>
  <ScaleCrop>false</ScaleCrop>
  <HeadingPairs>
    <vt:vector size="6" baseType="variant">
      <vt:variant>
        <vt:lpstr>Használt betűtípusok</vt:lpstr>
      </vt:variant>
      <vt:variant>
        <vt:i4>11</vt:i4>
      </vt:variant>
      <vt:variant>
        <vt:lpstr>Téma</vt:lpstr>
      </vt:variant>
      <vt:variant>
        <vt:i4>1</vt:i4>
      </vt:variant>
      <vt:variant>
        <vt:lpstr>Diacímek</vt:lpstr>
      </vt:variant>
      <vt:variant>
        <vt:i4>84</vt:i4>
      </vt:variant>
    </vt:vector>
  </HeadingPairs>
  <TitlesOfParts>
    <vt:vector size="96" baseType="lpstr">
      <vt:lpstr>Arial</vt:lpstr>
      <vt:lpstr>Brandon Text</vt:lpstr>
      <vt:lpstr>Calibri</vt:lpstr>
      <vt:lpstr>Fira Sans</vt:lpstr>
      <vt:lpstr>Franklin Gothic Book</vt:lpstr>
      <vt:lpstr>Franklin Gothic Demi</vt:lpstr>
      <vt:lpstr>Georgia</vt:lpstr>
      <vt:lpstr>MyriadPro</vt:lpstr>
      <vt:lpstr>Times New Roman</vt:lpstr>
      <vt:lpstr>Wingdings</vt:lpstr>
      <vt:lpstr>Wingdings 2</vt:lpstr>
      <vt:lpstr>DividendVTI</vt:lpstr>
      <vt:lpstr>Hogyan lehet kérdezni?</vt:lpstr>
      <vt:lpstr>Elektronikus építési napló Aktuális kérdései</vt:lpstr>
      <vt:lpstr>Általános rész</vt:lpstr>
      <vt:lpstr>Elvi alapok Jogszabályok - szemelvény</vt:lpstr>
      <vt:lpstr>Elvi alapok Jogszabályok - szemelvény</vt:lpstr>
      <vt:lpstr>Elvi alapok Jogszabályok - szemelvény</vt:lpstr>
      <vt:lpstr>ÜVEGKAPU</vt:lpstr>
      <vt:lpstr>Üvegkapu</vt:lpstr>
      <vt:lpstr>Az Üvegkapu feladata</vt:lpstr>
      <vt:lpstr>Mikor kötelező az Üvegkapu?</vt:lpstr>
      <vt:lpstr>PowerPoint-bemutató</vt:lpstr>
      <vt:lpstr>Üvegkapu alkalmazási szabályok</vt:lpstr>
      <vt:lpstr>Egy kis anomália </vt:lpstr>
      <vt:lpstr>PowerPoint-bemutató</vt:lpstr>
      <vt:lpstr>Kivitelező felelőssége</vt:lpstr>
      <vt:lpstr>Szintén a fővállalkozó kötelezettsége</vt:lpstr>
      <vt:lpstr>Üzemzavar esetén</vt:lpstr>
      <vt:lpstr>PowerPoint-bemutató</vt:lpstr>
      <vt:lpstr>DATRAK Digitális Adattranzakciós Központ Korlátolt Felelősségű Társaság</vt:lpstr>
      <vt:lpstr>Üvegkapu rendszer kapcsolatok (forrás datrak.hu)</vt:lpstr>
      <vt:lpstr>Mikor kötelező a naplóvezetés, mikor az elektronikus forma?</vt:lpstr>
      <vt:lpstr>Építési napló „korszakai” – főbb váltázosai</vt:lpstr>
      <vt:lpstr>Rendszerhasználati díj</vt:lpstr>
      <vt:lpstr>Elektronikus felület belépés www.e-epites.hu</vt:lpstr>
      <vt:lpstr>Lehetőségek az OÉNY felületen</vt:lpstr>
      <vt:lpstr>Lehetőségek az OÉNY felületen</vt:lpstr>
      <vt:lpstr>Lehetőségek az OÉNY felületen</vt:lpstr>
      <vt:lpstr>KIVITELEZÉS / E-ÉPÍTÉSI NAPLÓ – napló típusok (általános/sajátos)</vt:lpstr>
      <vt:lpstr>Elvi alapok</vt:lpstr>
      <vt:lpstr>Elvi alapok  „Egy napló élete” elvi ábra – 2019. Márciustól csak részben igaz</vt:lpstr>
      <vt:lpstr>E-építési napló (elméleti) felépítése</vt:lpstr>
      <vt:lpstr>E-építési napló (elméleti) felépítése – csak a közlekedési naplóban</vt:lpstr>
      <vt:lpstr>E-építési napló (elméleti) felépítése – csak a közlekedési naplóban</vt:lpstr>
      <vt:lpstr>E-napló szerepkörök 191/2009. (IX. 15.) Kormány rendelet [Épkiv] az építőipari kivitelezési tevékenységről</vt:lpstr>
      <vt:lpstr>E-napló szerepkörök 191/2009. (IX. 15.) Kormány rendelet [Épkiv] az építőipari kivitelezési tevékenységről</vt:lpstr>
      <vt:lpstr>E-napló szerepkörök 191/2009. (IX. 15.) Kormány rendelet [Épkiv] az építőipari kivitelezési tevékenységről</vt:lpstr>
      <vt:lpstr>E-napló szerepkörök 191/2009. (IX. 15.) Kormány rendelet [Épkiv] az építőipari kivitelezési tevékenységről</vt:lpstr>
      <vt:lpstr>Kivitelezési szerződés</vt:lpstr>
      <vt:lpstr>Munkaterület</vt:lpstr>
      <vt:lpstr>Munkaterület</vt:lpstr>
      <vt:lpstr>Bejegyzések</vt:lpstr>
      <vt:lpstr>Mellékletek</vt:lpstr>
      <vt:lpstr>Naplóvezetési platformok</vt:lpstr>
      <vt:lpstr>E-napló felülete</vt:lpstr>
      <vt:lpstr>Fejléc</vt:lpstr>
      <vt:lpstr>„Főmenü”</vt:lpstr>
      <vt:lpstr>E-naplók</vt:lpstr>
      <vt:lpstr>Sajátadatok</vt:lpstr>
      <vt:lpstr>Készenlétbe helyezések</vt:lpstr>
      <vt:lpstr>Felkérések</vt:lpstr>
      <vt:lpstr>„Keretrendszer/E-napló alapadatok nézet”</vt:lpstr>
      <vt:lpstr>Fő- és Alnapló nézet</vt:lpstr>
      <vt:lpstr>Fő- és Alnapló nézet</vt:lpstr>
      <vt:lpstr>Napló alapadatok</vt:lpstr>
      <vt:lpstr>Napijelentések</vt:lpstr>
      <vt:lpstr>Napijelentések</vt:lpstr>
      <vt:lpstr>Napijelentések</vt:lpstr>
      <vt:lpstr>Eseti bejegyzések</vt:lpstr>
      <vt:lpstr>OFFLine jelentések</vt:lpstr>
      <vt:lpstr>Bejegyzési naptár</vt:lpstr>
      <vt:lpstr>Mellékletek</vt:lpstr>
      <vt:lpstr>Nyilatkozatok</vt:lpstr>
      <vt:lpstr>Építtető feladatai</vt:lpstr>
      <vt:lpstr>Az építési napló készenlétbe helyezése</vt:lpstr>
      <vt:lpstr>Korlátozások ellenőrzése</vt:lpstr>
      <vt:lpstr>E-Napló készenlétbe helyezése</vt:lpstr>
      <vt:lpstr>főNapló készenlétbe helyezése</vt:lpstr>
      <vt:lpstr>Kivitelezési szerződés</vt:lpstr>
      <vt:lpstr>Munkaterület átadása</vt:lpstr>
      <vt:lpstr>Tervező feladatai</vt:lpstr>
      <vt:lpstr>Kivitelező feladatai</vt:lpstr>
      <vt:lpstr>Fővállalkozó feladatai</vt:lpstr>
      <vt:lpstr>Megrendelő vállalkozó feladatai</vt:lpstr>
      <vt:lpstr>FMV</vt:lpstr>
      <vt:lpstr>Műszaki ellenőr</vt:lpstr>
      <vt:lpstr>További szerepkörök bejegyzései</vt:lpstr>
      <vt:lpstr>Mellékletek</vt:lpstr>
      <vt:lpstr>Napló zárása</vt:lpstr>
      <vt:lpstr>Használatba vétel</vt:lpstr>
      <vt:lpstr>Vitás/ problémás esetek</vt:lpstr>
      <vt:lpstr>Tulajdonosváltás,  Jogutódlás</vt:lpstr>
      <vt:lpstr>Rendkívüli intézkedések</vt:lpstr>
      <vt:lpstr>Egyéni kérdések</vt:lpstr>
      <vt:lpstr>Juhász Tamás     mobil: +36-70/33-44-212     email:  jt.vcomplex@gmail.com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Elektronikus építési napló Aktuális kérdései</dc:title>
  <dc:creator>Tamás Juhász</dc:creator>
  <cp:lastModifiedBy>Tamás Juhász</cp:lastModifiedBy>
  <cp:revision>96</cp:revision>
  <dcterms:created xsi:type="dcterms:W3CDTF">2022-01-15T14:15:34Z</dcterms:created>
  <dcterms:modified xsi:type="dcterms:W3CDTF">2022-12-06T14:16:00Z</dcterms:modified>
</cp:coreProperties>
</file>